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5" r:id="rId4"/>
    <p:sldMasterId id="2147483806" r:id="rId5"/>
    <p:sldMasterId id="2147483818" r:id="rId6"/>
    <p:sldMasterId id="2147483830" r:id="rId7"/>
  </p:sldMasterIdLst>
  <p:notesMasterIdLst>
    <p:notesMasterId r:id="rId71"/>
  </p:notesMasterIdLst>
  <p:sldIdLst>
    <p:sldId id="1367" r:id="rId8"/>
    <p:sldId id="1510" r:id="rId9"/>
    <p:sldId id="1511" r:id="rId10"/>
    <p:sldId id="1512" r:id="rId11"/>
    <p:sldId id="1496" r:id="rId12"/>
    <p:sldId id="1395" r:id="rId13"/>
    <p:sldId id="1414" r:id="rId14"/>
    <p:sldId id="1513" r:id="rId15"/>
    <p:sldId id="319" r:id="rId16"/>
    <p:sldId id="879" r:id="rId17"/>
    <p:sldId id="906" r:id="rId18"/>
    <p:sldId id="1095" r:id="rId19"/>
    <p:sldId id="900" r:id="rId20"/>
    <p:sldId id="1483" r:id="rId21"/>
    <p:sldId id="1401" r:id="rId22"/>
    <p:sldId id="1393" r:id="rId23"/>
    <p:sldId id="1394" r:id="rId24"/>
    <p:sldId id="259" r:id="rId25"/>
    <p:sldId id="1361" r:id="rId26"/>
    <p:sldId id="1363" r:id="rId27"/>
    <p:sldId id="1362" r:id="rId28"/>
    <p:sldId id="1415" r:id="rId29"/>
    <p:sldId id="1364" r:id="rId30"/>
    <p:sldId id="1508" r:id="rId31"/>
    <p:sldId id="269" r:id="rId32"/>
    <p:sldId id="1505" r:id="rId33"/>
    <p:sldId id="1506" r:id="rId34"/>
    <p:sldId id="1502" r:id="rId35"/>
    <p:sldId id="1447" r:id="rId36"/>
    <p:sldId id="1452" r:id="rId37"/>
    <p:sldId id="1377" r:id="rId38"/>
    <p:sldId id="1498" r:id="rId39"/>
    <p:sldId id="1499" r:id="rId40"/>
    <p:sldId id="1500" r:id="rId41"/>
    <p:sldId id="1501" r:id="rId42"/>
    <p:sldId id="1429" r:id="rId43"/>
    <p:sldId id="1422" r:id="rId44"/>
    <p:sldId id="1423" r:id="rId45"/>
    <p:sldId id="1424" r:id="rId46"/>
    <p:sldId id="1430" r:id="rId47"/>
    <p:sldId id="1437" r:id="rId48"/>
    <p:sldId id="1425" r:id="rId49"/>
    <p:sldId id="1427" r:id="rId50"/>
    <p:sldId id="1431" r:id="rId51"/>
    <p:sldId id="1453" r:id="rId52"/>
    <p:sldId id="1515" r:id="rId53"/>
    <p:sldId id="1392" r:id="rId54"/>
    <p:sldId id="1399" r:id="rId55"/>
    <p:sldId id="1317" r:id="rId56"/>
    <p:sldId id="1507" r:id="rId57"/>
    <p:sldId id="1406" r:id="rId58"/>
    <p:sldId id="428" r:id="rId59"/>
    <p:sldId id="1308" r:id="rId60"/>
    <p:sldId id="1517" r:id="rId61"/>
    <p:sldId id="1419" r:id="rId62"/>
    <p:sldId id="423" r:id="rId63"/>
    <p:sldId id="427" r:id="rId64"/>
    <p:sldId id="422" r:id="rId65"/>
    <p:sldId id="413" r:id="rId66"/>
    <p:sldId id="1344" r:id="rId67"/>
    <p:sldId id="421" r:id="rId68"/>
    <p:sldId id="1516" r:id="rId69"/>
    <p:sldId id="1477"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7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 initials="J" lastIdx="2" clrIdx="0">
    <p:extLst>
      <p:ext uri="{19B8F6BF-5375-455C-9EA6-DF929625EA0E}">
        <p15:presenceInfo xmlns:p15="http://schemas.microsoft.com/office/powerpoint/2012/main" userId="S::Jeff.G.Boldt@imegcorp.com::2e36d9e1-3816-474f-84be-e3a33ecc82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63D"/>
    <a:srgbClr val="000000"/>
    <a:srgbClr val="991B1E"/>
    <a:srgbClr val="6F1200"/>
    <a:srgbClr val="FFFFFF"/>
    <a:srgbClr val="C9C9CA"/>
    <a:srgbClr val="0064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638" autoAdjust="0"/>
    <p:restoredTop sz="86358"/>
  </p:normalViewPr>
  <p:slideViewPr>
    <p:cSldViewPr snapToGrid="0">
      <p:cViewPr varScale="1">
        <p:scale>
          <a:sx n="103" d="100"/>
          <a:sy n="103" d="100"/>
        </p:scale>
        <p:origin x="114" y="312"/>
      </p:cViewPr>
      <p:guideLst>
        <p:guide orient="horz" pos="2184"/>
        <p:guide pos="3872"/>
      </p:guideLst>
    </p:cSldViewPr>
  </p:slideViewPr>
  <p:outlineViewPr>
    <p:cViewPr>
      <p:scale>
        <a:sx n="33" d="100"/>
        <a:sy n="33" d="100"/>
      </p:scale>
      <p:origin x="0" y="-2772"/>
    </p:cViewPr>
  </p:outlineViewPr>
  <p:notesTextViewPr>
    <p:cViewPr>
      <p:scale>
        <a:sx n="1" d="1"/>
        <a:sy n="1" d="1"/>
      </p:scale>
      <p:origin x="0" y="0"/>
    </p:cViewPr>
  </p:notesTextViewPr>
  <p:sorterViewPr>
    <p:cViewPr>
      <p:scale>
        <a:sx n="130" d="100"/>
        <a:sy n="130" d="100"/>
      </p:scale>
      <p:origin x="0" y="-13176"/>
    </p:cViewPr>
  </p:sorterViewPr>
  <p:notesViewPr>
    <p:cSldViewPr snapToGrid="0">
      <p:cViewPr varScale="1">
        <p:scale>
          <a:sx n="123" d="100"/>
          <a:sy n="123" d="100"/>
        </p:scale>
        <p:origin x="497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17793A-343B-453E-85D3-9B66FEF04F08}" type="datetimeFigureOut">
              <a:rPr lang="en-SG" smtClean="0"/>
              <a:t>3/12/2020</a:t>
            </a:fld>
            <a:endParaRPr lang="en-SG"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CBE6D0-3799-415D-A968-40DE47C42054}" type="slidenum">
              <a:rPr lang="en-SG" smtClean="0"/>
              <a:t>‹#›</a:t>
            </a:fld>
            <a:endParaRPr lang="en-SG" dirty="0"/>
          </a:p>
        </p:txBody>
      </p:sp>
    </p:spTree>
    <p:extLst>
      <p:ext uri="{BB962C8B-B14F-4D97-AF65-F5344CB8AC3E}">
        <p14:creationId xmlns:p14="http://schemas.microsoft.com/office/powerpoint/2010/main" val="902762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p:spPr>
      </p:sp>
      <p:sp>
        <p:nvSpPr>
          <p:cNvPr id="3" name="Notes Placeholder 2"/>
          <p:cNvSpPr>
            <a:spLocks noGrp="1"/>
          </p:cNvSpPr>
          <p:nvPr>
            <p:ph type="body" idx="1"/>
          </p:nvPr>
        </p:nvSpPr>
        <p:spPr>
          <a:xfrm>
            <a:off x="701040" y="4473892"/>
            <a:ext cx="5608320" cy="3660458"/>
          </a:xfrm>
          <a:prstGeom prst="rect">
            <a:avLst/>
          </a:prstGeom>
        </p:spPr>
        <p:txBody>
          <a:bodyPr/>
          <a:lstStyle/>
          <a:p>
            <a:endParaRPr lang="en-US" dirty="0"/>
          </a:p>
        </p:txBody>
      </p:sp>
      <p:sp>
        <p:nvSpPr>
          <p:cNvPr id="4" name="Slide Number Placeholder 3"/>
          <p:cNvSpPr>
            <a:spLocks noGrp="1"/>
          </p:cNvSpPr>
          <p:nvPr>
            <p:ph type="sldNum" sz="quarter" idx="5"/>
          </p:nvPr>
        </p:nvSpPr>
        <p:spPr>
          <a:xfrm>
            <a:off x="3970938" y="8829967"/>
            <a:ext cx="3037840" cy="466433"/>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A2365-C1B8-46A6-A0E1-83449D14FA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41947364-9658-4DE5-8038-514FBEDCC088}"/>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4/20/2020</a:t>
            </a:r>
          </a:p>
        </p:txBody>
      </p:sp>
      <p:sp>
        <p:nvSpPr>
          <p:cNvPr id="6" name="Header Placeholder 5">
            <a:extLst>
              <a:ext uri="{FF2B5EF4-FFF2-40B4-BE49-F238E27FC236}">
                <a16:creationId xmlns:a16="http://schemas.microsoft.com/office/drawing/2014/main" id="{04387A80-0D77-4E4B-9FD8-30989804857D}"/>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System Effects: AMCA Pub. 201– Changing the Curve</a:t>
            </a:r>
          </a:p>
        </p:txBody>
      </p:sp>
      <p:sp>
        <p:nvSpPr>
          <p:cNvPr id="7" name="Footer Placeholder 6">
            <a:extLst>
              <a:ext uri="{FF2B5EF4-FFF2-40B4-BE49-F238E27FC236}">
                <a16:creationId xmlns:a16="http://schemas.microsoft.com/office/drawing/2014/main" id="{2A634203-B1A6-4A1B-96F8-76A383079EF0}"/>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William Howarth - Ventilation &amp; Fan Consulting Service International</a:t>
            </a:r>
          </a:p>
        </p:txBody>
      </p:sp>
    </p:spTree>
    <p:extLst>
      <p:ext uri="{BB962C8B-B14F-4D97-AF65-F5344CB8AC3E}">
        <p14:creationId xmlns:p14="http://schemas.microsoft.com/office/powerpoint/2010/main" val="2250729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CBE6D0-3799-415D-A968-40DE47C42054}" type="slidenum">
              <a:rPr lang="en-SG" smtClean="0"/>
              <a:t>34</a:t>
            </a:fld>
            <a:endParaRPr lang="en-SG" dirty="0"/>
          </a:p>
        </p:txBody>
      </p:sp>
    </p:spTree>
    <p:extLst>
      <p:ext uri="{BB962C8B-B14F-4D97-AF65-F5344CB8AC3E}">
        <p14:creationId xmlns:p14="http://schemas.microsoft.com/office/powerpoint/2010/main" val="1922053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CBE6D0-3799-415D-A968-40DE47C42054}" type="slidenum">
              <a:rPr lang="en-SG" smtClean="0"/>
              <a:t>35</a:t>
            </a:fld>
            <a:endParaRPr lang="en-SG" dirty="0"/>
          </a:p>
        </p:txBody>
      </p:sp>
    </p:spTree>
    <p:extLst>
      <p:ext uri="{BB962C8B-B14F-4D97-AF65-F5344CB8AC3E}">
        <p14:creationId xmlns:p14="http://schemas.microsoft.com/office/powerpoint/2010/main" val="1224914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p:spPr>
      </p:sp>
      <p:sp>
        <p:nvSpPr>
          <p:cNvPr id="3" name="Notes Placeholder 2"/>
          <p:cNvSpPr>
            <a:spLocks noGrp="1"/>
          </p:cNvSpPr>
          <p:nvPr>
            <p:ph type="body" idx="1"/>
          </p:nvPr>
        </p:nvSpPr>
        <p:spPr>
          <a:xfrm>
            <a:off x="701040" y="4473892"/>
            <a:ext cx="5608320" cy="3660458"/>
          </a:xfrm>
          <a:prstGeom prst="rect">
            <a:avLst/>
          </a:prstGeom>
        </p:spPr>
        <p:txBody>
          <a:bodyPr/>
          <a:lstStyle/>
          <a:p>
            <a:r>
              <a:rPr lang="en-US" dirty="0"/>
              <a:t>Question and Answer session</a:t>
            </a:r>
          </a:p>
        </p:txBody>
      </p:sp>
      <p:sp>
        <p:nvSpPr>
          <p:cNvPr id="4" name="Date Placeholder 3">
            <a:extLst>
              <a:ext uri="{FF2B5EF4-FFF2-40B4-BE49-F238E27FC236}">
                <a16:creationId xmlns:a16="http://schemas.microsoft.com/office/drawing/2014/main" id="{F9AA56D5-CE10-4BEC-A0C5-DC73F0A25F28}"/>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charset="0"/>
              </a:rPr>
              <a:t>4/20/2020</a:t>
            </a:r>
          </a:p>
        </p:txBody>
      </p:sp>
      <p:sp>
        <p:nvSpPr>
          <p:cNvPr id="5" name="Slide Number Placeholder 4">
            <a:extLst>
              <a:ext uri="{FF2B5EF4-FFF2-40B4-BE49-F238E27FC236}">
                <a16:creationId xmlns:a16="http://schemas.microsoft.com/office/drawing/2014/main" id="{972A28D4-2B59-4DBE-B04F-7EC88251C2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3BE-94DB-48A8-BEF9-FBB2521C25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6" name="Header Placeholder 5">
            <a:extLst>
              <a:ext uri="{FF2B5EF4-FFF2-40B4-BE49-F238E27FC236}">
                <a16:creationId xmlns:a16="http://schemas.microsoft.com/office/drawing/2014/main" id="{081CFF54-857A-41EB-B245-FC8C8ABAB192}"/>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charset="0"/>
              </a:rPr>
              <a:t>System Effects: AMCA Pub. 201– Changing the Curve</a:t>
            </a:r>
          </a:p>
        </p:txBody>
      </p:sp>
      <p:sp>
        <p:nvSpPr>
          <p:cNvPr id="7" name="Footer Placeholder 6">
            <a:extLst>
              <a:ext uri="{FF2B5EF4-FFF2-40B4-BE49-F238E27FC236}">
                <a16:creationId xmlns:a16="http://schemas.microsoft.com/office/drawing/2014/main" id="{9BCC38B4-20ED-4213-A1D1-B51947B7457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charset="0"/>
              </a:rPr>
              <a:t>William Howarth - Ventilation &amp; Fan Consulting Service International</a:t>
            </a:r>
          </a:p>
        </p:txBody>
      </p:sp>
    </p:spTree>
    <p:extLst>
      <p:ext uri="{BB962C8B-B14F-4D97-AF65-F5344CB8AC3E}">
        <p14:creationId xmlns:p14="http://schemas.microsoft.com/office/powerpoint/2010/main" val="3314636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ASHRAE 90.1 is a model energy standard that is adopted by code jurisdictions,</a:t>
            </a:r>
            <a:r>
              <a:rPr lang="en-US" baseline="0" dirty="0"/>
              <a:t> such as state energy codes. Some countries outside the USA use 90.1 for their national energy standard. FEI replaced FEG in the 2019 edition of ASHRAE 90.1.</a:t>
            </a:r>
          </a:p>
          <a:p>
            <a:endParaRPr lang="en-US" baseline="0" dirty="0"/>
          </a:p>
          <a:p>
            <a:r>
              <a:rPr lang="en-US" baseline="0" dirty="0"/>
              <a:t>International Energy Conservation Code – or IECC – is a model energy code that can be adopted into state energy codes as an alternative to ASHRAE 90.1 FEI will replace FEG in IECC starting with the 2021 edition. </a:t>
            </a:r>
          </a:p>
          <a:p>
            <a:endParaRPr lang="en-US" baseline="0" dirty="0"/>
          </a:p>
          <a:p>
            <a:r>
              <a:rPr lang="en-US" baseline="0" dirty="0"/>
              <a:t>States that have FEG-based fan efficiency provisions will eventually update their codes to ASHRAE 90.1-2019 or IECC-2021. Those updating to ASHRAE 90.1-2016 or IECC-2018 are encouraged to replace FEG with FEI by using the new FEI provisions in 90.1 or IECC.</a:t>
            </a:r>
          </a:p>
          <a:p>
            <a:endParaRPr lang="en-US" baseline="0" dirty="0"/>
          </a:p>
          <a:p>
            <a:r>
              <a:rPr lang="en-US" baseline="0" dirty="0"/>
              <a:t>ASHRAE 189.1 is a model standard for high-performing buildings, and the International Green Construction Code is similar; in fact, the two merged are so in the 2021 edition of 189.1 and the 2020 edition of IGCC, FEI will replace FEG.</a:t>
            </a:r>
          </a:p>
          <a:p>
            <a:endParaRPr lang="en-US" baseline="0" dirty="0"/>
          </a:p>
          <a:p>
            <a:r>
              <a:rPr lang="en-US" baseline="0" dirty="0"/>
              <a:t>State building energy codes will eventually phase in FEI over FEG. Some states, like California, create their own energy code rather than adopting a model energy code or standard. California’s state energy code is known as Title 24. The 2022 edition of Title 24 is being developed and it is considering using FEI. Title 24 does not have a FEG requirement.</a:t>
            </a:r>
          </a:p>
          <a:p>
            <a:endParaRPr lang="en-US" baseline="0" dirty="0"/>
          </a:p>
          <a:p>
            <a:r>
              <a:rPr lang="en-US" baseline="0" dirty="0"/>
              <a:t>FEI is being considered by the U.S Department of Energy for a federal efficiency requirement similar to those for clean-water pumps and air compressors. DOE started the fan regulation in 2011, but has yet to complete it. The rulemaking is currently stalled due to a moratorium on new federal efficiency regulations.</a:t>
            </a:r>
          </a:p>
          <a:p>
            <a:endParaRPr lang="en-US" baseline="0" dirty="0"/>
          </a:p>
          <a:p>
            <a:r>
              <a:rPr lang="en-US" baseline="0" dirty="0"/>
              <a:t>Meanwhile, states are beginning to regulate fan efficiency, beginning with California under its Title 20 legislation. Title 20 is past the midpoint of the regulatory process and seems certain to use FEI as the metric for fan efficiency requirements. </a:t>
            </a:r>
          </a:p>
          <a:p>
            <a:endParaRPr lang="en-US" baseline="0" dirty="0"/>
          </a:p>
          <a:p>
            <a:endParaRPr lang="en-US" baseline="0" dirty="0"/>
          </a:p>
        </p:txBody>
      </p:sp>
      <p:sp>
        <p:nvSpPr>
          <p:cNvPr id="4" name="Slide Number Placeholder 3"/>
          <p:cNvSpPr>
            <a:spLocks noGrp="1"/>
          </p:cNvSpPr>
          <p:nvPr>
            <p:ph type="sldNum" sz="quarter" idx="5"/>
          </p:nvPr>
        </p:nvSpPr>
        <p:spPr/>
        <p:txBody>
          <a:bodyPr/>
          <a:lstStyle/>
          <a:p>
            <a:fld id="{73CBE6D0-3799-415D-A968-40DE47C42054}" type="slidenum">
              <a:rPr lang="en-SG" smtClean="0"/>
              <a:t>48</a:t>
            </a:fld>
            <a:endParaRPr lang="en-SG" dirty="0"/>
          </a:p>
        </p:txBody>
      </p:sp>
    </p:spTree>
    <p:extLst>
      <p:ext uri="{BB962C8B-B14F-4D97-AF65-F5344CB8AC3E}">
        <p14:creationId xmlns:p14="http://schemas.microsoft.com/office/powerpoint/2010/main" val="3635588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CBE6D0-3799-415D-A968-40DE47C42054}" type="slidenum">
              <a:rPr lang="en-SG" smtClean="0"/>
              <a:t>52</a:t>
            </a:fld>
            <a:endParaRPr lang="en-SG" dirty="0"/>
          </a:p>
        </p:txBody>
      </p:sp>
    </p:spTree>
    <p:extLst>
      <p:ext uri="{BB962C8B-B14F-4D97-AF65-F5344CB8AC3E}">
        <p14:creationId xmlns:p14="http://schemas.microsoft.com/office/powerpoint/2010/main" val="4238204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AMCA is most widely known for its Certified Ratings Program, and the AMCA seal shown in this slide.</a:t>
            </a:r>
          </a:p>
          <a:p>
            <a:endParaRPr lang="en-US" dirty="0"/>
          </a:p>
          <a:p>
            <a:r>
              <a:rPr lang="en-US" dirty="0"/>
              <a:t>AMCA certifies fans, dampers, louvers, air curtains, duct silencers, and air monitoring stations.</a:t>
            </a:r>
          </a:p>
          <a:p>
            <a:endParaRPr lang="en-US" dirty="0"/>
          </a:p>
          <a:p>
            <a:r>
              <a:rPr lang="en-US" dirty="0"/>
              <a:t>AMCA certifies for air, sound, and weather performance, as well as efficiency. AMCA does not certify for materials, construction, or temperature.</a:t>
            </a:r>
          </a:p>
          <a:p>
            <a:endParaRPr lang="en-US" dirty="0"/>
          </a:p>
          <a:p>
            <a:r>
              <a:rPr lang="en-US" dirty="0"/>
              <a:t>More that 4000 product lines are certified by AMCA, with more than 250 companies participating in the program.</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3CBE6D0-3799-415D-A968-40DE47C42054}" type="slidenum">
              <a:rPr lang="en-SG" smtClean="0"/>
              <a:t>53</a:t>
            </a:fld>
            <a:endParaRPr lang="en-SG" dirty="0"/>
          </a:p>
        </p:txBody>
      </p:sp>
    </p:spTree>
    <p:extLst>
      <p:ext uri="{BB962C8B-B14F-4D97-AF65-F5344CB8AC3E}">
        <p14:creationId xmlns:p14="http://schemas.microsoft.com/office/powerpoint/2010/main" val="2994352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p:spPr>
      </p:sp>
      <p:sp>
        <p:nvSpPr>
          <p:cNvPr id="3" name="Notes Placeholder 2"/>
          <p:cNvSpPr>
            <a:spLocks noGrp="1"/>
          </p:cNvSpPr>
          <p:nvPr>
            <p:ph type="body" idx="1"/>
          </p:nvPr>
        </p:nvSpPr>
        <p:spPr>
          <a:xfrm>
            <a:off x="701040" y="4473892"/>
            <a:ext cx="5608320" cy="3660458"/>
          </a:xfrm>
          <a:prstGeom prst="rect">
            <a:avLst/>
          </a:prstGeom>
        </p:spPr>
        <p:txBody>
          <a:bodyPr/>
          <a:lstStyle/>
          <a:p>
            <a:r>
              <a:rPr lang="en-US" dirty="0"/>
              <a:t>Question and Answer session</a:t>
            </a:r>
          </a:p>
        </p:txBody>
      </p:sp>
      <p:sp>
        <p:nvSpPr>
          <p:cNvPr id="4" name="Date Placeholder 3">
            <a:extLst>
              <a:ext uri="{FF2B5EF4-FFF2-40B4-BE49-F238E27FC236}">
                <a16:creationId xmlns:a16="http://schemas.microsoft.com/office/drawing/2014/main" id="{F9AA56D5-CE10-4BEC-A0C5-DC73F0A25F28}"/>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charset="0"/>
              </a:rPr>
              <a:t>4/20/2020</a:t>
            </a:r>
          </a:p>
        </p:txBody>
      </p:sp>
      <p:sp>
        <p:nvSpPr>
          <p:cNvPr id="5" name="Slide Number Placeholder 4">
            <a:extLst>
              <a:ext uri="{FF2B5EF4-FFF2-40B4-BE49-F238E27FC236}">
                <a16:creationId xmlns:a16="http://schemas.microsoft.com/office/drawing/2014/main" id="{972A28D4-2B59-4DBE-B04F-7EC88251C2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3BE-94DB-48A8-BEF9-FBB2521C25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6" name="Header Placeholder 5">
            <a:extLst>
              <a:ext uri="{FF2B5EF4-FFF2-40B4-BE49-F238E27FC236}">
                <a16:creationId xmlns:a16="http://schemas.microsoft.com/office/drawing/2014/main" id="{081CFF54-857A-41EB-B245-FC8C8ABAB192}"/>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charset="0"/>
              </a:rPr>
              <a:t>System Effects: AMCA Pub. 201– Changing the Curve</a:t>
            </a:r>
          </a:p>
        </p:txBody>
      </p:sp>
      <p:sp>
        <p:nvSpPr>
          <p:cNvPr id="7" name="Footer Placeholder 6">
            <a:extLst>
              <a:ext uri="{FF2B5EF4-FFF2-40B4-BE49-F238E27FC236}">
                <a16:creationId xmlns:a16="http://schemas.microsoft.com/office/drawing/2014/main" id="{9BCC38B4-20ED-4213-A1D1-B51947B7457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charset="0"/>
              </a:rPr>
              <a:t>William Howarth - Ventilation &amp; Fan Consulting Service International</a:t>
            </a:r>
          </a:p>
        </p:txBody>
      </p:sp>
    </p:spTree>
    <p:extLst>
      <p:ext uri="{BB962C8B-B14F-4D97-AF65-F5344CB8AC3E}">
        <p14:creationId xmlns:p14="http://schemas.microsoft.com/office/powerpoint/2010/main" val="1469391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CBE6D0-3799-415D-A968-40DE47C42054}" type="slidenum">
              <a:rPr lang="en-SG" smtClean="0"/>
              <a:t>55</a:t>
            </a:fld>
            <a:endParaRPr lang="en-SG" dirty="0"/>
          </a:p>
        </p:txBody>
      </p:sp>
    </p:spTree>
    <p:extLst>
      <p:ext uri="{BB962C8B-B14F-4D97-AF65-F5344CB8AC3E}">
        <p14:creationId xmlns:p14="http://schemas.microsoft.com/office/powerpoint/2010/main" val="3124511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CBE6D0-3799-415D-A968-40DE47C42054}" type="slidenum">
              <a:rPr lang="en-SG" smtClean="0"/>
              <a:t>57</a:t>
            </a:fld>
            <a:endParaRPr lang="en-SG" dirty="0"/>
          </a:p>
        </p:txBody>
      </p:sp>
    </p:spTree>
    <p:extLst>
      <p:ext uri="{BB962C8B-B14F-4D97-AF65-F5344CB8AC3E}">
        <p14:creationId xmlns:p14="http://schemas.microsoft.com/office/powerpoint/2010/main" val="3535531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CBE6D0-3799-415D-A968-40DE47C42054}" type="slidenum">
              <a:rPr lang="en-SG" smtClean="0"/>
              <a:t>58</a:t>
            </a:fld>
            <a:endParaRPr lang="en-SG" dirty="0"/>
          </a:p>
        </p:txBody>
      </p:sp>
    </p:spTree>
    <p:extLst>
      <p:ext uri="{BB962C8B-B14F-4D97-AF65-F5344CB8AC3E}">
        <p14:creationId xmlns:p14="http://schemas.microsoft.com/office/powerpoint/2010/main" val="1911775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p:spPr>
      </p:sp>
      <p:sp>
        <p:nvSpPr>
          <p:cNvPr id="3" name="Notes Placeholder 2"/>
          <p:cNvSpPr>
            <a:spLocks noGrp="1"/>
          </p:cNvSpPr>
          <p:nvPr>
            <p:ph type="body" idx="1"/>
          </p:nvPr>
        </p:nvSpPr>
        <p:spPr>
          <a:xfrm>
            <a:off x="701040" y="4473892"/>
            <a:ext cx="5608320" cy="3660458"/>
          </a:xfrm>
          <a:prstGeom prst="rect">
            <a:avLst/>
          </a:prstGeom>
        </p:spPr>
        <p:txBody>
          <a:bodyPr/>
          <a:lstStyle/>
          <a:p>
            <a:endParaRPr lang="en-US" dirty="0"/>
          </a:p>
        </p:txBody>
      </p:sp>
      <p:sp>
        <p:nvSpPr>
          <p:cNvPr id="4" name="Slide Number Placeholder 3"/>
          <p:cNvSpPr>
            <a:spLocks noGrp="1"/>
          </p:cNvSpPr>
          <p:nvPr>
            <p:ph type="sldNum" sz="quarter" idx="5"/>
          </p:nvPr>
        </p:nvSpPr>
        <p:spPr>
          <a:xfrm>
            <a:off x="3970938" y="8829967"/>
            <a:ext cx="3037840" cy="466433"/>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A2365-C1B8-46A6-A0E1-83449D14FA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25523117-F392-4164-AB8F-D036059F6A5D}"/>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4/20/2020</a:t>
            </a:r>
          </a:p>
        </p:txBody>
      </p:sp>
      <p:sp>
        <p:nvSpPr>
          <p:cNvPr id="6" name="Header Placeholder 5">
            <a:extLst>
              <a:ext uri="{FF2B5EF4-FFF2-40B4-BE49-F238E27FC236}">
                <a16:creationId xmlns:a16="http://schemas.microsoft.com/office/drawing/2014/main" id="{9207E01B-0E0C-4C64-B2C1-33457766FE17}"/>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System Effects: AMCA Pub. 201– Changing the Curve</a:t>
            </a:r>
          </a:p>
        </p:txBody>
      </p:sp>
      <p:sp>
        <p:nvSpPr>
          <p:cNvPr id="7" name="Footer Placeholder 6">
            <a:extLst>
              <a:ext uri="{FF2B5EF4-FFF2-40B4-BE49-F238E27FC236}">
                <a16:creationId xmlns:a16="http://schemas.microsoft.com/office/drawing/2014/main" id="{2FB01E97-1B1F-4750-AEB4-4E49BAC8B42A}"/>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William Howarth - Ventilation &amp; Fan Consulting Service International</a:t>
            </a:r>
          </a:p>
        </p:txBody>
      </p:sp>
    </p:spTree>
    <p:extLst>
      <p:ext uri="{BB962C8B-B14F-4D97-AF65-F5344CB8AC3E}">
        <p14:creationId xmlns:p14="http://schemas.microsoft.com/office/powerpoint/2010/main" val="2070718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CBE6D0-3799-415D-A968-40DE47C42054}" type="slidenum">
              <a:rPr lang="en-SG" smtClean="0"/>
              <a:t>59</a:t>
            </a:fld>
            <a:endParaRPr lang="en-SG" dirty="0"/>
          </a:p>
        </p:txBody>
      </p:sp>
    </p:spTree>
    <p:extLst>
      <p:ext uri="{BB962C8B-B14F-4D97-AF65-F5344CB8AC3E}">
        <p14:creationId xmlns:p14="http://schemas.microsoft.com/office/powerpoint/2010/main" val="2594912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CBE6D0-3799-415D-A968-40DE47C42054}" type="slidenum">
              <a:rPr lang="en-SG" smtClean="0"/>
              <a:t>60</a:t>
            </a:fld>
            <a:endParaRPr lang="en-SG" dirty="0"/>
          </a:p>
        </p:txBody>
      </p:sp>
    </p:spTree>
    <p:extLst>
      <p:ext uri="{BB962C8B-B14F-4D97-AF65-F5344CB8AC3E}">
        <p14:creationId xmlns:p14="http://schemas.microsoft.com/office/powerpoint/2010/main" val="1584375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p:spPr>
      </p:sp>
      <p:sp>
        <p:nvSpPr>
          <p:cNvPr id="3" name="Notes Placeholder 2"/>
          <p:cNvSpPr>
            <a:spLocks noGrp="1"/>
          </p:cNvSpPr>
          <p:nvPr>
            <p:ph type="body" idx="1"/>
          </p:nvPr>
        </p:nvSpPr>
        <p:spPr>
          <a:xfrm>
            <a:off x="701040" y="4473892"/>
            <a:ext cx="5608320" cy="366045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effectLst/>
            </a:endParaRPr>
          </a:p>
        </p:txBody>
      </p:sp>
      <p:sp>
        <p:nvSpPr>
          <p:cNvPr id="4" name="Slide Number Placeholder 3"/>
          <p:cNvSpPr>
            <a:spLocks noGrp="1"/>
          </p:cNvSpPr>
          <p:nvPr>
            <p:ph type="sldNum" sz="quarter" idx="5"/>
          </p:nvPr>
        </p:nvSpPr>
        <p:spPr>
          <a:xfrm>
            <a:off x="3970938" y="8829967"/>
            <a:ext cx="3037840" cy="466433"/>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A2365-C1B8-46A6-A0E1-83449D14FA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5A2F2266-5A42-4328-B8B5-C7DB50C1C6DB}"/>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4/20/2020</a:t>
            </a:r>
          </a:p>
        </p:txBody>
      </p:sp>
      <p:sp>
        <p:nvSpPr>
          <p:cNvPr id="6" name="Header Placeholder 5">
            <a:extLst>
              <a:ext uri="{FF2B5EF4-FFF2-40B4-BE49-F238E27FC236}">
                <a16:creationId xmlns:a16="http://schemas.microsoft.com/office/drawing/2014/main" id="{A6AFC156-21CE-4208-82F1-8C41A4E3052A}"/>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System Effects: AMCA Pub. 201– Changing the Curve</a:t>
            </a:r>
          </a:p>
        </p:txBody>
      </p:sp>
      <p:sp>
        <p:nvSpPr>
          <p:cNvPr id="7" name="Footer Placeholder 6">
            <a:extLst>
              <a:ext uri="{FF2B5EF4-FFF2-40B4-BE49-F238E27FC236}">
                <a16:creationId xmlns:a16="http://schemas.microsoft.com/office/drawing/2014/main" id="{08D3F570-B2D8-4FCF-A9FF-EAC1E15D1E7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William Howarth - Ventilation &amp; Fan Consulting Service International</a:t>
            </a:r>
          </a:p>
        </p:txBody>
      </p:sp>
    </p:spTree>
    <p:extLst>
      <p:ext uri="{BB962C8B-B14F-4D97-AF65-F5344CB8AC3E}">
        <p14:creationId xmlns:p14="http://schemas.microsoft.com/office/powerpoint/2010/main" val="40865769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p:spPr>
      </p:sp>
      <p:sp>
        <p:nvSpPr>
          <p:cNvPr id="3" name="Notes Placeholder 2"/>
          <p:cNvSpPr>
            <a:spLocks noGrp="1"/>
          </p:cNvSpPr>
          <p:nvPr>
            <p:ph type="body" idx="1"/>
          </p:nvPr>
        </p:nvSpPr>
        <p:spPr>
          <a:xfrm>
            <a:off x="701040" y="4473892"/>
            <a:ext cx="5608320" cy="3660458"/>
          </a:xfrm>
          <a:prstGeom prst="rect">
            <a:avLst/>
          </a:prstGeom>
        </p:spPr>
        <p:txBody>
          <a:bodyPr/>
          <a:lstStyle/>
          <a:p>
            <a:r>
              <a:rPr lang="en-US" dirty="0"/>
              <a:t>Question and Answer session</a:t>
            </a:r>
          </a:p>
        </p:txBody>
      </p:sp>
      <p:sp>
        <p:nvSpPr>
          <p:cNvPr id="4" name="Date Placeholder 3">
            <a:extLst>
              <a:ext uri="{FF2B5EF4-FFF2-40B4-BE49-F238E27FC236}">
                <a16:creationId xmlns:a16="http://schemas.microsoft.com/office/drawing/2014/main" id="{F9AA56D5-CE10-4BEC-A0C5-DC73F0A25F28}"/>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charset="0"/>
              </a:rPr>
              <a:t>4/20/2020</a:t>
            </a:r>
          </a:p>
        </p:txBody>
      </p:sp>
      <p:sp>
        <p:nvSpPr>
          <p:cNvPr id="5" name="Slide Number Placeholder 4">
            <a:extLst>
              <a:ext uri="{FF2B5EF4-FFF2-40B4-BE49-F238E27FC236}">
                <a16:creationId xmlns:a16="http://schemas.microsoft.com/office/drawing/2014/main" id="{972A28D4-2B59-4DBE-B04F-7EC88251C2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B3BE-94DB-48A8-BEF9-FBB2521C25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6" name="Header Placeholder 5">
            <a:extLst>
              <a:ext uri="{FF2B5EF4-FFF2-40B4-BE49-F238E27FC236}">
                <a16:creationId xmlns:a16="http://schemas.microsoft.com/office/drawing/2014/main" id="{081CFF54-857A-41EB-B245-FC8C8ABAB192}"/>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charset="0"/>
              </a:rPr>
              <a:t>System Effects: AMCA Pub. 201– Changing the Curve</a:t>
            </a:r>
          </a:p>
        </p:txBody>
      </p:sp>
      <p:sp>
        <p:nvSpPr>
          <p:cNvPr id="7" name="Footer Placeholder 6">
            <a:extLst>
              <a:ext uri="{FF2B5EF4-FFF2-40B4-BE49-F238E27FC236}">
                <a16:creationId xmlns:a16="http://schemas.microsoft.com/office/drawing/2014/main" id="{9BCC38B4-20ED-4213-A1D1-B51947B7457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charset="0"/>
              </a:rPr>
              <a:t>William Howarth - Ventilation &amp; Fan Consulting Service International</a:t>
            </a:r>
          </a:p>
        </p:txBody>
      </p:sp>
    </p:spTree>
    <p:extLst>
      <p:ext uri="{BB962C8B-B14F-4D97-AF65-F5344CB8AC3E}">
        <p14:creationId xmlns:p14="http://schemas.microsoft.com/office/powerpoint/2010/main" val="13124174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p:spPr>
      </p:sp>
      <p:sp>
        <p:nvSpPr>
          <p:cNvPr id="3" name="Notes Placeholder 2"/>
          <p:cNvSpPr>
            <a:spLocks noGrp="1"/>
          </p:cNvSpPr>
          <p:nvPr>
            <p:ph type="body" idx="1"/>
          </p:nvPr>
        </p:nvSpPr>
        <p:spPr>
          <a:xfrm>
            <a:off x="701040" y="4473892"/>
            <a:ext cx="5608320" cy="3660458"/>
          </a:xfrm>
          <a:prstGeom prst="rect">
            <a:avLst/>
          </a:prstGeom>
        </p:spPr>
        <p:txBody>
          <a:bodyPr/>
          <a:lstStyle/>
          <a:p>
            <a:r>
              <a:rPr lang="en-US" dirty="0"/>
              <a:t>Thank you for your time today.</a:t>
            </a:r>
          </a:p>
        </p:txBody>
      </p:sp>
      <p:sp>
        <p:nvSpPr>
          <p:cNvPr id="4" name="Slide Number Placeholder 3"/>
          <p:cNvSpPr>
            <a:spLocks noGrp="1"/>
          </p:cNvSpPr>
          <p:nvPr>
            <p:ph type="sldNum" sz="quarter" idx="5"/>
          </p:nvPr>
        </p:nvSpPr>
        <p:spPr>
          <a:xfrm>
            <a:off x="3970938" y="8829967"/>
            <a:ext cx="3037840" cy="466433"/>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A2365-C1B8-46A6-A0E1-83449D14FA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charset="0"/>
            </a:endParaRPr>
          </a:p>
        </p:txBody>
      </p:sp>
      <p:sp>
        <p:nvSpPr>
          <p:cNvPr id="5" name="Date Placeholder 4">
            <a:extLst>
              <a:ext uri="{FF2B5EF4-FFF2-40B4-BE49-F238E27FC236}">
                <a16:creationId xmlns:a16="http://schemas.microsoft.com/office/drawing/2014/main" id="{D138E92F-14E0-442B-BFFF-036CACB44402}"/>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charset="0"/>
              </a:rPr>
              <a:t>4/20/2020</a:t>
            </a:r>
          </a:p>
        </p:txBody>
      </p:sp>
      <p:sp>
        <p:nvSpPr>
          <p:cNvPr id="6" name="Header Placeholder 5">
            <a:extLst>
              <a:ext uri="{FF2B5EF4-FFF2-40B4-BE49-F238E27FC236}">
                <a16:creationId xmlns:a16="http://schemas.microsoft.com/office/drawing/2014/main" id="{4092E479-A2B2-4034-A64B-BF1C95D714B8}"/>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charset="0"/>
              </a:rPr>
              <a:t>System Effects: AMCA Pub. 201– Changing the Curve</a:t>
            </a:r>
          </a:p>
        </p:txBody>
      </p:sp>
      <p:sp>
        <p:nvSpPr>
          <p:cNvPr id="7" name="Footer Placeholder 6">
            <a:extLst>
              <a:ext uri="{FF2B5EF4-FFF2-40B4-BE49-F238E27FC236}">
                <a16:creationId xmlns:a16="http://schemas.microsoft.com/office/drawing/2014/main" id="{8E13BB50-1E42-4574-A243-4EE04F097A73}"/>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charset="0"/>
              </a:rPr>
              <a:t>William Howarth - Ventilation &amp; Fan Consulting Service International</a:t>
            </a:r>
          </a:p>
        </p:txBody>
      </p:sp>
    </p:spTree>
    <p:extLst>
      <p:ext uri="{BB962C8B-B14F-4D97-AF65-F5344CB8AC3E}">
        <p14:creationId xmlns:p14="http://schemas.microsoft.com/office/powerpoint/2010/main" val="3719222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7D2F9E-D167-4ED3-83EC-AE46EA34BE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869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p:spPr>
      </p:sp>
      <p:sp>
        <p:nvSpPr>
          <p:cNvPr id="3" name="Notes Placeholder 2"/>
          <p:cNvSpPr>
            <a:spLocks noGrp="1"/>
          </p:cNvSpPr>
          <p:nvPr>
            <p:ph type="body" idx="1"/>
          </p:nvPr>
        </p:nvSpPr>
        <p:spPr>
          <a:xfrm>
            <a:off x="701040" y="4473892"/>
            <a:ext cx="5608320" cy="3660458"/>
          </a:xfrm>
          <a:prstGeom prst="rect">
            <a:avLst/>
          </a:prstGeom>
        </p:spPr>
        <p:txBody>
          <a:bodyPr/>
          <a:lstStyle/>
          <a:p>
            <a:pPr>
              <a:buFontTx/>
              <a:buNone/>
            </a:pPr>
            <a:r>
              <a:rPr lang="en-US" dirty="0"/>
              <a:t>At the end of this presentation you will be able to:</a:t>
            </a:r>
          </a:p>
          <a:p>
            <a:pPr marL="514350" indent="-514350">
              <a:buFontTx/>
              <a:buAutoNum type="arabicPeriod"/>
            </a:pPr>
            <a:r>
              <a:rPr lang="en-US" dirty="0"/>
              <a:t>Identify System Effects from AMCA Publication 201 and their impact on fan performance curve.</a:t>
            </a:r>
          </a:p>
          <a:p>
            <a:pPr marL="514350" indent="-514350">
              <a:buFontTx/>
              <a:buAutoNum type="arabicPeriod"/>
            </a:pPr>
            <a:r>
              <a:rPr lang="en-US" dirty="0"/>
              <a:t>Calculate System Effect on fan inlet or outlet, and the System Effect impact on power consumption.</a:t>
            </a:r>
          </a:p>
          <a:p>
            <a:pPr marL="514350" indent="-514350">
              <a:buFontTx/>
              <a:buAutoNum type="arabicPeriod"/>
            </a:pPr>
            <a:r>
              <a:rPr lang="en-US" dirty="0"/>
              <a:t>Identify practices for avoiding System Effects.</a:t>
            </a:r>
          </a:p>
          <a:p>
            <a:endParaRPr lang="en-US" dirty="0"/>
          </a:p>
          <a:p>
            <a:endParaRPr lang="en-US" dirty="0"/>
          </a:p>
          <a:p>
            <a:r>
              <a:rPr lang="en-US" dirty="0"/>
              <a:t>Removed: </a:t>
            </a: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lang="en-US" dirty="0"/>
              <a:t>Explain System Effects impact on Fan Energy Index.</a:t>
            </a:r>
          </a:p>
          <a:p>
            <a:endParaRPr lang="en-US" dirty="0"/>
          </a:p>
        </p:txBody>
      </p:sp>
      <p:sp>
        <p:nvSpPr>
          <p:cNvPr id="4" name="Slide Number Placeholder 3"/>
          <p:cNvSpPr>
            <a:spLocks noGrp="1"/>
          </p:cNvSpPr>
          <p:nvPr>
            <p:ph type="sldNum" sz="quarter" idx="5"/>
          </p:nvPr>
        </p:nvSpPr>
        <p:spPr>
          <a:xfrm>
            <a:off x="3970938" y="8829967"/>
            <a:ext cx="3037840" cy="466433"/>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1A2365-C1B8-46A6-A0E1-83449D14FA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Date Placeholder 4">
            <a:extLst>
              <a:ext uri="{FF2B5EF4-FFF2-40B4-BE49-F238E27FC236}">
                <a16:creationId xmlns:a16="http://schemas.microsoft.com/office/drawing/2014/main" id="{E66E132F-9B5F-4014-9D59-6E0C6A5258F3}"/>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4/20/2020</a:t>
            </a:r>
          </a:p>
        </p:txBody>
      </p:sp>
      <p:sp>
        <p:nvSpPr>
          <p:cNvPr id="6" name="Header Placeholder 5">
            <a:extLst>
              <a:ext uri="{FF2B5EF4-FFF2-40B4-BE49-F238E27FC236}">
                <a16:creationId xmlns:a16="http://schemas.microsoft.com/office/drawing/2014/main" id="{AC4FC78D-33D7-4316-AA2B-8D0AC647B1F9}"/>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System Effects: AMCA Pub. 201– Changing the Curve</a:t>
            </a:r>
          </a:p>
        </p:txBody>
      </p:sp>
      <p:sp>
        <p:nvSpPr>
          <p:cNvPr id="7" name="Footer Placeholder 6">
            <a:extLst>
              <a:ext uri="{FF2B5EF4-FFF2-40B4-BE49-F238E27FC236}">
                <a16:creationId xmlns:a16="http://schemas.microsoft.com/office/drawing/2014/main" id="{1AE6FA66-06BB-45DA-A61A-2F7B53D692BD}"/>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William Howarth - Ventilation &amp; Fan Consulting Service International</a:t>
            </a:r>
          </a:p>
        </p:txBody>
      </p:sp>
    </p:spTree>
    <p:extLst>
      <p:ext uri="{BB962C8B-B14F-4D97-AF65-F5344CB8AC3E}">
        <p14:creationId xmlns:p14="http://schemas.microsoft.com/office/powerpoint/2010/main" val="2302941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73CBE6D0-3799-415D-A968-40DE47C42054}" type="slidenum">
              <a:rPr lang="en-SG" smtClean="0"/>
              <a:t>18</a:t>
            </a:fld>
            <a:endParaRPr lang="en-SG" dirty="0"/>
          </a:p>
        </p:txBody>
      </p:sp>
    </p:spTree>
    <p:extLst>
      <p:ext uri="{BB962C8B-B14F-4D97-AF65-F5344CB8AC3E}">
        <p14:creationId xmlns:p14="http://schemas.microsoft.com/office/powerpoint/2010/main" val="2380952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So to drive this home, think of a power meter placed at the in line with the motor or VFD.  The fan is operating at speed and producing some Duty Point, some Airflow and Fan Pressure.  The watt meter is measuring the FEP, or the electrical power required to produce this airflow and pressure.</a:t>
            </a:r>
          </a:p>
          <a:p>
            <a:endParaRPr lang="en-US" dirty="0"/>
          </a:p>
          <a:p>
            <a:r>
              <a:rPr lang="en-US" dirty="0"/>
              <a:t>Here’s where the Reference Fan concept comes in.  The Reference Fan Electrical Input Power, or FEP</a:t>
            </a:r>
            <a:r>
              <a:rPr lang="en-US" baseline="-25000" dirty="0"/>
              <a:t>ref</a:t>
            </a:r>
            <a:r>
              <a:rPr lang="en-US" dirty="0"/>
              <a:t>, is a function of the fan airflow and pressure (the fan duty point).  And it’s only a function of airflow and pressure, not fan type, fan size, drive type, just airflow and pressure.</a:t>
            </a:r>
          </a:p>
          <a:p>
            <a:endParaRPr lang="en-US" dirty="0"/>
          </a:p>
          <a:p>
            <a:r>
              <a:rPr lang="en-US" dirty="0"/>
              <a:t>So think of FEP</a:t>
            </a:r>
            <a:r>
              <a:rPr lang="en-US" baseline="-25000" dirty="0"/>
              <a:t>ref</a:t>
            </a:r>
            <a:r>
              <a:rPr lang="en-US" dirty="0"/>
              <a:t> as setting the scale on the power meter.  If the actual Fan Input Power, FEP, is less than that of the Reference Fan, their ratio (or FEI) will be greater than 1.  That’s a good thing.</a:t>
            </a:r>
          </a:p>
          <a:p>
            <a:endParaRPr lang="en-US" dirty="0"/>
          </a:p>
          <a:p>
            <a:r>
              <a:rPr lang="en-US" dirty="0"/>
              <a:t>But if this driven fan system is less efficient and the actual FEP is greater than that of the Reference Fan, FEI will be less than 1.</a:t>
            </a:r>
          </a:p>
          <a:p>
            <a:endParaRPr lang="en-US" dirty="0"/>
          </a:p>
          <a:p>
            <a:r>
              <a:rPr lang="en-US" dirty="0"/>
              <a:t>Hopefully, these visuals help you understand the concept of FEI.  With the concept in mind we can talk about some of the benefits.</a:t>
            </a:r>
          </a:p>
        </p:txBody>
      </p:sp>
    </p:spTree>
    <p:extLst>
      <p:ext uri="{BB962C8B-B14F-4D97-AF65-F5344CB8AC3E}">
        <p14:creationId xmlns:p14="http://schemas.microsoft.com/office/powerpoint/2010/main" val="363018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Here is the basic definition of the Fan Energy Index…</a:t>
            </a:r>
          </a:p>
          <a:p>
            <a:endParaRPr lang="en-US" dirty="0"/>
          </a:p>
          <a:p>
            <a:r>
              <a:rPr lang="en-US" dirty="0"/>
              <a:t>Read equation.</a:t>
            </a:r>
          </a:p>
          <a:p>
            <a:endParaRPr lang="en-US" dirty="0"/>
          </a:p>
          <a:p>
            <a:r>
              <a:rPr lang="en-US" dirty="0"/>
              <a:t>Electrical – It’s a Wire-to-Air metric.  It is concerned with the electrical power consumed.</a:t>
            </a:r>
          </a:p>
          <a:p>
            <a:endParaRPr lang="en-US" dirty="0"/>
          </a:p>
          <a:p>
            <a:r>
              <a:rPr lang="en-US" dirty="0"/>
              <a:t>Both calculated at the same output power, which is the fan operating point, or duty point</a:t>
            </a:r>
          </a:p>
          <a:p>
            <a:endParaRPr lang="en-US" dirty="0"/>
          </a:p>
          <a:p>
            <a:r>
              <a:rPr lang="en-US" dirty="0"/>
              <a:t>FEI becomes a relative measure of power required for a given duty point, and by relative I mean relative to the </a:t>
            </a:r>
            <a:r>
              <a:rPr lang="en-US" i="1" dirty="0"/>
              <a:t>Reference Fan Electrical Input Power</a:t>
            </a:r>
          </a:p>
          <a:p>
            <a:endParaRPr lang="en-US" dirty="0"/>
          </a:p>
        </p:txBody>
      </p:sp>
    </p:spTree>
    <p:extLst>
      <p:ext uri="{BB962C8B-B14F-4D97-AF65-F5344CB8AC3E}">
        <p14:creationId xmlns:p14="http://schemas.microsoft.com/office/powerpoint/2010/main" val="2611776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CBE6D0-3799-415D-A968-40DE47C42054}" type="slidenum">
              <a:rPr lang="en-SG" smtClean="0"/>
              <a:t>32</a:t>
            </a:fld>
            <a:endParaRPr lang="en-SG" dirty="0"/>
          </a:p>
        </p:txBody>
      </p:sp>
    </p:spTree>
    <p:extLst>
      <p:ext uri="{BB962C8B-B14F-4D97-AF65-F5344CB8AC3E}">
        <p14:creationId xmlns:p14="http://schemas.microsoft.com/office/powerpoint/2010/main" val="2074945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CBE6D0-3799-415D-A968-40DE47C42054}" type="slidenum">
              <a:rPr lang="en-SG" smtClean="0"/>
              <a:t>33</a:t>
            </a:fld>
            <a:endParaRPr lang="en-SG" dirty="0"/>
          </a:p>
        </p:txBody>
      </p:sp>
    </p:spTree>
    <p:extLst>
      <p:ext uri="{BB962C8B-B14F-4D97-AF65-F5344CB8AC3E}">
        <p14:creationId xmlns:p14="http://schemas.microsoft.com/office/powerpoint/2010/main" val="33976300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building, bed&#10;&#10;Description automatically generated">
            <a:extLst>
              <a:ext uri="{FF2B5EF4-FFF2-40B4-BE49-F238E27FC236}">
                <a16:creationId xmlns:a16="http://schemas.microsoft.com/office/drawing/2014/main" id="{51BE2E8B-F500-4E4F-965B-1E2ADF45B2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7B08C96-A759-4E51-8CB0-2CF09AC6B439}"/>
              </a:ext>
            </a:extLst>
          </p:cNvPr>
          <p:cNvSpPr>
            <a:spLocks noGrp="1"/>
          </p:cNvSpPr>
          <p:nvPr>
            <p:ph type="ctrTitle" hasCustomPrompt="1"/>
          </p:nvPr>
        </p:nvSpPr>
        <p:spPr>
          <a:xfrm>
            <a:off x="0" y="4804912"/>
            <a:ext cx="12192000" cy="882463"/>
          </a:xfrm>
          <a:solidFill>
            <a:schemeClr val="accent6">
              <a:lumMod val="60000"/>
              <a:lumOff val="40000"/>
              <a:alpha val="74118"/>
            </a:schemeClr>
          </a:solidFill>
        </p:spPr>
        <p:txBody>
          <a:bodyPr rIns="274320" anchor="ctr"/>
          <a:lstStyle>
            <a:lvl1pPr marL="0" algn="r" defTabSz="0">
              <a:spcBef>
                <a:spcPts val="0"/>
              </a:spcBef>
              <a:spcAft>
                <a:spcPts val="0"/>
              </a:spcAft>
              <a:tabLst>
                <a:tab pos="182880" algn="r"/>
              </a:tabLst>
              <a:defRPr sz="6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			</a:t>
            </a:r>
          </a:p>
        </p:txBody>
      </p:sp>
      <p:sp>
        <p:nvSpPr>
          <p:cNvPr id="3" name="Subtitle 2">
            <a:extLst>
              <a:ext uri="{FF2B5EF4-FFF2-40B4-BE49-F238E27FC236}">
                <a16:creationId xmlns:a16="http://schemas.microsoft.com/office/drawing/2014/main" id="{2A3E754B-FB25-4C50-8E64-F916B20688A5}"/>
              </a:ext>
            </a:extLst>
          </p:cNvPr>
          <p:cNvSpPr>
            <a:spLocks noGrp="1"/>
          </p:cNvSpPr>
          <p:nvPr>
            <p:ph type="subTitle" idx="1"/>
          </p:nvPr>
        </p:nvSpPr>
        <p:spPr>
          <a:xfrm>
            <a:off x="0" y="5681847"/>
            <a:ext cx="12192000" cy="442907"/>
          </a:xfrm>
          <a:solidFill>
            <a:schemeClr val="accent6">
              <a:lumMod val="50000"/>
              <a:alpha val="80000"/>
            </a:schemeClr>
          </a:solidFill>
        </p:spPr>
        <p:txBody>
          <a:bodyPr rIns="274320" anchor="ctr">
            <a:normAutofit/>
          </a:bodyPr>
          <a:lstStyle>
            <a:lvl1pPr marL="0" indent="0" algn="r">
              <a:spcBef>
                <a:spcPts val="0"/>
              </a:spcBef>
              <a:buNone/>
              <a:tabLst>
                <a:tab pos="182880" algn="r"/>
                <a:tab pos="457200" algn="l"/>
              </a:tabLst>
              <a:defRPr sz="2400" baseline="0">
                <a:solidFill>
                  <a:schemeClr val="bg1"/>
                </a:solidFill>
                <a:effectLst>
                  <a:outerShdw blurRad="38100" dist="38100" dir="2700000" algn="tl">
                    <a:srgbClr val="000000">
                      <a:alpha val="43137"/>
                    </a:srgbClr>
                  </a:outerShdw>
                </a:effectLst>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07D39BA-0C8A-45F1-A120-F5F7D3D17A1E}"/>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DF478510-7A13-4523-BB7A-1DCA3B1B1EC8}"/>
              </a:ext>
            </a:extLst>
          </p:cNvPr>
          <p:cNvSpPr>
            <a:spLocks noGrp="1"/>
          </p:cNvSpPr>
          <p:nvPr>
            <p:ph type="ftr" sz="quarter" idx="11"/>
          </p:nvPr>
        </p:nvSpPr>
        <p:spPr>
          <a:xfrm>
            <a:off x="4038600" y="6356350"/>
            <a:ext cx="5605732"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41F3DFAC-21C9-413E-97DC-407712C0C8E7}"/>
              </a:ext>
            </a:extLst>
          </p:cNvPr>
          <p:cNvSpPr>
            <a:spLocks noGrp="1"/>
          </p:cNvSpPr>
          <p:nvPr>
            <p:ph type="sldNum" sz="quarter" idx="12"/>
          </p:nvPr>
        </p:nvSpPr>
        <p:spPr>
          <a:xfrm>
            <a:off x="9825486" y="6350852"/>
            <a:ext cx="2147975" cy="365125"/>
          </a:xfrm>
          <a:prstGeom prst="rect">
            <a:avLst/>
          </a:prstGeom>
        </p:spPr>
        <p:txBody>
          <a:bodyPr/>
          <a:lstStyle/>
          <a:p>
            <a:fld id="{D2831F8B-4226-47F9-9D96-411238E4F7D5}" type="slidenum">
              <a:rPr lang="en-US" smtClean="0"/>
              <a:t>‹#›</a:t>
            </a:fld>
            <a:endParaRPr lang="en-US" dirty="0"/>
          </a:p>
        </p:txBody>
      </p:sp>
      <p:pic>
        <p:nvPicPr>
          <p:cNvPr id="10" name="Picture 9" descr="A picture containing drawing&#10;&#10;Description automatically generated">
            <a:extLst>
              <a:ext uri="{FF2B5EF4-FFF2-40B4-BE49-F238E27FC236}">
                <a16:creationId xmlns:a16="http://schemas.microsoft.com/office/drawing/2014/main" id="{2FC27875-A258-48A3-99D7-E5B0228A5E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038" y="288162"/>
            <a:ext cx="1742502" cy="882463"/>
          </a:xfrm>
          <a:prstGeom prst="rect">
            <a:avLst/>
          </a:prstGeom>
        </p:spPr>
      </p:pic>
      <p:pic>
        <p:nvPicPr>
          <p:cNvPr id="9" name="Picture 8" descr="A picture containing building, bed&#10;&#10;Description automatically generated">
            <a:extLst>
              <a:ext uri="{FF2B5EF4-FFF2-40B4-BE49-F238E27FC236}">
                <a16:creationId xmlns:a16="http://schemas.microsoft.com/office/drawing/2014/main" id="{869902D1-398C-4009-ACC2-E30050E8C8E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93FB41B8-F876-4342-B168-26A132EF4F1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3122" y="243890"/>
            <a:ext cx="2036678" cy="978692"/>
          </a:xfrm>
          <a:prstGeom prst="rect">
            <a:avLst/>
          </a:prstGeom>
        </p:spPr>
      </p:pic>
    </p:spTree>
    <p:extLst>
      <p:ext uri="{BB962C8B-B14F-4D97-AF65-F5344CB8AC3E}">
        <p14:creationId xmlns:p14="http://schemas.microsoft.com/office/powerpoint/2010/main" val="2122551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Lower Right Square">
    <p:spTree>
      <p:nvGrpSpPr>
        <p:cNvPr id="1" name=""/>
        <p:cNvGrpSpPr/>
        <p:nvPr/>
      </p:nvGrpSpPr>
      <p:grpSpPr>
        <a:xfrm>
          <a:off x="0" y="0"/>
          <a:ext cx="0" cy="0"/>
          <a:chOff x="0" y="0"/>
          <a:chExt cx="0" cy="0"/>
        </a:xfrm>
      </p:grpSpPr>
      <p:sp>
        <p:nvSpPr>
          <p:cNvPr id="7" name="Rectangle 6"/>
          <p:cNvSpPr/>
          <p:nvPr/>
        </p:nvSpPr>
        <p:spPr>
          <a:xfrm>
            <a:off x="9754052" y="5075556"/>
            <a:ext cx="219456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dirty="0"/>
          </a:p>
        </p:txBody>
      </p:sp>
      <p:sp>
        <p:nvSpPr>
          <p:cNvPr id="4" name="Date Placeholder 3"/>
          <p:cNvSpPr>
            <a:spLocks noGrp="1"/>
          </p:cNvSpPr>
          <p:nvPr>
            <p:ph type="dt" sz="half" idx="10"/>
          </p:nvPr>
        </p:nvSpPr>
        <p:spPr>
          <a:xfrm>
            <a:off x="9598212" y="6356362"/>
            <a:ext cx="2336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233084" y="6356362"/>
            <a:ext cx="8009467"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825486" y="6350852"/>
            <a:ext cx="2147975" cy="365125"/>
          </a:xfrm>
          <a:prstGeom prst="rect">
            <a:avLst/>
          </a:prstGeom>
        </p:spPr>
        <p:txBody>
          <a:bodyPr/>
          <a:lstStyle/>
          <a:p>
            <a:fld id="{D8577AFA-3AA1-48E8-83F5-92F84D788587}" type="slidenum">
              <a:rPr lang="en-US" smtClean="0"/>
              <a:pPr/>
              <a:t>‹#›</a:t>
            </a:fld>
            <a:endParaRPr lang="en-US" dirty="0"/>
          </a:p>
        </p:txBody>
      </p:sp>
      <p:sp>
        <p:nvSpPr>
          <p:cNvPr id="10" name="Title 1"/>
          <p:cNvSpPr>
            <a:spLocks noGrp="1"/>
          </p:cNvSpPr>
          <p:nvPr>
            <p:ph type="title"/>
          </p:nvPr>
        </p:nvSpPr>
        <p:spPr>
          <a:xfrm>
            <a:off x="605271" y="152400"/>
            <a:ext cx="8677836" cy="1645920"/>
          </a:xfrm>
        </p:spPr>
        <p:txBody>
          <a:bodyPr anchor="ctr"/>
          <a:lstStyle/>
          <a:p>
            <a:r>
              <a:rPr lang="en-US"/>
              <a:t>Click to edit Master title style</a:t>
            </a:r>
            <a:endParaRPr/>
          </a:p>
        </p:txBody>
      </p:sp>
    </p:spTree>
    <p:extLst>
      <p:ext uri="{BB962C8B-B14F-4D97-AF65-F5344CB8AC3E}">
        <p14:creationId xmlns:p14="http://schemas.microsoft.com/office/powerpoint/2010/main" val="1048109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Rectangle 6"/>
          <p:cNvSpPr/>
          <p:nvPr/>
        </p:nvSpPr>
        <p:spPr>
          <a:xfrm>
            <a:off x="4249271" y="268288"/>
            <a:ext cx="7559040" cy="3900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dirty="0"/>
          </a:p>
        </p:txBody>
      </p:sp>
      <p:sp>
        <p:nvSpPr>
          <p:cNvPr id="2" name="Title 1"/>
          <p:cNvSpPr>
            <a:spLocks noGrp="1"/>
          </p:cNvSpPr>
          <p:nvPr>
            <p:ph type="ctrTitle"/>
          </p:nvPr>
        </p:nvSpPr>
        <p:spPr>
          <a:xfrm>
            <a:off x="219108" y="4301711"/>
            <a:ext cx="11605109" cy="1412577"/>
          </a:xfrm>
        </p:spPr>
        <p:txBody>
          <a:bodyPr vert="horz" lIns="91440" tIns="45720" rIns="91440" bIns="45720" rtlCol="0" anchor="b" anchorCtr="0">
            <a:normAutofit/>
          </a:bodyPr>
          <a:lstStyle>
            <a:lvl1pPr algn="r" defTabSz="685766" rtl="0" eaLnBrk="1" latinLnBrk="0" hangingPunct="1">
              <a:spcBef>
                <a:spcPct val="0"/>
              </a:spcBef>
              <a:buNone/>
              <a:defRPr sz="3450" kern="1200">
                <a:solidFill>
                  <a:schemeClr val="accent1"/>
                </a:solidFill>
                <a:latin typeface="+mj-lt"/>
                <a:ea typeface="+mj-ea"/>
                <a:cs typeface="+mj-cs"/>
              </a:defRPr>
            </a:lvl1pPr>
          </a:lstStyle>
          <a:p>
            <a:r>
              <a:rPr lang="en-US"/>
              <a:t>Click to edit Master title style</a:t>
            </a:r>
            <a:endParaRPr dirty="0"/>
          </a:p>
        </p:txBody>
      </p:sp>
      <p:sp>
        <p:nvSpPr>
          <p:cNvPr id="3" name="Subtitle 2"/>
          <p:cNvSpPr>
            <a:spLocks noGrp="1"/>
          </p:cNvSpPr>
          <p:nvPr>
            <p:ph type="subTitle" idx="1"/>
          </p:nvPr>
        </p:nvSpPr>
        <p:spPr>
          <a:xfrm>
            <a:off x="4291584" y="5724551"/>
            <a:ext cx="7532632" cy="621792"/>
          </a:xfrm>
        </p:spPr>
        <p:txBody>
          <a:bodyPr vert="horz" lIns="91440" tIns="45720" rIns="91440" bIns="45720" rtlCol="0">
            <a:normAutofit/>
          </a:bodyPr>
          <a:lstStyle>
            <a:lvl1pPr marL="0" indent="0" algn="r" defTabSz="685766" rtl="0" eaLnBrk="1" latinLnBrk="0" hangingPunct="1">
              <a:spcBef>
                <a:spcPts val="0"/>
              </a:spcBef>
              <a:buClr>
                <a:schemeClr val="accent1"/>
              </a:buClr>
              <a:buSzPct val="100000"/>
              <a:buFont typeface="Wingdings 2" pitchFamily="18" charset="2"/>
              <a:buNone/>
              <a:defRPr sz="1200" kern="1200">
                <a:solidFill>
                  <a:schemeClr val="tx2"/>
                </a:solidFill>
                <a:latin typeface="+mn-lt"/>
                <a:ea typeface="+mn-ea"/>
                <a:cs typeface="+mn-cs"/>
              </a:defRPr>
            </a:lvl1pPr>
            <a:lvl2pPr marL="342884"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US"/>
              <a:t>Click to edit Master subtitle style</a:t>
            </a:r>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40001" y="193732"/>
            <a:ext cx="8958387" cy="4073468"/>
          </a:xfrm>
          <a:prstGeom prst="rect">
            <a:avLst/>
          </a:prstGeom>
        </p:spPr>
      </p:pic>
    </p:spTree>
    <p:extLst>
      <p:ext uri="{BB962C8B-B14F-4D97-AF65-F5344CB8AC3E}">
        <p14:creationId xmlns:p14="http://schemas.microsoft.com/office/powerpoint/2010/main" val="3599791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p:cNvSpPr/>
          <p:nvPr/>
        </p:nvSpPr>
        <p:spPr>
          <a:xfrm>
            <a:off x="9758381" y="152400"/>
            <a:ext cx="219456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9616141" y="6356362"/>
            <a:ext cx="2336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233084" y="6356362"/>
            <a:ext cx="8009467"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825486" y="6350852"/>
            <a:ext cx="2147975" cy="365125"/>
          </a:xfrm>
          <a:prstGeom prst="rect">
            <a:avLst/>
          </a:prstGeom>
        </p:spPr>
        <p:txBody>
          <a:bodyPr/>
          <a:lstStyle/>
          <a:p>
            <a:fld id="{41012E05-F211-425B-9E87-C5267AAD672B}" type="slidenum">
              <a:rPr lang="en-US" smtClean="0"/>
              <a:pPr/>
              <a:t>‹#›</a:t>
            </a:fld>
            <a:endParaRPr lang="en-US" dirty="0"/>
          </a:p>
        </p:txBody>
      </p:sp>
      <p:sp>
        <p:nvSpPr>
          <p:cNvPr id="8" name="Title 1"/>
          <p:cNvSpPr>
            <a:spLocks noGrp="1"/>
          </p:cNvSpPr>
          <p:nvPr>
            <p:ph type="title"/>
          </p:nvPr>
        </p:nvSpPr>
        <p:spPr>
          <a:xfrm>
            <a:off x="609603" y="152400"/>
            <a:ext cx="8677836" cy="1645920"/>
          </a:xfrm>
        </p:spPr>
        <p:txBody>
          <a:bodyPr anchor="ctr"/>
          <a:lstStyle/>
          <a:p>
            <a:r>
              <a:rPr lang="en-US"/>
              <a:t>Click to edit Master title style</a:t>
            </a:r>
            <a:endParaRPr dirty="0"/>
          </a:p>
        </p:txBody>
      </p:sp>
    </p:spTree>
    <p:extLst>
      <p:ext uri="{BB962C8B-B14F-4D97-AF65-F5344CB8AC3E}">
        <p14:creationId xmlns:p14="http://schemas.microsoft.com/office/powerpoint/2010/main" val="2516494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Just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990600"/>
            <a:ext cx="10972800" cy="51355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9616141" y="6356362"/>
            <a:ext cx="2336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233084" y="6356362"/>
            <a:ext cx="8009467"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825486" y="6350852"/>
            <a:ext cx="2147975" cy="365125"/>
          </a:xfrm>
          <a:prstGeom prst="rect">
            <a:avLst/>
          </a:prstGeom>
        </p:spPr>
        <p:txBody>
          <a:bodyPr/>
          <a:lstStyle/>
          <a:p>
            <a:fld id="{41012E05-F211-425B-9E87-C5267AAD672B}" type="slidenum">
              <a:rPr lang="en-US" smtClean="0"/>
              <a:pPr/>
              <a:t>‹#›</a:t>
            </a:fld>
            <a:endParaRPr lang="en-US" dirty="0"/>
          </a:p>
        </p:txBody>
      </p:sp>
    </p:spTree>
    <p:extLst>
      <p:ext uri="{BB962C8B-B14F-4D97-AF65-F5344CB8AC3E}">
        <p14:creationId xmlns:p14="http://schemas.microsoft.com/office/powerpoint/2010/main" val="596251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Upper Left Square">
    <p:spTree>
      <p:nvGrpSpPr>
        <p:cNvPr id="1" name=""/>
        <p:cNvGrpSpPr/>
        <p:nvPr/>
      </p:nvGrpSpPr>
      <p:grpSpPr>
        <a:xfrm>
          <a:off x="0" y="0"/>
          <a:ext cx="0" cy="0"/>
          <a:chOff x="0" y="0"/>
          <a:chExt cx="0" cy="0"/>
        </a:xfrm>
      </p:grpSpPr>
      <p:sp>
        <p:nvSpPr>
          <p:cNvPr id="7" name="Rectangle 6"/>
          <p:cNvSpPr/>
          <p:nvPr/>
        </p:nvSpPr>
        <p:spPr>
          <a:xfrm>
            <a:off x="233083" y="152400"/>
            <a:ext cx="219456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dirty="0"/>
          </a:p>
        </p:txBody>
      </p:sp>
      <p:sp>
        <p:nvSpPr>
          <p:cNvPr id="4" name="Date Placeholder 3"/>
          <p:cNvSpPr>
            <a:spLocks noGrp="1"/>
          </p:cNvSpPr>
          <p:nvPr>
            <p:ph type="dt" sz="half" idx="10"/>
          </p:nvPr>
        </p:nvSpPr>
        <p:spPr>
          <a:xfrm>
            <a:off x="9598212" y="6356362"/>
            <a:ext cx="2336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233084" y="6356362"/>
            <a:ext cx="8009467"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825486" y="6350852"/>
            <a:ext cx="2147975" cy="365125"/>
          </a:xfrm>
          <a:prstGeom prst="rect">
            <a:avLst/>
          </a:prstGeom>
        </p:spPr>
        <p:txBody>
          <a:bodyPr/>
          <a:lstStyle/>
          <a:p>
            <a:fld id="{D8577AFA-3AA1-48E8-83F5-92F84D788587}" type="slidenum">
              <a:rPr lang="en-US" smtClean="0"/>
              <a:pPr/>
              <a:t>‹#›</a:t>
            </a:fld>
            <a:endParaRPr lang="en-US" dirty="0"/>
          </a:p>
        </p:txBody>
      </p:sp>
      <p:sp>
        <p:nvSpPr>
          <p:cNvPr id="9" name="Title 1"/>
          <p:cNvSpPr>
            <a:spLocks noGrp="1"/>
          </p:cNvSpPr>
          <p:nvPr>
            <p:ph type="title"/>
          </p:nvPr>
        </p:nvSpPr>
        <p:spPr>
          <a:xfrm>
            <a:off x="2743202" y="152400"/>
            <a:ext cx="8677836" cy="1645920"/>
          </a:xfrm>
        </p:spPr>
        <p:txBody>
          <a:bodyPr anchor="ctr"/>
          <a:lstStyle/>
          <a:p>
            <a:r>
              <a:rPr lang="en-US"/>
              <a:t>Click to edit Master title style</a:t>
            </a:r>
            <a:endParaRPr/>
          </a:p>
        </p:txBody>
      </p:sp>
    </p:spTree>
    <p:extLst>
      <p:ext uri="{BB962C8B-B14F-4D97-AF65-F5344CB8AC3E}">
        <p14:creationId xmlns:p14="http://schemas.microsoft.com/office/powerpoint/2010/main" val="16504368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with Rectangle">
    <p:spTree>
      <p:nvGrpSpPr>
        <p:cNvPr id="1" name=""/>
        <p:cNvGrpSpPr/>
        <p:nvPr/>
      </p:nvGrpSpPr>
      <p:grpSpPr>
        <a:xfrm>
          <a:off x="0" y="0"/>
          <a:ext cx="0" cy="0"/>
          <a:chOff x="0" y="0"/>
          <a:chExt cx="0" cy="0"/>
        </a:xfrm>
      </p:grpSpPr>
      <p:sp>
        <p:nvSpPr>
          <p:cNvPr id="7" name="Rectangle 6"/>
          <p:cNvSpPr/>
          <p:nvPr/>
        </p:nvSpPr>
        <p:spPr>
          <a:xfrm>
            <a:off x="4249271" y="268288"/>
            <a:ext cx="7559040" cy="2560320"/>
          </a:xfrm>
          <a:prstGeom prst="rect">
            <a:avLst/>
          </a:prstGeom>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dirty="0"/>
          </a:p>
        </p:txBody>
      </p:sp>
      <p:sp>
        <p:nvSpPr>
          <p:cNvPr id="2" name="Title 1"/>
          <p:cNvSpPr>
            <a:spLocks noGrp="1"/>
          </p:cNvSpPr>
          <p:nvPr>
            <p:ph type="ctrTitle"/>
          </p:nvPr>
        </p:nvSpPr>
        <p:spPr>
          <a:xfrm>
            <a:off x="4267208" y="4171950"/>
            <a:ext cx="7277225" cy="1085850"/>
          </a:xfrm>
        </p:spPr>
        <p:txBody>
          <a:bodyPr>
            <a:normAutofit/>
          </a:bodyPr>
          <a:lstStyle>
            <a:lvl1pPr>
              <a:defRPr sz="3450"/>
            </a:lvl1pPr>
          </a:lstStyle>
          <a:p>
            <a:r>
              <a:rPr lang="en-US"/>
              <a:t>Click to edit Master title style</a:t>
            </a:r>
            <a:endParaRPr/>
          </a:p>
        </p:txBody>
      </p:sp>
      <p:sp>
        <p:nvSpPr>
          <p:cNvPr id="3" name="Subtitle 2"/>
          <p:cNvSpPr>
            <a:spLocks noGrp="1"/>
          </p:cNvSpPr>
          <p:nvPr>
            <p:ph type="subTitle" idx="1"/>
          </p:nvPr>
        </p:nvSpPr>
        <p:spPr>
          <a:xfrm>
            <a:off x="4267201" y="5257810"/>
            <a:ext cx="7277224" cy="618565"/>
          </a:xfrm>
        </p:spPr>
        <p:txBody>
          <a:bodyPr>
            <a:normAutofit/>
          </a:bodyPr>
          <a:lstStyle>
            <a:lvl1pPr marL="0" indent="0" algn="l">
              <a:spcBef>
                <a:spcPct val="0"/>
              </a:spcBef>
              <a:buNone/>
              <a:defRPr sz="1200">
                <a:solidFill>
                  <a:schemeClr val="tx2"/>
                </a:solidFill>
              </a:defRPr>
            </a:lvl1pPr>
            <a:lvl2pPr marL="342884" indent="0" algn="ctr">
              <a:spcBef>
                <a:spcPct val="0"/>
              </a:spcBef>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a:xfrm>
            <a:off x="4285132" y="6356362"/>
            <a:ext cx="6312149"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1020612" y="6356362"/>
            <a:ext cx="914400" cy="365125"/>
          </a:xfrm>
          <a:prstGeom prst="rect">
            <a:avLst/>
          </a:prstGeom>
        </p:spPr>
        <p:txBody>
          <a:bodyPr vert="horz" lIns="91440" tIns="45720" rIns="91440" bIns="45720" rtlCol="0" anchor="ctr"/>
          <a:lstStyle>
            <a:lvl1pPr marL="0" algn="r" defTabSz="685766" rtl="0" eaLnBrk="1" latinLnBrk="0" hangingPunct="1">
              <a:defRPr sz="825" b="1" kern="1200">
                <a:solidFill>
                  <a:schemeClr val="tx2">
                    <a:lumMod val="60000"/>
                    <a:lumOff val="40000"/>
                  </a:schemeClr>
                </a:solidFill>
                <a:latin typeface="+mn-lt"/>
                <a:ea typeface="+mn-ea"/>
                <a:cs typeface="+mn-cs"/>
              </a:defRPr>
            </a:lvl1pPr>
          </a:lstStyle>
          <a:p>
            <a:fld id="{8AF02B71-8991-4516-A01E-F1A9ACD28BDC}" type="slidenum">
              <a:rPr/>
              <a:pPr/>
              <a:t>‹#›</a:t>
            </a:fld>
            <a:endParaRPr dirty="0"/>
          </a:p>
        </p:txBody>
      </p:sp>
    </p:spTree>
    <p:extLst>
      <p:ext uri="{BB962C8B-B14F-4D97-AF65-F5344CB8AC3E}">
        <p14:creationId xmlns:p14="http://schemas.microsoft.com/office/powerpoint/2010/main" val="27883349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p:cNvSpPr/>
          <p:nvPr/>
        </p:nvSpPr>
        <p:spPr>
          <a:xfrm>
            <a:off x="10345277" y="268288"/>
            <a:ext cx="1465431" cy="635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dirty="0"/>
          </a:p>
        </p:txBody>
      </p:sp>
      <p:sp>
        <p:nvSpPr>
          <p:cNvPr id="4" name="Date Placeholder 3"/>
          <p:cNvSpPr>
            <a:spLocks noGrp="1"/>
          </p:cNvSpPr>
          <p:nvPr>
            <p:ph type="dt" sz="half" idx="10"/>
          </p:nvPr>
        </p:nvSpPr>
        <p:spPr>
          <a:xfrm>
            <a:off x="7416801" y="6356362"/>
            <a:ext cx="2163483" cy="365125"/>
          </a:xfrm>
          <a:prstGeom prst="rect">
            <a:avLst/>
          </a:prstGeom>
        </p:spPr>
        <p:txBody>
          <a:bodyPr/>
          <a:lstStyle/>
          <a:p>
            <a:endParaRPr lang="en-US" dirty="0"/>
          </a:p>
        </p:txBody>
      </p:sp>
      <p:sp>
        <p:nvSpPr>
          <p:cNvPr id="5" name="Footer Placeholder 4"/>
          <p:cNvSpPr>
            <a:spLocks noGrp="1"/>
          </p:cNvSpPr>
          <p:nvPr>
            <p:ph type="ftr" sz="quarter" idx="11"/>
          </p:nvPr>
        </p:nvSpPr>
        <p:spPr>
          <a:xfrm>
            <a:off x="233084" y="6356362"/>
            <a:ext cx="7082117"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825486" y="6350852"/>
            <a:ext cx="2147975" cy="365125"/>
          </a:xfrm>
          <a:prstGeom prst="rect">
            <a:avLst/>
          </a:prstGeom>
        </p:spPr>
        <p:txBody>
          <a:bodyPr/>
          <a:lstStyle/>
          <a:p>
            <a:fld id="{8AF02B71-8991-4516-A01E-F1A9ACD28BDC}" type="slidenum">
              <a:rPr/>
              <a:pPr/>
              <a:t>‹#›</a:t>
            </a:fld>
            <a:endParaRPr dirty="0"/>
          </a:p>
        </p:txBody>
      </p:sp>
      <p:sp>
        <p:nvSpPr>
          <p:cNvPr id="8" name="Title 4"/>
          <p:cNvSpPr>
            <a:spLocks noGrp="1"/>
          </p:cNvSpPr>
          <p:nvPr>
            <p:ph type="title" hasCustomPrompt="1"/>
          </p:nvPr>
        </p:nvSpPr>
        <p:spPr>
          <a:xfrm>
            <a:off x="1117608" y="3429000"/>
            <a:ext cx="8450729" cy="1398494"/>
          </a:xfrm>
        </p:spPr>
        <p:txBody>
          <a:bodyPr/>
          <a:lstStyle>
            <a:lvl1pPr algn="r">
              <a:defRPr/>
            </a:lvl1pPr>
          </a:lstStyle>
          <a:p>
            <a:r>
              <a:rPr lang="en-US" sz="4500" dirty="0"/>
              <a:t>Subtitle?</a:t>
            </a:r>
          </a:p>
        </p:txBody>
      </p:sp>
      <p:sp>
        <p:nvSpPr>
          <p:cNvPr id="9" name="Text Placeholder 5"/>
          <p:cNvSpPr>
            <a:spLocks noGrp="1"/>
          </p:cNvSpPr>
          <p:nvPr>
            <p:ph type="body" idx="1"/>
          </p:nvPr>
        </p:nvSpPr>
        <p:spPr>
          <a:xfrm>
            <a:off x="2946409" y="4824414"/>
            <a:ext cx="6400799" cy="1320800"/>
          </a:xfrm>
        </p:spPr>
        <p:txBody>
          <a:bodyPr>
            <a:normAutofit/>
          </a:bodyPr>
          <a:lstStyle>
            <a:lvl1pPr marL="0" indent="0" algn="r">
              <a:buNone/>
              <a:defRPr/>
            </a:lvl1pPr>
          </a:lstStyle>
          <a:p>
            <a:pPr lvl="0"/>
            <a:r>
              <a:rPr lang="en-US" sz="1500"/>
              <a:t>Edit Master text styles</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38080" y="609600"/>
            <a:ext cx="7824112" cy="2971800"/>
          </a:xfrm>
          <a:prstGeom prst="rect">
            <a:avLst/>
          </a:prstGeom>
        </p:spPr>
      </p:pic>
    </p:spTree>
    <p:extLst>
      <p:ext uri="{BB962C8B-B14F-4D97-AF65-F5344CB8AC3E}">
        <p14:creationId xmlns:p14="http://schemas.microsoft.com/office/powerpoint/2010/main" val="42204557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p:cNvSpPr/>
          <p:nvPr/>
        </p:nvSpPr>
        <p:spPr>
          <a:xfrm>
            <a:off x="1" y="6172200"/>
            <a:ext cx="1219120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dirty="0"/>
          </a:p>
        </p:txBody>
      </p:sp>
      <p:sp>
        <p:nvSpPr>
          <p:cNvPr id="3" name="Content Placeholder 2"/>
          <p:cNvSpPr>
            <a:spLocks noGrp="1"/>
          </p:cNvSpPr>
          <p:nvPr>
            <p:ph sz="half" idx="1"/>
          </p:nvPr>
        </p:nvSpPr>
        <p:spPr>
          <a:xfrm>
            <a:off x="609600" y="2214563"/>
            <a:ext cx="4754880" cy="3911600"/>
          </a:xfrm>
        </p:spPr>
        <p:txBody>
          <a:bodyPr>
            <a:normAutofit/>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709920" y="2214563"/>
            <a:ext cx="4754880" cy="3911600"/>
          </a:xfrm>
        </p:spPr>
        <p:txBody>
          <a:bodyPr>
            <a:normAutofit/>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a:xfrm>
            <a:off x="9598212" y="6356362"/>
            <a:ext cx="23368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233084" y="6356362"/>
            <a:ext cx="8009467"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9825486" y="6350852"/>
            <a:ext cx="2147975" cy="365125"/>
          </a:xfrm>
          <a:prstGeom prst="rect">
            <a:avLst/>
          </a:prstGeom>
        </p:spPr>
        <p:txBody>
          <a:bodyPr/>
          <a:lstStyle>
            <a:lvl1pPr>
              <a:defRPr>
                <a:solidFill>
                  <a:schemeClr val="bg1"/>
                </a:solidFill>
              </a:defRPr>
            </a:lvl1pPr>
          </a:lstStyle>
          <a:p>
            <a:fld id="{106DC172-AF92-41FF-9A12-9AF8D80B702B}" type="slidenum">
              <a:rPr lang="en-US" smtClean="0"/>
              <a:pPr/>
              <a:t>‹#›</a:t>
            </a:fld>
            <a:endParaRPr lang="en-US" dirty="0"/>
          </a:p>
        </p:txBody>
      </p:sp>
      <p:sp>
        <p:nvSpPr>
          <p:cNvPr id="13" name="Title 1"/>
          <p:cNvSpPr>
            <a:spLocks noGrp="1"/>
          </p:cNvSpPr>
          <p:nvPr>
            <p:ph type="title"/>
          </p:nvPr>
        </p:nvSpPr>
        <p:spPr>
          <a:xfrm>
            <a:off x="609603" y="152400"/>
            <a:ext cx="8677836" cy="1645920"/>
          </a:xfrm>
        </p:spPr>
        <p:txBody>
          <a:bodyPr anchor="ctr"/>
          <a:lstStyle/>
          <a:p>
            <a:r>
              <a:rPr lang="en-US"/>
              <a:t>Click to edit Master title style</a:t>
            </a:r>
            <a:endParaRPr/>
          </a:p>
        </p:txBody>
      </p:sp>
    </p:spTree>
    <p:extLst>
      <p:ext uri="{BB962C8B-B14F-4D97-AF65-F5344CB8AC3E}">
        <p14:creationId xmlns:p14="http://schemas.microsoft.com/office/powerpoint/2010/main" val="4169626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iddle Align with Top Bar">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0"/>
            <a:ext cx="12192000" cy="1524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 name="Date Placeholder 3"/>
          <p:cNvSpPr>
            <a:spLocks noGrp="1"/>
          </p:cNvSpPr>
          <p:nvPr>
            <p:ph type="dt" sz="half" idx="10"/>
          </p:nvPr>
        </p:nvSpPr>
        <p:spPr>
          <a:xfrm>
            <a:off x="9616141" y="6356362"/>
            <a:ext cx="2336800" cy="365125"/>
          </a:xfrm>
          <a:prstGeom prst="rect">
            <a:avLst/>
          </a:prstGeom>
        </p:spPr>
        <p:txBody>
          <a:bodyPr/>
          <a:lstStyle/>
          <a:p>
            <a:endParaRPr lang="en-US" dirty="0"/>
          </a:p>
        </p:txBody>
      </p:sp>
      <p:sp>
        <p:nvSpPr>
          <p:cNvPr id="5" name="Footer Placeholder 4"/>
          <p:cNvSpPr>
            <a:spLocks noGrp="1"/>
          </p:cNvSpPr>
          <p:nvPr>
            <p:ph type="ftr" sz="quarter" idx="11"/>
          </p:nvPr>
        </p:nvSpPr>
        <p:spPr>
          <a:xfrm>
            <a:off x="233084" y="6356362"/>
            <a:ext cx="8009467"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9825486" y="6350852"/>
            <a:ext cx="2147975" cy="365125"/>
          </a:xfrm>
          <a:prstGeom prst="rect">
            <a:avLst/>
          </a:prstGeom>
        </p:spPr>
        <p:txBody>
          <a:bodyPr/>
          <a:lstStyle/>
          <a:p>
            <a:fld id="{41012E05-F211-425B-9E87-C5267AAD672B}" type="slidenum">
              <a:rPr lang="en-US" smtClean="0"/>
              <a:pPr/>
              <a:t>‹#›</a:t>
            </a:fld>
            <a:endParaRPr lang="en-US" dirty="0"/>
          </a:p>
        </p:txBody>
      </p:sp>
      <p:sp>
        <p:nvSpPr>
          <p:cNvPr id="3" name="Content Placeholder 2"/>
          <p:cNvSpPr>
            <a:spLocks noGrp="1"/>
          </p:cNvSpPr>
          <p:nvPr>
            <p:ph sz="quarter" idx="13"/>
          </p:nvPr>
        </p:nvSpPr>
        <p:spPr>
          <a:xfrm>
            <a:off x="1219200" y="1828800"/>
            <a:ext cx="9753600" cy="4267200"/>
          </a:xfrm>
        </p:spPr>
        <p:txBody>
          <a:bodyPr anchor="ctr"/>
          <a:lstStyle>
            <a:lvl1pPr algn="ctr">
              <a:defRPr/>
            </a:lvl1pPr>
            <a:lvl2pPr algn="ctr">
              <a:defRPr/>
            </a:lvl2pPr>
            <a:lvl3pPr algn="ctr">
              <a:defRPr/>
            </a:lvl3pPr>
            <a:lvl4pPr algn="ctr">
              <a:defRPr/>
            </a:lvl4pPr>
            <a:lvl5pPr algn="ctr">
              <a:defRPr/>
            </a:lvl5pPr>
          </a:lstStyle>
          <a:p>
            <a:pPr lvl="0"/>
            <a:r>
              <a:rPr lang="en-US"/>
              <a:t>Edit Master text styles</a:t>
            </a:r>
          </a:p>
        </p:txBody>
      </p:sp>
    </p:spTree>
    <p:extLst>
      <p:ext uri="{BB962C8B-B14F-4D97-AF65-F5344CB8AC3E}">
        <p14:creationId xmlns:p14="http://schemas.microsoft.com/office/powerpoint/2010/main" val="123758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ntent, Top and Bottom">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7" y="2214562"/>
            <a:ext cx="9861551" cy="1920240"/>
          </a:xfrm>
        </p:spPr>
        <p:txBody>
          <a:bodyPr>
            <a:normAutofit/>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a:xfrm>
            <a:off x="9598212" y="6356362"/>
            <a:ext cx="23368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233084" y="6356362"/>
            <a:ext cx="8009467"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9825486" y="6350852"/>
            <a:ext cx="2147975" cy="365125"/>
          </a:xfrm>
          <a:prstGeom prst="rect">
            <a:avLst/>
          </a:prstGeom>
        </p:spPr>
        <p:txBody>
          <a:bodyPr/>
          <a:lstStyle/>
          <a:p>
            <a:fld id="{A71B45B8-F3CA-4E9C-AEB2-957218537152}" type="slidenum">
              <a:rPr lang="en-US" smtClean="0"/>
              <a:pPr/>
              <a:t>‹#›</a:t>
            </a:fld>
            <a:endParaRPr lang="en-US" dirty="0"/>
          </a:p>
        </p:txBody>
      </p:sp>
      <p:sp>
        <p:nvSpPr>
          <p:cNvPr id="9" name="Content Placeholder 2"/>
          <p:cNvSpPr>
            <a:spLocks noGrp="1"/>
          </p:cNvSpPr>
          <p:nvPr>
            <p:ph sz="half" idx="13"/>
          </p:nvPr>
        </p:nvSpPr>
        <p:spPr>
          <a:xfrm>
            <a:off x="609607" y="4224973"/>
            <a:ext cx="9861551" cy="1920240"/>
          </a:xfrm>
        </p:spPr>
        <p:txBody>
          <a:bodyPr>
            <a:normAutofit/>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Title 1"/>
          <p:cNvSpPr>
            <a:spLocks noGrp="1"/>
          </p:cNvSpPr>
          <p:nvPr>
            <p:ph type="title"/>
          </p:nvPr>
        </p:nvSpPr>
        <p:spPr>
          <a:xfrm>
            <a:off x="609603" y="152400"/>
            <a:ext cx="8677836" cy="1645920"/>
          </a:xfrm>
        </p:spPr>
        <p:txBody>
          <a:bodyPr anchor="ctr"/>
          <a:lstStyle/>
          <a:p>
            <a:r>
              <a:rPr lang="en-US"/>
              <a:t>Click to edit Master title style</a:t>
            </a:r>
            <a:endParaRPr/>
          </a:p>
        </p:txBody>
      </p:sp>
    </p:spTree>
    <p:extLst>
      <p:ext uri="{BB962C8B-B14F-4D97-AF65-F5344CB8AC3E}">
        <p14:creationId xmlns:p14="http://schemas.microsoft.com/office/powerpoint/2010/main" val="1342463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09844-1D66-49E3-A6C7-E786E3105A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447FF7-3D15-45E5-A0A8-F1DE1A9795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EB4EC7-DCF4-40A3-8E62-56FDE23E5A40}"/>
              </a:ext>
            </a:extLst>
          </p:cNvPr>
          <p:cNvSpPr>
            <a:spLocks noGrp="1"/>
          </p:cNvSpPr>
          <p:nvPr>
            <p:ph type="dt" sz="half" idx="10"/>
          </p:nvPr>
        </p:nvSpPr>
        <p:spPr>
          <a:xfrm>
            <a:off x="1035168" y="6350851"/>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96233696-3EAC-459C-AFCA-CAB60E4FED84}"/>
              </a:ext>
            </a:extLst>
          </p:cNvPr>
          <p:cNvSpPr>
            <a:spLocks noGrp="1"/>
          </p:cNvSpPr>
          <p:nvPr>
            <p:ph type="ftr" sz="quarter" idx="11"/>
          </p:nvPr>
        </p:nvSpPr>
        <p:spPr>
          <a:xfrm>
            <a:off x="4038600" y="6356350"/>
            <a:ext cx="5605732"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4B1F6E1-FC2A-4AF9-8376-5CA725338D64}"/>
              </a:ext>
            </a:extLst>
          </p:cNvPr>
          <p:cNvSpPr>
            <a:spLocks noGrp="1"/>
          </p:cNvSpPr>
          <p:nvPr>
            <p:ph type="sldNum" sz="quarter" idx="12"/>
          </p:nvPr>
        </p:nvSpPr>
        <p:spPr>
          <a:xfrm>
            <a:off x="9825486" y="6350852"/>
            <a:ext cx="2147975" cy="365125"/>
          </a:xfrm>
          <a:prstGeom prst="rect">
            <a:avLst/>
          </a:prstGeom>
        </p:spPr>
        <p:txBody>
          <a:bodyPr/>
          <a:lstStyle/>
          <a:p>
            <a:fld id="{D2831F8B-4226-47F9-9D96-411238E4F7D5}" type="slidenum">
              <a:rPr lang="en-US" smtClean="0"/>
              <a:t>‹#›</a:t>
            </a:fld>
            <a:endParaRPr lang="en-US" dirty="0"/>
          </a:p>
        </p:txBody>
      </p:sp>
    </p:spTree>
    <p:extLst>
      <p:ext uri="{BB962C8B-B14F-4D97-AF65-F5344CB8AC3E}">
        <p14:creationId xmlns:p14="http://schemas.microsoft.com/office/powerpoint/2010/main" val="33404424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09920" y="2214562"/>
            <a:ext cx="4754880" cy="1920240"/>
          </a:xfrm>
        </p:spPr>
        <p:txBody>
          <a:bodyPr>
            <a:normAutofit/>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a:xfrm>
            <a:off x="9598212" y="6356362"/>
            <a:ext cx="2336800" cy="365125"/>
          </a:xfrm>
          <a:prstGeom prst="rect">
            <a:avLst/>
          </a:prstGeom>
        </p:spPr>
        <p:txBody>
          <a:bodyPr/>
          <a:lstStyle/>
          <a:p>
            <a:endParaRPr lang="en-US" dirty="0"/>
          </a:p>
        </p:txBody>
      </p:sp>
      <p:sp>
        <p:nvSpPr>
          <p:cNvPr id="6" name="Footer Placeholder 5"/>
          <p:cNvSpPr>
            <a:spLocks noGrp="1"/>
          </p:cNvSpPr>
          <p:nvPr>
            <p:ph type="ftr" sz="quarter" idx="11"/>
          </p:nvPr>
        </p:nvSpPr>
        <p:spPr>
          <a:xfrm>
            <a:off x="233084" y="6356362"/>
            <a:ext cx="8009467"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9825486" y="6350852"/>
            <a:ext cx="2147975" cy="365125"/>
          </a:xfrm>
          <a:prstGeom prst="rect">
            <a:avLst/>
          </a:prstGeom>
        </p:spPr>
        <p:txBody>
          <a:bodyPr/>
          <a:lstStyle/>
          <a:p>
            <a:fld id="{A71B45B8-F3CA-4E9C-AEB2-957218537152}" type="slidenum">
              <a:rPr lang="en-US" smtClean="0"/>
              <a:pPr/>
              <a:t>‹#›</a:t>
            </a:fld>
            <a:endParaRPr lang="en-US" dirty="0"/>
          </a:p>
        </p:txBody>
      </p:sp>
      <p:sp>
        <p:nvSpPr>
          <p:cNvPr id="9" name="Content Placeholder 2"/>
          <p:cNvSpPr>
            <a:spLocks noGrp="1"/>
          </p:cNvSpPr>
          <p:nvPr>
            <p:ph sz="half" idx="13"/>
          </p:nvPr>
        </p:nvSpPr>
        <p:spPr>
          <a:xfrm>
            <a:off x="5709920" y="4224973"/>
            <a:ext cx="4754880" cy="1920240"/>
          </a:xfrm>
        </p:spPr>
        <p:txBody>
          <a:bodyPr>
            <a:normAutofit/>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1" name="Content Placeholder 2"/>
          <p:cNvSpPr>
            <a:spLocks noGrp="1"/>
          </p:cNvSpPr>
          <p:nvPr>
            <p:ph sz="half" idx="14"/>
          </p:nvPr>
        </p:nvSpPr>
        <p:spPr>
          <a:xfrm>
            <a:off x="609600" y="2214562"/>
            <a:ext cx="4754880" cy="1920240"/>
          </a:xfrm>
        </p:spPr>
        <p:txBody>
          <a:bodyPr>
            <a:normAutofit/>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Content Placeholder 2"/>
          <p:cNvSpPr>
            <a:spLocks noGrp="1"/>
          </p:cNvSpPr>
          <p:nvPr>
            <p:ph sz="half" idx="15"/>
          </p:nvPr>
        </p:nvSpPr>
        <p:spPr>
          <a:xfrm>
            <a:off x="609600" y="4224973"/>
            <a:ext cx="4754880" cy="1920240"/>
          </a:xfrm>
        </p:spPr>
        <p:txBody>
          <a:bodyPr>
            <a:normAutofit/>
          </a:bodyPr>
          <a:lstStyle>
            <a:lvl1pPr>
              <a:defRPr sz="1350"/>
            </a:lvl1pPr>
            <a:lvl2pPr>
              <a:defRPr sz="1350"/>
            </a:lvl2pPr>
            <a:lvl3pPr>
              <a:defRPr sz="135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Rectangle 12"/>
          <p:cNvSpPr/>
          <p:nvPr userDrawn="1"/>
        </p:nvSpPr>
        <p:spPr>
          <a:xfrm>
            <a:off x="9758381" y="152400"/>
            <a:ext cx="219456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dirty="0"/>
          </a:p>
        </p:txBody>
      </p:sp>
      <p:sp>
        <p:nvSpPr>
          <p:cNvPr id="14" name="Title 1"/>
          <p:cNvSpPr>
            <a:spLocks noGrp="1"/>
          </p:cNvSpPr>
          <p:nvPr>
            <p:ph type="title"/>
          </p:nvPr>
        </p:nvSpPr>
        <p:spPr>
          <a:xfrm>
            <a:off x="609603" y="152400"/>
            <a:ext cx="8677836" cy="1645920"/>
          </a:xfrm>
        </p:spPr>
        <p:txBody>
          <a:bodyPr anchor="ctr"/>
          <a:lstStyle/>
          <a:p>
            <a:r>
              <a:rPr lang="en-US"/>
              <a:t>Click to edit Master title style</a:t>
            </a:r>
            <a:endParaRPr/>
          </a:p>
        </p:txBody>
      </p:sp>
    </p:spTree>
    <p:extLst>
      <p:ext uri="{BB962C8B-B14F-4D97-AF65-F5344CB8AC3E}">
        <p14:creationId xmlns:p14="http://schemas.microsoft.com/office/powerpoint/2010/main" val="26412470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9825486" y="6350852"/>
            <a:ext cx="2147975" cy="365125"/>
          </a:xfrm>
          <a:prstGeom prst="rect">
            <a:avLst/>
          </a:prstGeom>
        </p:spPr>
        <p:txBody>
          <a:bodyPr/>
          <a:lstStyle/>
          <a:p>
            <a:fld id="{92D464C2-11D5-4BED-8FD4-AE1F7A2D56FA}" type="slidenum">
              <a:rPr lang="en-US" smtClean="0"/>
              <a:pPr/>
              <a:t>‹#›</a:t>
            </a:fld>
            <a:endParaRPr lang="en-US" dirty="0"/>
          </a:p>
        </p:txBody>
      </p:sp>
    </p:spTree>
    <p:extLst>
      <p:ext uri="{BB962C8B-B14F-4D97-AF65-F5344CB8AC3E}">
        <p14:creationId xmlns:p14="http://schemas.microsoft.com/office/powerpoint/2010/main" val="1408853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No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6548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har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350" dirty="0"/>
          </a:p>
        </p:txBody>
      </p:sp>
      <p:sp>
        <p:nvSpPr>
          <p:cNvPr id="4" name="Date Placeholder 3"/>
          <p:cNvSpPr>
            <a:spLocks noGrp="1"/>
          </p:cNvSpPr>
          <p:nvPr>
            <p:ph type="dt" sz="half" idx="10"/>
          </p:nvPr>
        </p:nvSpPr>
        <p:spPr>
          <a:xfrm>
            <a:off x="609600" y="6245225"/>
            <a:ext cx="2844800" cy="476250"/>
          </a:xfrm>
          <a:prstGeom prst="rect">
            <a:avLst/>
          </a:prstGeom>
        </p:spPr>
        <p:txBody>
          <a:bodyPr/>
          <a:lstStyle>
            <a:lvl1pPr>
              <a:defRPr/>
            </a:lvl1pPr>
          </a:lstStyle>
          <a:p>
            <a:endParaRPr lang="en-US" dirty="0"/>
          </a:p>
        </p:txBody>
      </p:sp>
      <p:sp>
        <p:nvSpPr>
          <p:cNvPr id="5" name="Footer Placeholder 4"/>
          <p:cNvSpPr>
            <a:spLocks noGrp="1"/>
          </p:cNvSpPr>
          <p:nvPr>
            <p:ph type="ftr" sz="quarter" idx="11"/>
          </p:nvPr>
        </p:nvSpPr>
        <p:spPr>
          <a:xfrm>
            <a:off x="4165600" y="6245225"/>
            <a:ext cx="3860800" cy="476250"/>
          </a:xfrm>
          <a:prstGeom prst="rect">
            <a:avLst/>
          </a:prstGeom>
        </p:spPr>
        <p:txBody>
          <a:bodyPr/>
          <a:lstStyle>
            <a:lvl1pPr>
              <a:defRPr/>
            </a:lvl1pPr>
          </a:lstStyle>
          <a:p>
            <a:endParaRPr lang="en-US" dirty="0"/>
          </a:p>
        </p:txBody>
      </p:sp>
      <p:sp>
        <p:nvSpPr>
          <p:cNvPr id="10" name="Title 1"/>
          <p:cNvSpPr>
            <a:spLocks noGrp="1"/>
          </p:cNvSpPr>
          <p:nvPr>
            <p:ph type="title"/>
          </p:nvPr>
        </p:nvSpPr>
        <p:spPr>
          <a:xfrm>
            <a:off x="609603" y="152400"/>
            <a:ext cx="8677836" cy="1645920"/>
          </a:xfrm>
        </p:spPr>
        <p:txBody>
          <a:bodyPr anchor="ctr"/>
          <a:lstStyle>
            <a:lvl1pPr>
              <a:defRPr>
                <a:solidFill>
                  <a:schemeClr val="bg1"/>
                </a:solidFill>
              </a:defRPr>
            </a:lvl1pPr>
          </a:lstStyle>
          <a:p>
            <a:r>
              <a:rPr lang="en-US"/>
              <a:t>Click to edit Master title style</a:t>
            </a:r>
            <a:endParaRPr dirty="0"/>
          </a:p>
        </p:txBody>
      </p:sp>
      <p:sp>
        <p:nvSpPr>
          <p:cNvPr id="12" name="Slide Number Placeholder 6"/>
          <p:cNvSpPr>
            <a:spLocks noGrp="1"/>
          </p:cNvSpPr>
          <p:nvPr>
            <p:ph type="sldNum" sz="quarter" idx="12"/>
          </p:nvPr>
        </p:nvSpPr>
        <p:spPr>
          <a:xfrm>
            <a:off x="101600" y="6458686"/>
            <a:ext cx="812800" cy="365125"/>
          </a:xfrm>
          <a:prstGeom prst="rect">
            <a:avLst/>
          </a:prstGeom>
        </p:spPr>
        <p:txBody>
          <a:bodyPr/>
          <a:lstStyle/>
          <a:p>
            <a:fld id="{92D464C2-11D5-4BED-8FD4-AE1F7A2D56FA}" type="slidenum">
              <a:rPr lang="en-US" smtClean="0"/>
              <a:pPr/>
              <a:t>‹#›</a:t>
            </a:fld>
            <a:endParaRPr lang="en-US" dirty="0"/>
          </a:p>
        </p:txBody>
      </p:sp>
      <p:sp>
        <p:nvSpPr>
          <p:cNvPr id="8" name="Content Placeholder 7"/>
          <p:cNvSpPr>
            <a:spLocks noGrp="1"/>
          </p:cNvSpPr>
          <p:nvPr>
            <p:ph sz="quarter" idx="13"/>
          </p:nvPr>
        </p:nvSpPr>
        <p:spPr>
          <a:xfrm>
            <a:off x="609600" y="1798638"/>
            <a:ext cx="11074400" cy="43735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73300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itle and Char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1350" dirty="0"/>
          </a:p>
        </p:txBody>
      </p:sp>
      <p:sp>
        <p:nvSpPr>
          <p:cNvPr id="4" name="Date Placeholder 3"/>
          <p:cNvSpPr>
            <a:spLocks noGrp="1"/>
          </p:cNvSpPr>
          <p:nvPr>
            <p:ph type="dt" sz="half" idx="10"/>
          </p:nvPr>
        </p:nvSpPr>
        <p:spPr>
          <a:xfrm>
            <a:off x="609600" y="6245225"/>
            <a:ext cx="2844800" cy="476250"/>
          </a:xfrm>
          <a:prstGeom prst="rect">
            <a:avLst/>
          </a:prstGeom>
        </p:spPr>
        <p:txBody>
          <a:bodyPr/>
          <a:lstStyle>
            <a:lvl1pPr>
              <a:defRPr/>
            </a:lvl1pPr>
          </a:lstStyle>
          <a:p>
            <a:endParaRPr lang="en-US" dirty="0"/>
          </a:p>
        </p:txBody>
      </p:sp>
      <p:sp>
        <p:nvSpPr>
          <p:cNvPr id="5" name="Footer Placeholder 4"/>
          <p:cNvSpPr>
            <a:spLocks noGrp="1"/>
          </p:cNvSpPr>
          <p:nvPr>
            <p:ph type="ftr" sz="quarter" idx="11"/>
          </p:nvPr>
        </p:nvSpPr>
        <p:spPr>
          <a:xfrm>
            <a:off x="4165600" y="6245225"/>
            <a:ext cx="3860800" cy="476250"/>
          </a:xfrm>
          <a:prstGeom prst="rect">
            <a:avLst/>
          </a:prstGeom>
        </p:spPr>
        <p:txBody>
          <a:bodyPr/>
          <a:lstStyle>
            <a:lvl1pPr>
              <a:defRPr/>
            </a:lvl1pPr>
          </a:lstStyle>
          <a:p>
            <a:endParaRPr lang="en-US" dirty="0"/>
          </a:p>
        </p:txBody>
      </p:sp>
      <p:sp>
        <p:nvSpPr>
          <p:cNvPr id="10" name="Rectangle 9"/>
          <p:cNvSpPr/>
          <p:nvPr userDrawn="1"/>
        </p:nvSpPr>
        <p:spPr>
          <a:xfrm>
            <a:off x="9758381" y="152400"/>
            <a:ext cx="219456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dirty="0"/>
          </a:p>
        </p:txBody>
      </p:sp>
      <p:sp>
        <p:nvSpPr>
          <p:cNvPr id="11" name="Title 1"/>
          <p:cNvSpPr>
            <a:spLocks noGrp="1"/>
          </p:cNvSpPr>
          <p:nvPr>
            <p:ph type="title"/>
          </p:nvPr>
        </p:nvSpPr>
        <p:spPr>
          <a:xfrm>
            <a:off x="609603" y="152400"/>
            <a:ext cx="8677836" cy="1645920"/>
          </a:xfrm>
        </p:spPr>
        <p:txBody>
          <a:bodyPr anchor="ctr"/>
          <a:lstStyle>
            <a:lvl1pPr>
              <a:defRPr>
                <a:solidFill>
                  <a:schemeClr val="bg1"/>
                </a:solidFill>
              </a:defRPr>
            </a:lvl1pPr>
          </a:lstStyle>
          <a:p>
            <a:r>
              <a:rPr lang="en-US"/>
              <a:t>Click to edit Master title style</a:t>
            </a:r>
            <a:endParaRPr dirty="0"/>
          </a:p>
        </p:txBody>
      </p:sp>
      <p:sp>
        <p:nvSpPr>
          <p:cNvPr id="13" name="Slide Number Placeholder 6"/>
          <p:cNvSpPr>
            <a:spLocks noGrp="1"/>
          </p:cNvSpPr>
          <p:nvPr>
            <p:ph type="sldNum" sz="quarter" idx="12"/>
          </p:nvPr>
        </p:nvSpPr>
        <p:spPr>
          <a:xfrm>
            <a:off x="101600" y="6458686"/>
            <a:ext cx="812800" cy="365125"/>
          </a:xfrm>
          <a:prstGeom prst="rect">
            <a:avLst/>
          </a:prstGeom>
        </p:spPr>
        <p:txBody>
          <a:bodyPr/>
          <a:lstStyle/>
          <a:p>
            <a:fld id="{92D464C2-11D5-4BED-8FD4-AE1F7A2D56FA}" type="slidenum">
              <a:rPr lang="en-US" smtClean="0"/>
              <a:pPr/>
              <a:t>‹#›</a:t>
            </a:fld>
            <a:endParaRPr lang="en-US" dirty="0"/>
          </a:p>
        </p:txBody>
      </p:sp>
      <p:sp>
        <p:nvSpPr>
          <p:cNvPr id="9" name="Content Placeholder 7"/>
          <p:cNvSpPr>
            <a:spLocks noGrp="1"/>
          </p:cNvSpPr>
          <p:nvPr>
            <p:ph sz="quarter" idx="13"/>
          </p:nvPr>
        </p:nvSpPr>
        <p:spPr>
          <a:xfrm>
            <a:off x="609600" y="1798638"/>
            <a:ext cx="11074400" cy="43735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30843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and Char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sz="1350" dirty="0"/>
          </a:p>
        </p:txBody>
      </p:sp>
      <p:sp>
        <p:nvSpPr>
          <p:cNvPr id="4" name="Date Placeholder 3"/>
          <p:cNvSpPr>
            <a:spLocks noGrp="1"/>
          </p:cNvSpPr>
          <p:nvPr>
            <p:ph type="dt" sz="half" idx="10"/>
          </p:nvPr>
        </p:nvSpPr>
        <p:spPr>
          <a:xfrm>
            <a:off x="609600" y="6245225"/>
            <a:ext cx="2844800" cy="476250"/>
          </a:xfrm>
          <a:prstGeom prst="rect">
            <a:avLst/>
          </a:prstGeom>
        </p:spPr>
        <p:txBody>
          <a:bodyPr/>
          <a:lstStyle>
            <a:lvl1pPr>
              <a:defRPr/>
            </a:lvl1pPr>
          </a:lstStyle>
          <a:p>
            <a:endParaRPr lang="en-US" dirty="0"/>
          </a:p>
        </p:txBody>
      </p:sp>
      <p:sp>
        <p:nvSpPr>
          <p:cNvPr id="5" name="Footer Placeholder 4"/>
          <p:cNvSpPr>
            <a:spLocks noGrp="1"/>
          </p:cNvSpPr>
          <p:nvPr>
            <p:ph type="ftr" sz="quarter" idx="11"/>
          </p:nvPr>
        </p:nvSpPr>
        <p:spPr>
          <a:xfrm>
            <a:off x="4165600" y="6245225"/>
            <a:ext cx="3860800" cy="476250"/>
          </a:xfrm>
          <a:prstGeom prst="rect">
            <a:avLst/>
          </a:prstGeom>
        </p:spPr>
        <p:txBody>
          <a:bodyPr/>
          <a:lstStyle>
            <a:lvl1pPr>
              <a:defRPr/>
            </a:lvl1pPr>
          </a:lstStyle>
          <a:p>
            <a:endParaRPr lang="en-US" dirty="0"/>
          </a:p>
        </p:txBody>
      </p:sp>
      <p:sp>
        <p:nvSpPr>
          <p:cNvPr id="11" name="Title 1"/>
          <p:cNvSpPr>
            <a:spLocks noGrp="1"/>
          </p:cNvSpPr>
          <p:nvPr>
            <p:ph type="title"/>
          </p:nvPr>
        </p:nvSpPr>
        <p:spPr>
          <a:xfrm>
            <a:off x="609603" y="152400"/>
            <a:ext cx="8677836" cy="1645920"/>
          </a:xfrm>
        </p:spPr>
        <p:txBody>
          <a:bodyPr anchor="ctr"/>
          <a:lstStyle>
            <a:lvl1pPr>
              <a:defRPr>
                <a:solidFill>
                  <a:schemeClr val="bg1"/>
                </a:solidFill>
              </a:defRPr>
            </a:lvl1pPr>
          </a:lstStyle>
          <a:p>
            <a:r>
              <a:rPr lang="en-US"/>
              <a:t>Click to edit Master title style</a:t>
            </a:r>
            <a:endParaRPr dirty="0"/>
          </a:p>
        </p:txBody>
      </p:sp>
      <p:sp>
        <p:nvSpPr>
          <p:cNvPr id="12" name="Slide Number Placeholder 6"/>
          <p:cNvSpPr>
            <a:spLocks noGrp="1"/>
          </p:cNvSpPr>
          <p:nvPr>
            <p:ph type="sldNum" sz="quarter" idx="12"/>
          </p:nvPr>
        </p:nvSpPr>
        <p:spPr>
          <a:xfrm>
            <a:off x="101600" y="6458686"/>
            <a:ext cx="812800" cy="365125"/>
          </a:xfrm>
          <a:prstGeom prst="rect">
            <a:avLst/>
          </a:prstGeom>
        </p:spPr>
        <p:txBody>
          <a:bodyPr/>
          <a:lstStyle/>
          <a:p>
            <a:fld id="{92D464C2-11D5-4BED-8FD4-AE1F7A2D56FA}" type="slidenum">
              <a:rPr lang="en-US" smtClean="0"/>
              <a:pPr/>
              <a:t>‹#›</a:t>
            </a:fld>
            <a:endParaRPr lang="en-US" dirty="0"/>
          </a:p>
        </p:txBody>
      </p:sp>
      <p:sp>
        <p:nvSpPr>
          <p:cNvPr id="8" name="Content Placeholder 7"/>
          <p:cNvSpPr>
            <a:spLocks noGrp="1"/>
          </p:cNvSpPr>
          <p:nvPr>
            <p:ph sz="quarter" idx="13"/>
          </p:nvPr>
        </p:nvSpPr>
        <p:spPr>
          <a:xfrm>
            <a:off x="609600" y="1798638"/>
            <a:ext cx="11074400" cy="43735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733246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and Char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09600" y="274638"/>
            <a:ext cx="10972800" cy="1143000"/>
          </a:xfrm>
        </p:spPr>
        <p:txBody>
          <a:bodyPr/>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a:xfrm>
            <a:off x="609600" y="6245225"/>
            <a:ext cx="2844800" cy="476250"/>
          </a:xfrm>
          <a:prstGeom prst="rect">
            <a:avLst/>
          </a:prstGeom>
        </p:spPr>
        <p:txBody>
          <a:bodyPr/>
          <a:lstStyle>
            <a:lvl1pPr>
              <a:defRPr/>
            </a:lvl1pPr>
          </a:lstStyle>
          <a:p>
            <a:endParaRPr lang="en-US" dirty="0"/>
          </a:p>
        </p:txBody>
      </p:sp>
      <p:sp>
        <p:nvSpPr>
          <p:cNvPr id="5" name="Footer Placeholder 4"/>
          <p:cNvSpPr>
            <a:spLocks noGrp="1"/>
          </p:cNvSpPr>
          <p:nvPr>
            <p:ph type="ftr" sz="quarter" idx="11"/>
          </p:nvPr>
        </p:nvSpPr>
        <p:spPr>
          <a:xfrm>
            <a:off x="4165600" y="6245225"/>
            <a:ext cx="3860800" cy="476250"/>
          </a:xfrm>
          <a:prstGeom prst="rect">
            <a:avLst/>
          </a:prstGeom>
        </p:spPr>
        <p:txBody>
          <a:bodyPr/>
          <a:lstStyle>
            <a:lvl1pPr>
              <a:defRPr/>
            </a:lvl1pPr>
          </a:lstStyle>
          <a:p>
            <a:endParaRPr lang="en-US" dirty="0"/>
          </a:p>
        </p:txBody>
      </p:sp>
      <p:sp>
        <p:nvSpPr>
          <p:cNvPr id="10" name="Slide Number Placeholder 6"/>
          <p:cNvSpPr>
            <a:spLocks noGrp="1"/>
          </p:cNvSpPr>
          <p:nvPr>
            <p:ph type="sldNum" sz="quarter" idx="12"/>
          </p:nvPr>
        </p:nvSpPr>
        <p:spPr>
          <a:xfrm>
            <a:off x="101600" y="6458686"/>
            <a:ext cx="812800" cy="365125"/>
          </a:xfrm>
          <a:prstGeom prst="rect">
            <a:avLst/>
          </a:prstGeom>
        </p:spPr>
        <p:txBody>
          <a:bodyPr/>
          <a:lstStyle/>
          <a:p>
            <a:fld id="{92D464C2-11D5-4BED-8FD4-AE1F7A2D56FA}" type="slidenum">
              <a:rPr lang="en-US" smtClean="0"/>
              <a:pPr/>
              <a:t>‹#›</a:t>
            </a:fld>
            <a:endParaRPr lang="en-US" dirty="0"/>
          </a:p>
        </p:txBody>
      </p:sp>
      <p:sp>
        <p:nvSpPr>
          <p:cNvPr id="8" name="Content Placeholder 7"/>
          <p:cNvSpPr>
            <a:spLocks noGrp="1"/>
          </p:cNvSpPr>
          <p:nvPr>
            <p:ph sz="quarter" idx="13"/>
          </p:nvPr>
        </p:nvSpPr>
        <p:spPr>
          <a:xfrm>
            <a:off x="609600" y="1798638"/>
            <a:ext cx="11074400" cy="43735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93285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and Chart">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350" dirty="0"/>
          </a:p>
        </p:txBody>
      </p:sp>
      <p:sp>
        <p:nvSpPr>
          <p:cNvPr id="2" name="Title 1"/>
          <p:cNvSpPr>
            <a:spLocks noGrp="1"/>
          </p:cNvSpPr>
          <p:nvPr>
            <p:ph type="title"/>
          </p:nvPr>
        </p:nvSpPr>
        <p:spPr>
          <a:xfrm>
            <a:off x="609600" y="274638"/>
            <a:ext cx="10972800" cy="1143000"/>
          </a:xfrm>
        </p:spPr>
        <p:txBody>
          <a:bodyPr/>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a:xfrm>
            <a:off x="609600" y="6245225"/>
            <a:ext cx="2844800" cy="476250"/>
          </a:xfrm>
          <a:prstGeom prst="rect">
            <a:avLst/>
          </a:prstGeom>
        </p:spPr>
        <p:txBody>
          <a:bodyPr/>
          <a:lstStyle>
            <a:lvl1pPr>
              <a:defRPr/>
            </a:lvl1pPr>
          </a:lstStyle>
          <a:p>
            <a:endParaRPr lang="en-US" dirty="0"/>
          </a:p>
        </p:txBody>
      </p:sp>
      <p:sp>
        <p:nvSpPr>
          <p:cNvPr id="5" name="Footer Placeholder 4"/>
          <p:cNvSpPr>
            <a:spLocks noGrp="1"/>
          </p:cNvSpPr>
          <p:nvPr>
            <p:ph type="ftr" sz="quarter" idx="11"/>
          </p:nvPr>
        </p:nvSpPr>
        <p:spPr>
          <a:xfrm>
            <a:off x="4165600" y="6245225"/>
            <a:ext cx="3860800" cy="476250"/>
          </a:xfrm>
          <a:prstGeom prst="rect">
            <a:avLst/>
          </a:prstGeom>
        </p:spPr>
        <p:txBody>
          <a:bodyPr/>
          <a:lstStyle>
            <a:lvl1pPr>
              <a:defRPr/>
            </a:lvl1pPr>
          </a:lstStyle>
          <a:p>
            <a:endParaRPr lang="en-US" dirty="0"/>
          </a:p>
        </p:txBody>
      </p:sp>
      <p:sp>
        <p:nvSpPr>
          <p:cNvPr id="9" name="Slide Number Placeholder 6"/>
          <p:cNvSpPr>
            <a:spLocks noGrp="1"/>
          </p:cNvSpPr>
          <p:nvPr>
            <p:ph type="sldNum" sz="quarter" idx="12"/>
          </p:nvPr>
        </p:nvSpPr>
        <p:spPr>
          <a:xfrm>
            <a:off x="101600" y="6458686"/>
            <a:ext cx="812800" cy="365125"/>
          </a:xfrm>
          <a:prstGeom prst="rect">
            <a:avLst/>
          </a:prstGeom>
        </p:spPr>
        <p:txBody>
          <a:bodyPr/>
          <a:lstStyle/>
          <a:p>
            <a:fld id="{92D464C2-11D5-4BED-8FD4-AE1F7A2D56FA}" type="slidenum">
              <a:rPr lang="en-US" smtClean="0"/>
              <a:pPr/>
              <a:t>‹#›</a:t>
            </a:fld>
            <a:endParaRPr lang="en-US" dirty="0"/>
          </a:p>
        </p:txBody>
      </p:sp>
      <p:sp>
        <p:nvSpPr>
          <p:cNvPr id="10" name="Content Placeholder 7"/>
          <p:cNvSpPr>
            <a:spLocks noGrp="1"/>
          </p:cNvSpPr>
          <p:nvPr>
            <p:ph sz="quarter" idx="13"/>
          </p:nvPr>
        </p:nvSpPr>
        <p:spPr>
          <a:xfrm>
            <a:off x="609600" y="1798638"/>
            <a:ext cx="11074400" cy="43735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59375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Blank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5251" y="136528"/>
            <a:ext cx="10515600" cy="643543"/>
          </a:xfrm>
        </p:spPr>
        <p:txBody>
          <a:bodyPr>
            <a:normAutofit/>
          </a:bodyPr>
          <a:lstStyle>
            <a:lvl1pPr>
              <a:defRPr sz="1392" b="1">
                <a:solidFill>
                  <a:schemeClr val="bg1"/>
                </a:solidFill>
                <a:latin typeface="+mn-lt"/>
              </a:defRPr>
            </a:lvl1pPr>
          </a:lstStyle>
          <a:p>
            <a:r>
              <a:rPr lang="en-US" dirty="0"/>
              <a:t>(Blank Slide)</a:t>
            </a:r>
          </a:p>
        </p:txBody>
      </p:sp>
      <p:sp>
        <p:nvSpPr>
          <p:cNvPr id="8" name="Content Placeholder 2"/>
          <p:cNvSpPr>
            <a:spLocks noGrp="1"/>
          </p:cNvSpPr>
          <p:nvPr>
            <p:ph idx="1"/>
          </p:nvPr>
        </p:nvSpPr>
        <p:spPr>
          <a:xfrm>
            <a:off x="838201" y="1504951"/>
            <a:ext cx="9772651" cy="4762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87527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3">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D59DD9F-81C0-4C5A-93BB-F0F4B15DEC9C}"/>
              </a:ext>
            </a:extLst>
          </p:cNvPr>
          <p:cNvSpPr>
            <a:spLocks noGrp="1"/>
          </p:cNvSpPr>
          <p:nvPr>
            <p:ph type="title"/>
          </p:nvPr>
        </p:nvSpPr>
        <p:spPr>
          <a:xfrm>
            <a:off x="838200" y="890498"/>
            <a:ext cx="10515600" cy="933423"/>
          </a:xfrm>
          <a:prstGeom prst="rect">
            <a:avLst/>
          </a:prstGeom>
        </p:spPr>
        <p:txBody>
          <a:bodyPr vert="horz" lIns="91440" tIns="45720" rIns="91440" bIns="45720" rtlCol="0" anchor="ctr">
            <a:normAutofit/>
          </a:bodyPr>
          <a:lstStyle>
            <a:lvl1pPr>
              <a:defRPr>
                <a:solidFill>
                  <a:srgbClr val="000000"/>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39C4ECA8-4095-41CF-AE2E-902C6698DCC2}"/>
              </a:ext>
            </a:extLst>
          </p:cNvPr>
          <p:cNvSpPr>
            <a:spLocks noGrp="1"/>
          </p:cNvSpPr>
          <p:nvPr>
            <p:ph type="body" idx="1"/>
          </p:nvPr>
        </p:nvSpPr>
        <p:spPr>
          <a:xfrm>
            <a:off x="844549" y="1601604"/>
            <a:ext cx="10509251" cy="444623"/>
          </a:xfrm>
        </p:spPr>
        <p:txBody>
          <a:bodyPr/>
          <a:lstStyle>
            <a:lvl1pPr marL="0" indent="0">
              <a:buNone/>
              <a:defRPr sz="1350">
                <a:solidFill>
                  <a:srgbClr val="C00000"/>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9113598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20075-0C39-4BED-8AAF-EBA5B9CC1EF9}"/>
              </a:ext>
            </a:extLst>
          </p:cNvPr>
          <p:cNvSpPr>
            <a:spLocks noGrp="1"/>
          </p:cNvSpPr>
          <p:nvPr>
            <p:ph type="title"/>
          </p:nvPr>
        </p:nvSpPr>
        <p:spPr>
          <a:xfrm>
            <a:off x="1027112" y="1736726"/>
            <a:ext cx="10946349"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646799-DE12-4BCE-BD9A-14EA8A1FC8A7}"/>
              </a:ext>
            </a:extLst>
          </p:cNvPr>
          <p:cNvSpPr>
            <a:spLocks noGrp="1"/>
          </p:cNvSpPr>
          <p:nvPr>
            <p:ph type="body" idx="1"/>
          </p:nvPr>
        </p:nvSpPr>
        <p:spPr>
          <a:xfrm>
            <a:off x="1031875" y="4589463"/>
            <a:ext cx="1094158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2DCE2B-66E7-46B8-BD7C-9719D4019591}"/>
              </a:ext>
            </a:extLst>
          </p:cNvPr>
          <p:cNvSpPr>
            <a:spLocks noGrp="1"/>
          </p:cNvSpPr>
          <p:nvPr>
            <p:ph type="dt" sz="half" idx="10"/>
          </p:nvPr>
        </p:nvSpPr>
        <p:spPr>
          <a:xfrm>
            <a:off x="1038225"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FF5D5992-8D38-4C0E-9BB6-4182D4595693}"/>
              </a:ext>
            </a:extLst>
          </p:cNvPr>
          <p:cNvSpPr>
            <a:spLocks noGrp="1"/>
          </p:cNvSpPr>
          <p:nvPr>
            <p:ph type="ftr" sz="quarter" idx="11"/>
          </p:nvPr>
        </p:nvSpPr>
        <p:spPr>
          <a:xfrm>
            <a:off x="4038600" y="6356350"/>
            <a:ext cx="5605732"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6C2322C-02EC-4536-BDB9-9C20CF6A4746}"/>
              </a:ext>
            </a:extLst>
          </p:cNvPr>
          <p:cNvSpPr>
            <a:spLocks noGrp="1"/>
          </p:cNvSpPr>
          <p:nvPr>
            <p:ph type="sldNum" sz="quarter" idx="12"/>
          </p:nvPr>
        </p:nvSpPr>
        <p:spPr>
          <a:xfrm>
            <a:off x="9825486" y="6350852"/>
            <a:ext cx="2147975" cy="365125"/>
          </a:xfrm>
          <a:prstGeom prst="rect">
            <a:avLst/>
          </a:prstGeom>
        </p:spPr>
        <p:txBody>
          <a:bodyPr/>
          <a:lstStyle/>
          <a:p>
            <a:fld id="{D2831F8B-4226-47F9-9D96-411238E4F7D5}" type="slidenum">
              <a:rPr lang="en-US" smtClean="0"/>
              <a:t>‹#›</a:t>
            </a:fld>
            <a:endParaRPr lang="en-US" dirty="0"/>
          </a:p>
        </p:txBody>
      </p:sp>
    </p:spTree>
    <p:extLst>
      <p:ext uri="{BB962C8B-B14F-4D97-AF65-F5344CB8AC3E}">
        <p14:creationId xmlns:p14="http://schemas.microsoft.com/office/powerpoint/2010/main" val="23445017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S3">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D59DD9F-81C0-4C5A-93BB-F0F4B15DEC9C}"/>
              </a:ext>
            </a:extLst>
          </p:cNvPr>
          <p:cNvSpPr>
            <a:spLocks noGrp="1"/>
          </p:cNvSpPr>
          <p:nvPr>
            <p:ph type="title"/>
          </p:nvPr>
        </p:nvSpPr>
        <p:spPr>
          <a:xfrm>
            <a:off x="838200" y="890494"/>
            <a:ext cx="10515600" cy="933423"/>
          </a:xfrm>
          <a:prstGeom prst="rect">
            <a:avLst/>
          </a:prstGeom>
        </p:spPr>
        <p:txBody>
          <a:bodyPr vert="horz" lIns="91440" tIns="45720" rIns="91440" bIns="45720" rtlCol="0" anchor="ctr">
            <a:normAutofit/>
          </a:bodyPr>
          <a:lstStyle>
            <a:lvl1pPr>
              <a:defRPr>
                <a:solidFill>
                  <a:srgbClr val="000000"/>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39C4ECA8-4095-41CF-AE2E-902C6698DCC2}"/>
              </a:ext>
            </a:extLst>
          </p:cNvPr>
          <p:cNvSpPr>
            <a:spLocks noGrp="1"/>
          </p:cNvSpPr>
          <p:nvPr>
            <p:ph type="body" idx="1"/>
          </p:nvPr>
        </p:nvSpPr>
        <p:spPr>
          <a:xfrm>
            <a:off x="844549" y="1601604"/>
            <a:ext cx="10509251" cy="444623"/>
          </a:xfrm>
        </p:spPr>
        <p:txBody>
          <a:bodyPr/>
          <a:lstStyle>
            <a:lvl1pPr marL="0" indent="0">
              <a:buNone/>
              <a:defRPr sz="1800">
                <a:solidFill>
                  <a:srgbClr val="C00000"/>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8096605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wo Content Alterna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42975" y="2133600"/>
            <a:ext cx="10447836" cy="1989910"/>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942975" y="4201920"/>
            <a:ext cx="10447836" cy="1975044"/>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4">
            <a:extLst>
              <a:ext uri="{FF2B5EF4-FFF2-40B4-BE49-F238E27FC236}">
                <a16:creationId xmlns:a16="http://schemas.microsoft.com/office/drawing/2014/main" id="{9983548A-32E5-4325-9AF3-8E706CA55722}"/>
              </a:ext>
            </a:extLst>
          </p:cNvPr>
          <p:cNvSpPr>
            <a:spLocks noGrp="1"/>
          </p:cNvSpPr>
          <p:nvPr>
            <p:ph type="dt" sz="half" idx="10"/>
          </p:nvPr>
        </p:nvSpPr>
        <p:spPr>
          <a:xfrm>
            <a:off x="606751" y="6363175"/>
            <a:ext cx="2803578" cy="365125"/>
          </a:xfrm>
          <a:prstGeom prst="rect">
            <a:avLst/>
          </a:prstGeom>
        </p:spPr>
        <p:txBody>
          <a:bodyPr/>
          <a:lstStyle/>
          <a:p>
            <a:endParaRPr lang="en-US" dirty="0"/>
          </a:p>
        </p:txBody>
      </p:sp>
      <p:sp>
        <p:nvSpPr>
          <p:cNvPr id="11" name="Footer Placeholder 5">
            <a:extLst>
              <a:ext uri="{FF2B5EF4-FFF2-40B4-BE49-F238E27FC236}">
                <a16:creationId xmlns:a16="http://schemas.microsoft.com/office/drawing/2014/main" id="{4A304BAD-5724-41B7-917D-1F422027368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12" name="Slide Number Placeholder 6">
            <a:extLst>
              <a:ext uri="{FF2B5EF4-FFF2-40B4-BE49-F238E27FC236}">
                <a16:creationId xmlns:a16="http://schemas.microsoft.com/office/drawing/2014/main" id="{7FF558AD-F51C-4DEC-8E42-B343D6F4C9E8}"/>
              </a:ext>
            </a:extLst>
          </p:cNvPr>
          <p:cNvSpPr>
            <a:spLocks noGrp="1"/>
          </p:cNvSpPr>
          <p:nvPr>
            <p:ph type="sldNum" sz="quarter" idx="12"/>
          </p:nvPr>
        </p:nvSpPr>
        <p:spPr>
          <a:xfrm>
            <a:off x="8610600" y="6356350"/>
            <a:ext cx="2743200" cy="365125"/>
          </a:xfrm>
          <a:prstGeom prst="rect">
            <a:avLst/>
          </a:prstGeom>
        </p:spPr>
        <p:txBody>
          <a:bodyPr/>
          <a:lstStyle/>
          <a:p>
            <a:fld id="{89093A55-C093-4CFF-A53D-9AD5B6476858}" type="slidenum">
              <a:rPr lang="en-US" smtClean="0"/>
              <a:t>‹#›</a:t>
            </a:fld>
            <a:endParaRPr lang="en-US" dirty="0"/>
          </a:p>
        </p:txBody>
      </p:sp>
      <p:sp>
        <p:nvSpPr>
          <p:cNvPr id="13" name="Title 1">
            <a:extLst>
              <a:ext uri="{FF2B5EF4-FFF2-40B4-BE49-F238E27FC236}">
                <a16:creationId xmlns:a16="http://schemas.microsoft.com/office/drawing/2014/main" id="{6EB2A9C0-D012-4E24-97C3-A48118938628}"/>
              </a:ext>
            </a:extLst>
          </p:cNvPr>
          <p:cNvSpPr>
            <a:spLocks noGrp="1"/>
          </p:cNvSpPr>
          <p:nvPr>
            <p:ph type="title"/>
          </p:nvPr>
        </p:nvSpPr>
        <p:spPr>
          <a:xfrm>
            <a:off x="606751" y="1087046"/>
            <a:ext cx="10747049" cy="933423"/>
          </a:xfrm>
        </p:spPr>
        <p:txBody>
          <a:bodyPr/>
          <a:lstStyle/>
          <a:p>
            <a:r>
              <a:rPr lang="en-US" dirty="0"/>
              <a:t>Click to edit Master title style</a:t>
            </a:r>
          </a:p>
        </p:txBody>
      </p:sp>
    </p:spTree>
    <p:extLst>
      <p:ext uri="{BB962C8B-B14F-4D97-AF65-F5344CB8AC3E}">
        <p14:creationId xmlns:p14="http://schemas.microsoft.com/office/powerpoint/2010/main" val="10617535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hree Content Alterna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838200" y="2223009"/>
            <a:ext cx="5181600" cy="185947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3"/>
          </p:nvPr>
        </p:nvSpPr>
        <p:spPr>
          <a:xfrm>
            <a:off x="838200" y="4265233"/>
            <a:ext cx="5181600" cy="1911729"/>
          </a:xfrm>
        </p:spPr>
        <p:txBody>
          <a:bodyPr>
            <a:norm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half" idx="1"/>
          </p:nvPr>
        </p:nvSpPr>
        <p:spPr>
          <a:xfrm>
            <a:off x="6172200" y="2243137"/>
            <a:ext cx="5181600" cy="3933825"/>
          </a:xfrm>
        </p:spPr>
        <p:txBody>
          <a:bodyPr>
            <a:norm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4">
            <a:extLst>
              <a:ext uri="{FF2B5EF4-FFF2-40B4-BE49-F238E27FC236}">
                <a16:creationId xmlns:a16="http://schemas.microsoft.com/office/drawing/2014/main" id="{A77930AF-64D4-49BB-85A5-5205DC9C82DD}"/>
              </a:ext>
            </a:extLst>
          </p:cNvPr>
          <p:cNvSpPr>
            <a:spLocks noGrp="1"/>
          </p:cNvSpPr>
          <p:nvPr>
            <p:ph type="dt" sz="half" idx="10"/>
          </p:nvPr>
        </p:nvSpPr>
        <p:spPr>
          <a:xfrm>
            <a:off x="606751" y="6363175"/>
            <a:ext cx="2803578" cy="365125"/>
          </a:xfrm>
          <a:prstGeom prst="rect">
            <a:avLst/>
          </a:prstGeom>
        </p:spPr>
        <p:txBody>
          <a:bodyPr/>
          <a:lstStyle/>
          <a:p>
            <a:endParaRPr lang="en-US" dirty="0"/>
          </a:p>
        </p:txBody>
      </p:sp>
      <p:sp>
        <p:nvSpPr>
          <p:cNvPr id="13" name="Footer Placeholder 5">
            <a:extLst>
              <a:ext uri="{FF2B5EF4-FFF2-40B4-BE49-F238E27FC236}">
                <a16:creationId xmlns:a16="http://schemas.microsoft.com/office/drawing/2014/main" id="{4AE8536B-2E84-49D0-B3A7-B7D13FEF9D58}"/>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14" name="Slide Number Placeholder 6">
            <a:extLst>
              <a:ext uri="{FF2B5EF4-FFF2-40B4-BE49-F238E27FC236}">
                <a16:creationId xmlns:a16="http://schemas.microsoft.com/office/drawing/2014/main" id="{CB1BF0D7-78EB-49ED-9439-F97B91D93F9E}"/>
              </a:ext>
            </a:extLst>
          </p:cNvPr>
          <p:cNvSpPr>
            <a:spLocks noGrp="1"/>
          </p:cNvSpPr>
          <p:nvPr>
            <p:ph type="sldNum" sz="quarter" idx="12"/>
          </p:nvPr>
        </p:nvSpPr>
        <p:spPr>
          <a:xfrm>
            <a:off x="8610600" y="6356350"/>
            <a:ext cx="2743200" cy="365125"/>
          </a:xfrm>
          <a:prstGeom prst="rect">
            <a:avLst/>
          </a:prstGeom>
        </p:spPr>
        <p:txBody>
          <a:bodyPr/>
          <a:lstStyle/>
          <a:p>
            <a:fld id="{89093A55-C093-4CFF-A53D-9AD5B6476858}" type="slidenum">
              <a:rPr lang="en-US" smtClean="0"/>
              <a:t>‹#›</a:t>
            </a:fld>
            <a:endParaRPr lang="en-US" dirty="0"/>
          </a:p>
        </p:txBody>
      </p:sp>
      <p:sp>
        <p:nvSpPr>
          <p:cNvPr id="15" name="Title 1">
            <a:extLst>
              <a:ext uri="{FF2B5EF4-FFF2-40B4-BE49-F238E27FC236}">
                <a16:creationId xmlns:a16="http://schemas.microsoft.com/office/drawing/2014/main" id="{BEACFF41-E45E-4146-9827-AD0050581C51}"/>
              </a:ext>
            </a:extLst>
          </p:cNvPr>
          <p:cNvSpPr>
            <a:spLocks noGrp="1"/>
          </p:cNvSpPr>
          <p:nvPr>
            <p:ph type="title"/>
          </p:nvPr>
        </p:nvSpPr>
        <p:spPr>
          <a:xfrm>
            <a:off x="606751" y="1087046"/>
            <a:ext cx="10747049" cy="933423"/>
          </a:xfrm>
        </p:spPr>
        <p:txBody>
          <a:bodyPr/>
          <a:lstStyle/>
          <a:p>
            <a:r>
              <a:rPr lang="en-US" dirty="0"/>
              <a:t>Click to edit Master title style</a:t>
            </a:r>
          </a:p>
        </p:txBody>
      </p:sp>
    </p:spTree>
    <p:extLst>
      <p:ext uri="{BB962C8B-B14F-4D97-AF65-F5344CB8AC3E}">
        <p14:creationId xmlns:p14="http://schemas.microsoft.com/office/powerpoint/2010/main" val="12244229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S3">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D59DD9F-81C0-4C5A-93BB-F0F4B15DEC9C}"/>
              </a:ext>
            </a:extLst>
          </p:cNvPr>
          <p:cNvSpPr>
            <a:spLocks noGrp="1"/>
          </p:cNvSpPr>
          <p:nvPr>
            <p:ph type="title"/>
          </p:nvPr>
        </p:nvSpPr>
        <p:spPr>
          <a:xfrm>
            <a:off x="1137424" y="890494"/>
            <a:ext cx="10216376" cy="933423"/>
          </a:xfrm>
          <a:prstGeom prst="rect">
            <a:avLst/>
          </a:prstGeom>
        </p:spPr>
        <p:txBody>
          <a:bodyPr vert="horz" lIns="91440" tIns="45720" rIns="91440" bIns="45720" rtlCol="0" anchor="ctr">
            <a:normAutofit/>
          </a:bodyPr>
          <a:lstStyle>
            <a:lvl1pPr>
              <a:defRPr>
                <a:solidFill>
                  <a:srgbClr val="000000"/>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39C4ECA8-4095-41CF-AE2E-902C6698DCC2}"/>
              </a:ext>
            </a:extLst>
          </p:cNvPr>
          <p:cNvSpPr>
            <a:spLocks noGrp="1"/>
          </p:cNvSpPr>
          <p:nvPr>
            <p:ph type="body" idx="1"/>
          </p:nvPr>
        </p:nvSpPr>
        <p:spPr>
          <a:xfrm>
            <a:off x="1132441" y="2125712"/>
            <a:ext cx="10210208" cy="444623"/>
          </a:xfrm>
        </p:spPr>
        <p:txBody>
          <a:bodyPr/>
          <a:lstStyle>
            <a:lvl1pPr marL="0" indent="0">
              <a:buNone/>
              <a:defRPr sz="1800">
                <a:solidFill>
                  <a:srgbClr val="C00000"/>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4413275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wo Content Alterna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2819" y="2133600"/>
            <a:ext cx="10297991" cy="1989910"/>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126273" y="4201920"/>
            <a:ext cx="10264538" cy="1975044"/>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4">
            <a:extLst>
              <a:ext uri="{FF2B5EF4-FFF2-40B4-BE49-F238E27FC236}">
                <a16:creationId xmlns:a16="http://schemas.microsoft.com/office/drawing/2014/main" id="{9983548A-32E5-4325-9AF3-8E706CA55722}"/>
              </a:ext>
            </a:extLst>
          </p:cNvPr>
          <p:cNvSpPr>
            <a:spLocks noGrp="1"/>
          </p:cNvSpPr>
          <p:nvPr>
            <p:ph type="dt" sz="half" idx="10"/>
          </p:nvPr>
        </p:nvSpPr>
        <p:spPr>
          <a:xfrm>
            <a:off x="1092819" y="6363175"/>
            <a:ext cx="2317509" cy="372162"/>
          </a:xfrm>
          <a:prstGeom prst="rect">
            <a:avLst/>
          </a:prstGeom>
        </p:spPr>
        <p:txBody>
          <a:bodyPr/>
          <a:lstStyle/>
          <a:p>
            <a:endParaRPr lang="en-US" dirty="0"/>
          </a:p>
        </p:txBody>
      </p:sp>
      <p:sp>
        <p:nvSpPr>
          <p:cNvPr id="11" name="Footer Placeholder 5">
            <a:extLst>
              <a:ext uri="{FF2B5EF4-FFF2-40B4-BE49-F238E27FC236}">
                <a16:creationId xmlns:a16="http://schemas.microsoft.com/office/drawing/2014/main" id="{4A304BAD-5724-41B7-917D-1F422027368D}"/>
              </a:ext>
            </a:extLst>
          </p:cNvPr>
          <p:cNvSpPr>
            <a:spLocks noGrp="1"/>
          </p:cNvSpPr>
          <p:nvPr>
            <p:ph type="ftr" sz="quarter" idx="11"/>
          </p:nvPr>
        </p:nvSpPr>
        <p:spPr>
          <a:xfrm>
            <a:off x="4752000" y="6356350"/>
            <a:ext cx="3401399" cy="372162"/>
          </a:xfrm>
          <a:prstGeom prst="rect">
            <a:avLst/>
          </a:prstGeom>
        </p:spPr>
        <p:txBody>
          <a:bodyPr/>
          <a:lstStyle/>
          <a:p>
            <a:endParaRPr lang="en-US" dirty="0"/>
          </a:p>
        </p:txBody>
      </p:sp>
      <p:sp>
        <p:nvSpPr>
          <p:cNvPr id="12" name="Slide Number Placeholder 6">
            <a:extLst>
              <a:ext uri="{FF2B5EF4-FFF2-40B4-BE49-F238E27FC236}">
                <a16:creationId xmlns:a16="http://schemas.microsoft.com/office/drawing/2014/main" id="{7FF558AD-F51C-4DEC-8E42-B343D6F4C9E8}"/>
              </a:ext>
            </a:extLst>
          </p:cNvPr>
          <p:cNvSpPr>
            <a:spLocks noGrp="1"/>
          </p:cNvSpPr>
          <p:nvPr>
            <p:ph type="sldNum" sz="quarter" idx="12"/>
          </p:nvPr>
        </p:nvSpPr>
        <p:spPr>
          <a:xfrm>
            <a:off x="9086200" y="6356350"/>
            <a:ext cx="2267599" cy="372162"/>
          </a:xfrm>
          <a:prstGeom prst="rect">
            <a:avLst/>
          </a:prstGeom>
        </p:spPr>
        <p:txBody>
          <a:bodyPr/>
          <a:lstStyle/>
          <a:p>
            <a:fld id="{89093A55-C093-4CFF-A53D-9AD5B6476858}" type="slidenum">
              <a:rPr lang="en-US" smtClean="0"/>
              <a:t>‹#›</a:t>
            </a:fld>
            <a:endParaRPr lang="en-US" dirty="0"/>
          </a:p>
        </p:txBody>
      </p:sp>
      <p:sp>
        <p:nvSpPr>
          <p:cNvPr id="13" name="Title 1">
            <a:extLst>
              <a:ext uri="{FF2B5EF4-FFF2-40B4-BE49-F238E27FC236}">
                <a16:creationId xmlns:a16="http://schemas.microsoft.com/office/drawing/2014/main" id="{6EB2A9C0-D012-4E24-97C3-A48118938628}"/>
              </a:ext>
            </a:extLst>
          </p:cNvPr>
          <p:cNvSpPr>
            <a:spLocks noGrp="1"/>
          </p:cNvSpPr>
          <p:nvPr>
            <p:ph type="title"/>
          </p:nvPr>
        </p:nvSpPr>
        <p:spPr>
          <a:xfrm>
            <a:off x="1103971" y="1087046"/>
            <a:ext cx="10249829" cy="933423"/>
          </a:xfrm>
        </p:spPr>
        <p:txBody>
          <a:bodyPr/>
          <a:lstStyle/>
          <a:p>
            <a:r>
              <a:rPr lang="en-US" dirty="0"/>
              <a:t>Click to edit Master title style</a:t>
            </a:r>
          </a:p>
        </p:txBody>
      </p:sp>
    </p:spTree>
    <p:extLst>
      <p:ext uri="{BB962C8B-B14F-4D97-AF65-F5344CB8AC3E}">
        <p14:creationId xmlns:p14="http://schemas.microsoft.com/office/powerpoint/2010/main" val="15820833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hree Content Alterna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137424" y="2223009"/>
            <a:ext cx="4882376" cy="185947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3"/>
          </p:nvPr>
        </p:nvSpPr>
        <p:spPr>
          <a:xfrm>
            <a:off x="1137424" y="4265233"/>
            <a:ext cx="4882376" cy="1911729"/>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half" idx="1"/>
          </p:nvPr>
        </p:nvSpPr>
        <p:spPr>
          <a:xfrm>
            <a:off x="6471424" y="2243137"/>
            <a:ext cx="4882376" cy="3933825"/>
          </a:xfrm>
        </p:spPr>
        <p:txBody>
          <a:bodyPr>
            <a:norm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4">
            <a:extLst>
              <a:ext uri="{FF2B5EF4-FFF2-40B4-BE49-F238E27FC236}">
                <a16:creationId xmlns:a16="http://schemas.microsoft.com/office/drawing/2014/main" id="{A77930AF-64D4-49BB-85A5-5205DC9C82DD}"/>
              </a:ext>
            </a:extLst>
          </p:cNvPr>
          <p:cNvSpPr>
            <a:spLocks noGrp="1"/>
          </p:cNvSpPr>
          <p:nvPr>
            <p:ph type="dt" sz="half" idx="10"/>
          </p:nvPr>
        </p:nvSpPr>
        <p:spPr>
          <a:xfrm>
            <a:off x="1081668" y="6345045"/>
            <a:ext cx="2239452" cy="383256"/>
          </a:xfrm>
          <a:prstGeom prst="rect">
            <a:avLst/>
          </a:prstGeom>
        </p:spPr>
        <p:txBody>
          <a:bodyPr/>
          <a:lstStyle/>
          <a:p>
            <a:endParaRPr lang="en-US" dirty="0"/>
          </a:p>
        </p:txBody>
      </p:sp>
      <p:sp>
        <p:nvSpPr>
          <p:cNvPr id="13" name="Footer Placeholder 5">
            <a:extLst>
              <a:ext uri="{FF2B5EF4-FFF2-40B4-BE49-F238E27FC236}">
                <a16:creationId xmlns:a16="http://schemas.microsoft.com/office/drawing/2014/main" id="{4AE8536B-2E84-49D0-B3A7-B7D13FEF9D58}"/>
              </a:ext>
            </a:extLst>
          </p:cNvPr>
          <p:cNvSpPr>
            <a:spLocks noGrp="1"/>
          </p:cNvSpPr>
          <p:nvPr>
            <p:ph type="ftr" sz="quarter" idx="11"/>
          </p:nvPr>
        </p:nvSpPr>
        <p:spPr>
          <a:xfrm>
            <a:off x="4777355" y="6338220"/>
            <a:ext cx="3286835" cy="383256"/>
          </a:xfrm>
          <a:prstGeom prst="rect">
            <a:avLst/>
          </a:prstGeom>
        </p:spPr>
        <p:txBody>
          <a:bodyPr/>
          <a:lstStyle/>
          <a:p>
            <a:endParaRPr lang="en-US" dirty="0"/>
          </a:p>
        </p:txBody>
      </p:sp>
      <p:sp>
        <p:nvSpPr>
          <p:cNvPr id="14" name="Slide Number Placeholder 6">
            <a:extLst>
              <a:ext uri="{FF2B5EF4-FFF2-40B4-BE49-F238E27FC236}">
                <a16:creationId xmlns:a16="http://schemas.microsoft.com/office/drawing/2014/main" id="{CB1BF0D7-78EB-49ED-9439-F97B91D93F9E}"/>
              </a:ext>
            </a:extLst>
          </p:cNvPr>
          <p:cNvSpPr>
            <a:spLocks noGrp="1"/>
          </p:cNvSpPr>
          <p:nvPr>
            <p:ph type="sldNum" sz="quarter" idx="12"/>
          </p:nvPr>
        </p:nvSpPr>
        <p:spPr>
          <a:xfrm>
            <a:off x="9073367" y="6338220"/>
            <a:ext cx="2191223" cy="383256"/>
          </a:xfrm>
          <a:prstGeom prst="rect">
            <a:avLst/>
          </a:prstGeom>
        </p:spPr>
        <p:txBody>
          <a:bodyPr/>
          <a:lstStyle/>
          <a:p>
            <a:fld id="{89093A55-C093-4CFF-A53D-9AD5B6476858}" type="slidenum">
              <a:rPr lang="en-US" smtClean="0"/>
              <a:t>‹#›</a:t>
            </a:fld>
            <a:endParaRPr lang="en-US" dirty="0"/>
          </a:p>
        </p:txBody>
      </p:sp>
      <p:sp>
        <p:nvSpPr>
          <p:cNvPr id="15" name="Title 1">
            <a:extLst>
              <a:ext uri="{FF2B5EF4-FFF2-40B4-BE49-F238E27FC236}">
                <a16:creationId xmlns:a16="http://schemas.microsoft.com/office/drawing/2014/main" id="{BEACFF41-E45E-4146-9827-AD0050581C51}"/>
              </a:ext>
            </a:extLst>
          </p:cNvPr>
          <p:cNvSpPr>
            <a:spLocks noGrp="1"/>
          </p:cNvSpPr>
          <p:nvPr>
            <p:ph type="title"/>
          </p:nvPr>
        </p:nvSpPr>
        <p:spPr>
          <a:xfrm>
            <a:off x="1159727" y="1087046"/>
            <a:ext cx="10194073" cy="933423"/>
          </a:xfrm>
        </p:spPr>
        <p:txBody>
          <a:bodyPr/>
          <a:lstStyle/>
          <a:p>
            <a:r>
              <a:rPr lang="en-US" dirty="0"/>
              <a:t>Click to edit Master title style</a:t>
            </a:r>
          </a:p>
        </p:txBody>
      </p:sp>
    </p:spTree>
    <p:extLst>
      <p:ext uri="{BB962C8B-B14F-4D97-AF65-F5344CB8AC3E}">
        <p14:creationId xmlns:p14="http://schemas.microsoft.com/office/powerpoint/2010/main" val="28091687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S3">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D59DD9F-81C0-4C5A-93BB-F0F4B15DEC9C}"/>
              </a:ext>
            </a:extLst>
          </p:cNvPr>
          <p:cNvSpPr>
            <a:spLocks noGrp="1"/>
          </p:cNvSpPr>
          <p:nvPr>
            <p:ph type="title"/>
          </p:nvPr>
        </p:nvSpPr>
        <p:spPr>
          <a:xfrm>
            <a:off x="1137424" y="890494"/>
            <a:ext cx="10216376" cy="933423"/>
          </a:xfrm>
          <a:prstGeom prst="rect">
            <a:avLst/>
          </a:prstGeom>
        </p:spPr>
        <p:txBody>
          <a:bodyPr vert="horz" lIns="91440" tIns="45720" rIns="91440" bIns="45720" rtlCol="0" anchor="ctr">
            <a:normAutofit/>
          </a:bodyPr>
          <a:lstStyle>
            <a:lvl1pPr>
              <a:defRPr>
                <a:solidFill>
                  <a:srgbClr val="000000"/>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39C4ECA8-4095-41CF-AE2E-902C6698DCC2}"/>
              </a:ext>
            </a:extLst>
          </p:cNvPr>
          <p:cNvSpPr>
            <a:spLocks noGrp="1"/>
          </p:cNvSpPr>
          <p:nvPr>
            <p:ph type="body" idx="1"/>
          </p:nvPr>
        </p:nvSpPr>
        <p:spPr>
          <a:xfrm>
            <a:off x="1132441" y="2125712"/>
            <a:ext cx="10210208" cy="444623"/>
          </a:xfrm>
        </p:spPr>
        <p:txBody>
          <a:bodyPr/>
          <a:lstStyle>
            <a:lvl1pPr marL="0" indent="0">
              <a:buNone/>
              <a:defRPr sz="1800">
                <a:solidFill>
                  <a:srgbClr val="C00000"/>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9812264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wo Content Alterna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2819" y="2133600"/>
            <a:ext cx="10297991" cy="1989910"/>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126273" y="4201920"/>
            <a:ext cx="10264538" cy="1975044"/>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4">
            <a:extLst>
              <a:ext uri="{FF2B5EF4-FFF2-40B4-BE49-F238E27FC236}">
                <a16:creationId xmlns:a16="http://schemas.microsoft.com/office/drawing/2014/main" id="{9983548A-32E5-4325-9AF3-8E706CA55722}"/>
              </a:ext>
            </a:extLst>
          </p:cNvPr>
          <p:cNvSpPr>
            <a:spLocks noGrp="1"/>
          </p:cNvSpPr>
          <p:nvPr>
            <p:ph type="dt" sz="half" idx="10"/>
          </p:nvPr>
        </p:nvSpPr>
        <p:spPr>
          <a:xfrm>
            <a:off x="1092819" y="6363175"/>
            <a:ext cx="2317509" cy="372162"/>
          </a:xfrm>
          <a:prstGeom prst="rect">
            <a:avLst/>
          </a:prstGeom>
        </p:spPr>
        <p:txBody>
          <a:bodyPr/>
          <a:lstStyle/>
          <a:p>
            <a:endParaRPr lang="en-US" dirty="0"/>
          </a:p>
        </p:txBody>
      </p:sp>
      <p:sp>
        <p:nvSpPr>
          <p:cNvPr id="11" name="Footer Placeholder 5">
            <a:extLst>
              <a:ext uri="{FF2B5EF4-FFF2-40B4-BE49-F238E27FC236}">
                <a16:creationId xmlns:a16="http://schemas.microsoft.com/office/drawing/2014/main" id="{4A304BAD-5724-41B7-917D-1F422027368D}"/>
              </a:ext>
            </a:extLst>
          </p:cNvPr>
          <p:cNvSpPr>
            <a:spLocks noGrp="1"/>
          </p:cNvSpPr>
          <p:nvPr>
            <p:ph type="ftr" sz="quarter" idx="11"/>
          </p:nvPr>
        </p:nvSpPr>
        <p:spPr>
          <a:xfrm>
            <a:off x="4752000" y="6356350"/>
            <a:ext cx="3401399" cy="372162"/>
          </a:xfrm>
          <a:prstGeom prst="rect">
            <a:avLst/>
          </a:prstGeom>
        </p:spPr>
        <p:txBody>
          <a:bodyPr/>
          <a:lstStyle/>
          <a:p>
            <a:endParaRPr lang="en-US" dirty="0"/>
          </a:p>
        </p:txBody>
      </p:sp>
      <p:sp>
        <p:nvSpPr>
          <p:cNvPr id="12" name="Slide Number Placeholder 6">
            <a:extLst>
              <a:ext uri="{FF2B5EF4-FFF2-40B4-BE49-F238E27FC236}">
                <a16:creationId xmlns:a16="http://schemas.microsoft.com/office/drawing/2014/main" id="{7FF558AD-F51C-4DEC-8E42-B343D6F4C9E8}"/>
              </a:ext>
            </a:extLst>
          </p:cNvPr>
          <p:cNvSpPr>
            <a:spLocks noGrp="1"/>
          </p:cNvSpPr>
          <p:nvPr>
            <p:ph type="sldNum" sz="quarter" idx="12"/>
          </p:nvPr>
        </p:nvSpPr>
        <p:spPr>
          <a:xfrm>
            <a:off x="9086200" y="6356350"/>
            <a:ext cx="2267599" cy="372162"/>
          </a:xfrm>
          <a:prstGeom prst="rect">
            <a:avLst/>
          </a:prstGeom>
        </p:spPr>
        <p:txBody>
          <a:bodyPr/>
          <a:lstStyle/>
          <a:p>
            <a:fld id="{89093A55-C093-4CFF-A53D-9AD5B6476858}" type="slidenum">
              <a:rPr lang="en-US" smtClean="0"/>
              <a:t>‹#›</a:t>
            </a:fld>
            <a:endParaRPr lang="en-US" dirty="0"/>
          </a:p>
        </p:txBody>
      </p:sp>
      <p:sp>
        <p:nvSpPr>
          <p:cNvPr id="13" name="Title 1">
            <a:extLst>
              <a:ext uri="{FF2B5EF4-FFF2-40B4-BE49-F238E27FC236}">
                <a16:creationId xmlns:a16="http://schemas.microsoft.com/office/drawing/2014/main" id="{6EB2A9C0-D012-4E24-97C3-A48118938628}"/>
              </a:ext>
            </a:extLst>
          </p:cNvPr>
          <p:cNvSpPr>
            <a:spLocks noGrp="1"/>
          </p:cNvSpPr>
          <p:nvPr>
            <p:ph type="title"/>
          </p:nvPr>
        </p:nvSpPr>
        <p:spPr>
          <a:xfrm>
            <a:off x="1103971" y="1087046"/>
            <a:ext cx="10249829" cy="933423"/>
          </a:xfrm>
        </p:spPr>
        <p:txBody>
          <a:bodyPr/>
          <a:lstStyle/>
          <a:p>
            <a:r>
              <a:rPr lang="en-US" dirty="0"/>
              <a:t>Click to edit Master title style</a:t>
            </a:r>
          </a:p>
        </p:txBody>
      </p:sp>
    </p:spTree>
    <p:extLst>
      <p:ext uri="{BB962C8B-B14F-4D97-AF65-F5344CB8AC3E}">
        <p14:creationId xmlns:p14="http://schemas.microsoft.com/office/powerpoint/2010/main" val="33228403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hree Content Alternate">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137424" y="2223009"/>
            <a:ext cx="4882376" cy="185947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3"/>
          </p:nvPr>
        </p:nvSpPr>
        <p:spPr>
          <a:xfrm>
            <a:off x="1137424" y="4265233"/>
            <a:ext cx="4882376" cy="1911729"/>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half" idx="1"/>
          </p:nvPr>
        </p:nvSpPr>
        <p:spPr>
          <a:xfrm>
            <a:off x="6471424" y="2243137"/>
            <a:ext cx="4882376" cy="3933825"/>
          </a:xfrm>
        </p:spPr>
        <p:txBody>
          <a:bodyPr>
            <a:norm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4">
            <a:extLst>
              <a:ext uri="{FF2B5EF4-FFF2-40B4-BE49-F238E27FC236}">
                <a16:creationId xmlns:a16="http://schemas.microsoft.com/office/drawing/2014/main" id="{A77930AF-64D4-49BB-85A5-5205DC9C82DD}"/>
              </a:ext>
            </a:extLst>
          </p:cNvPr>
          <p:cNvSpPr>
            <a:spLocks noGrp="1"/>
          </p:cNvSpPr>
          <p:nvPr>
            <p:ph type="dt" sz="half" idx="10"/>
          </p:nvPr>
        </p:nvSpPr>
        <p:spPr>
          <a:xfrm>
            <a:off x="1081668" y="6345045"/>
            <a:ext cx="2239452" cy="383256"/>
          </a:xfrm>
          <a:prstGeom prst="rect">
            <a:avLst/>
          </a:prstGeom>
        </p:spPr>
        <p:txBody>
          <a:bodyPr/>
          <a:lstStyle/>
          <a:p>
            <a:endParaRPr lang="en-US" dirty="0"/>
          </a:p>
        </p:txBody>
      </p:sp>
      <p:sp>
        <p:nvSpPr>
          <p:cNvPr id="13" name="Footer Placeholder 5">
            <a:extLst>
              <a:ext uri="{FF2B5EF4-FFF2-40B4-BE49-F238E27FC236}">
                <a16:creationId xmlns:a16="http://schemas.microsoft.com/office/drawing/2014/main" id="{4AE8536B-2E84-49D0-B3A7-B7D13FEF9D58}"/>
              </a:ext>
            </a:extLst>
          </p:cNvPr>
          <p:cNvSpPr>
            <a:spLocks noGrp="1"/>
          </p:cNvSpPr>
          <p:nvPr>
            <p:ph type="ftr" sz="quarter" idx="11"/>
          </p:nvPr>
        </p:nvSpPr>
        <p:spPr>
          <a:xfrm>
            <a:off x="4777355" y="6338220"/>
            <a:ext cx="3286835" cy="383256"/>
          </a:xfrm>
          <a:prstGeom prst="rect">
            <a:avLst/>
          </a:prstGeom>
        </p:spPr>
        <p:txBody>
          <a:bodyPr/>
          <a:lstStyle/>
          <a:p>
            <a:endParaRPr lang="en-US" dirty="0"/>
          </a:p>
        </p:txBody>
      </p:sp>
      <p:sp>
        <p:nvSpPr>
          <p:cNvPr id="14" name="Slide Number Placeholder 6">
            <a:extLst>
              <a:ext uri="{FF2B5EF4-FFF2-40B4-BE49-F238E27FC236}">
                <a16:creationId xmlns:a16="http://schemas.microsoft.com/office/drawing/2014/main" id="{CB1BF0D7-78EB-49ED-9439-F97B91D93F9E}"/>
              </a:ext>
            </a:extLst>
          </p:cNvPr>
          <p:cNvSpPr>
            <a:spLocks noGrp="1"/>
          </p:cNvSpPr>
          <p:nvPr>
            <p:ph type="sldNum" sz="quarter" idx="12"/>
          </p:nvPr>
        </p:nvSpPr>
        <p:spPr>
          <a:xfrm>
            <a:off x="9073367" y="6338220"/>
            <a:ext cx="2191223" cy="383256"/>
          </a:xfrm>
          <a:prstGeom prst="rect">
            <a:avLst/>
          </a:prstGeom>
        </p:spPr>
        <p:txBody>
          <a:bodyPr/>
          <a:lstStyle/>
          <a:p>
            <a:fld id="{89093A55-C093-4CFF-A53D-9AD5B6476858}" type="slidenum">
              <a:rPr lang="en-US" smtClean="0"/>
              <a:t>‹#›</a:t>
            </a:fld>
            <a:endParaRPr lang="en-US" dirty="0"/>
          </a:p>
        </p:txBody>
      </p:sp>
      <p:sp>
        <p:nvSpPr>
          <p:cNvPr id="15" name="Title 1">
            <a:extLst>
              <a:ext uri="{FF2B5EF4-FFF2-40B4-BE49-F238E27FC236}">
                <a16:creationId xmlns:a16="http://schemas.microsoft.com/office/drawing/2014/main" id="{BEACFF41-E45E-4146-9827-AD0050581C51}"/>
              </a:ext>
            </a:extLst>
          </p:cNvPr>
          <p:cNvSpPr>
            <a:spLocks noGrp="1"/>
          </p:cNvSpPr>
          <p:nvPr>
            <p:ph type="title"/>
          </p:nvPr>
        </p:nvSpPr>
        <p:spPr>
          <a:xfrm>
            <a:off x="1159727" y="1087046"/>
            <a:ext cx="10194073" cy="933423"/>
          </a:xfrm>
        </p:spPr>
        <p:txBody>
          <a:bodyPr/>
          <a:lstStyle/>
          <a:p>
            <a:r>
              <a:rPr lang="en-US" dirty="0"/>
              <a:t>Click to edit Master title style</a:t>
            </a:r>
          </a:p>
        </p:txBody>
      </p:sp>
    </p:spTree>
    <p:extLst>
      <p:ext uri="{BB962C8B-B14F-4D97-AF65-F5344CB8AC3E}">
        <p14:creationId xmlns:p14="http://schemas.microsoft.com/office/powerpoint/2010/main" val="30453454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building, bed&#10;&#10;Description automatically generated">
            <a:extLst>
              <a:ext uri="{FF2B5EF4-FFF2-40B4-BE49-F238E27FC236}">
                <a16:creationId xmlns:a16="http://schemas.microsoft.com/office/drawing/2014/main" id="{51BE2E8B-F500-4E4F-965B-1E2ADF45B2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7B08C96-A759-4E51-8CB0-2CF09AC6B439}"/>
              </a:ext>
            </a:extLst>
          </p:cNvPr>
          <p:cNvSpPr>
            <a:spLocks noGrp="1"/>
          </p:cNvSpPr>
          <p:nvPr>
            <p:ph type="ctrTitle" hasCustomPrompt="1"/>
          </p:nvPr>
        </p:nvSpPr>
        <p:spPr>
          <a:xfrm>
            <a:off x="0" y="4804912"/>
            <a:ext cx="12192000" cy="882463"/>
          </a:xfrm>
          <a:solidFill>
            <a:schemeClr val="accent6">
              <a:lumMod val="60000"/>
              <a:lumOff val="40000"/>
              <a:alpha val="74118"/>
            </a:schemeClr>
          </a:solidFill>
        </p:spPr>
        <p:txBody>
          <a:bodyPr rIns="274320" anchor="ctr"/>
          <a:lstStyle>
            <a:lvl1pPr marL="0" algn="r" defTabSz="0">
              <a:spcBef>
                <a:spcPts val="0"/>
              </a:spcBef>
              <a:spcAft>
                <a:spcPts val="0"/>
              </a:spcAft>
              <a:tabLst>
                <a:tab pos="182880" algn="r"/>
              </a:tabLst>
              <a:defRPr sz="60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			</a:t>
            </a:r>
          </a:p>
        </p:txBody>
      </p:sp>
      <p:sp>
        <p:nvSpPr>
          <p:cNvPr id="3" name="Subtitle 2">
            <a:extLst>
              <a:ext uri="{FF2B5EF4-FFF2-40B4-BE49-F238E27FC236}">
                <a16:creationId xmlns:a16="http://schemas.microsoft.com/office/drawing/2014/main" id="{2A3E754B-FB25-4C50-8E64-F916B20688A5}"/>
              </a:ext>
            </a:extLst>
          </p:cNvPr>
          <p:cNvSpPr>
            <a:spLocks noGrp="1"/>
          </p:cNvSpPr>
          <p:nvPr>
            <p:ph type="subTitle" idx="1"/>
          </p:nvPr>
        </p:nvSpPr>
        <p:spPr>
          <a:xfrm>
            <a:off x="0" y="5681847"/>
            <a:ext cx="12192000" cy="442907"/>
          </a:xfrm>
          <a:solidFill>
            <a:schemeClr val="accent6">
              <a:lumMod val="50000"/>
              <a:alpha val="80000"/>
            </a:schemeClr>
          </a:solidFill>
        </p:spPr>
        <p:txBody>
          <a:bodyPr rIns="274320" anchor="ctr">
            <a:normAutofit/>
          </a:bodyPr>
          <a:lstStyle>
            <a:lvl1pPr marL="0" indent="0" algn="r">
              <a:spcBef>
                <a:spcPts val="0"/>
              </a:spcBef>
              <a:buNone/>
              <a:tabLst>
                <a:tab pos="182880" algn="r"/>
                <a:tab pos="457200" algn="l"/>
              </a:tabLst>
              <a:defRPr sz="2400" baseline="0">
                <a:solidFill>
                  <a:schemeClr val="bg1"/>
                </a:solidFill>
                <a:effectLst>
                  <a:outerShdw blurRad="38100" dist="38100" dir="2700000" algn="tl">
                    <a:srgbClr val="000000">
                      <a:alpha val="43137"/>
                    </a:srgbClr>
                  </a:outerShdw>
                </a:effectLst>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07D39BA-0C8A-45F1-A120-F5F7D3D17A1E}"/>
              </a:ext>
            </a:extLst>
          </p:cNvPr>
          <p:cNvSpPr>
            <a:spLocks noGrp="1"/>
          </p:cNvSpPr>
          <p:nvPr>
            <p:ph type="dt" sz="half" idx="10"/>
          </p:nvPr>
        </p:nvSpPr>
        <p:spPr/>
        <p:txBody>
          <a:bodyPr/>
          <a:lstStyle/>
          <a:p>
            <a:fld id="{C758C80C-E585-42C7-B33B-B62B86C2568A}" type="datetimeFigureOut">
              <a:rPr lang="en-US" smtClean="0"/>
              <a:t>12/3/2020</a:t>
            </a:fld>
            <a:endParaRPr lang="en-US" dirty="0"/>
          </a:p>
        </p:txBody>
      </p:sp>
      <p:sp>
        <p:nvSpPr>
          <p:cNvPr id="5" name="Footer Placeholder 4">
            <a:extLst>
              <a:ext uri="{FF2B5EF4-FFF2-40B4-BE49-F238E27FC236}">
                <a16:creationId xmlns:a16="http://schemas.microsoft.com/office/drawing/2014/main" id="{DF478510-7A13-4523-BB7A-1DCA3B1B1EC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F3DFAC-21C9-413E-97DC-407712C0C8E7}"/>
              </a:ext>
            </a:extLst>
          </p:cNvPr>
          <p:cNvSpPr>
            <a:spLocks noGrp="1"/>
          </p:cNvSpPr>
          <p:nvPr>
            <p:ph type="sldNum" sz="quarter" idx="12"/>
          </p:nvPr>
        </p:nvSpPr>
        <p:spPr/>
        <p:txBody>
          <a:bodyPr/>
          <a:lstStyle/>
          <a:p>
            <a:fld id="{D2831F8B-4226-47F9-9D96-411238E4F7D5}" type="slidenum">
              <a:rPr lang="en-US" smtClean="0"/>
              <a:t>‹#›</a:t>
            </a:fld>
            <a:endParaRPr lang="en-US" dirty="0"/>
          </a:p>
        </p:txBody>
      </p:sp>
      <p:pic>
        <p:nvPicPr>
          <p:cNvPr id="10" name="Picture 9" descr="A picture containing drawing&#10;&#10;Description automatically generated">
            <a:extLst>
              <a:ext uri="{FF2B5EF4-FFF2-40B4-BE49-F238E27FC236}">
                <a16:creationId xmlns:a16="http://schemas.microsoft.com/office/drawing/2014/main" id="{2FC27875-A258-48A3-99D7-E5B0228A5E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038" y="288162"/>
            <a:ext cx="1742502" cy="882463"/>
          </a:xfrm>
          <a:prstGeom prst="rect">
            <a:avLst/>
          </a:prstGeom>
        </p:spPr>
      </p:pic>
    </p:spTree>
    <p:extLst>
      <p:ext uri="{BB962C8B-B14F-4D97-AF65-F5344CB8AC3E}">
        <p14:creationId xmlns:p14="http://schemas.microsoft.com/office/powerpoint/2010/main" val="1967911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6C063-50DB-40D4-9FCF-E5E38BC9A9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4A7AD3-B255-4C3B-B81D-9CAAAFAF4992}"/>
              </a:ext>
            </a:extLst>
          </p:cNvPr>
          <p:cNvSpPr>
            <a:spLocks noGrp="1"/>
          </p:cNvSpPr>
          <p:nvPr>
            <p:ph sz="half" idx="1"/>
          </p:nvPr>
        </p:nvSpPr>
        <p:spPr>
          <a:xfrm>
            <a:off x="1038225" y="1990725"/>
            <a:ext cx="5257800" cy="4186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AD784A1-0CF3-4B2F-84C4-76D54A7809B7}"/>
              </a:ext>
            </a:extLst>
          </p:cNvPr>
          <p:cNvSpPr>
            <a:spLocks noGrp="1"/>
          </p:cNvSpPr>
          <p:nvPr>
            <p:ph sz="half" idx="2"/>
          </p:nvPr>
        </p:nvSpPr>
        <p:spPr>
          <a:xfrm>
            <a:off x="6372225" y="1990725"/>
            <a:ext cx="5601236" cy="4186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4830D7-56B3-4397-AAD3-FE012455DDD7}"/>
              </a:ext>
            </a:extLst>
          </p:cNvPr>
          <p:cNvSpPr>
            <a:spLocks noGrp="1"/>
          </p:cNvSpPr>
          <p:nvPr>
            <p:ph type="dt" sz="half" idx="10"/>
          </p:nvPr>
        </p:nvSpPr>
        <p:spPr>
          <a:xfrm>
            <a:off x="1035169" y="6350851"/>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4DE6D062-9FE7-4083-8517-72AFBE26513E}"/>
              </a:ext>
            </a:extLst>
          </p:cNvPr>
          <p:cNvSpPr>
            <a:spLocks noGrp="1"/>
          </p:cNvSpPr>
          <p:nvPr>
            <p:ph type="ftr" sz="quarter" idx="11"/>
          </p:nvPr>
        </p:nvSpPr>
        <p:spPr>
          <a:xfrm>
            <a:off x="4038600" y="6356350"/>
            <a:ext cx="5605732"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3A1C652D-3683-42F3-9836-11AE83360446}"/>
              </a:ext>
            </a:extLst>
          </p:cNvPr>
          <p:cNvSpPr>
            <a:spLocks noGrp="1"/>
          </p:cNvSpPr>
          <p:nvPr>
            <p:ph type="sldNum" sz="quarter" idx="12"/>
          </p:nvPr>
        </p:nvSpPr>
        <p:spPr>
          <a:xfrm>
            <a:off x="9825486" y="6350852"/>
            <a:ext cx="2147975" cy="365125"/>
          </a:xfrm>
          <a:prstGeom prst="rect">
            <a:avLst/>
          </a:prstGeom>
        </p:spPr>
        <p:txBody>
          <a:bodyPr/>
          <a:lstStyle/>
          <a:p>
            <a:fld id="{D2831F8B-4226-47F9-9D96-411238E4F7D5}" type="slidenum">
              <a:rPr lang="en-US" smtClean="0"/>
              <a:t>‹#›</a:t>
            </a:fld>
            <a:endParaRPr lang="en-US" dirty="0"/>
          </a:p>
        </p:txBody>
      </p:sp>
    </p:spTree>
    <p:extLst>
      <p:ext uri="{BB962C8B-B14F-4D97-AF65-F5344CB8AC3E}">
        <p14:creationId xmlns:p14="http://schemas.microsoft.com/office/powerpoint/2010/main" val="9329648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09844-1D66-49E3-A6C7-E786E3105A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447FF7-3D15-45E5-A0A8-F1DE1A9795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EB4EC7-DCF4-40A3-8E62-56FDE23E5A40}"/>
              </a:ext>
            </a:extLst>
          </p:cNvPr>
          <p:cNvSpPr>
            <a:spLocks noGrp="1"/>
          </p:cNvSpPr>
          <p:nvPr>
            <p:ph type="dt" sz="half" idx="10"/>
          </p:nvPr>
        </p:nvSpPr>
        <p:spPr>
          <a:xfrm>
            <a:off x="1035168" y="6350851"/>
            <a:ext cx="2743200" cy="365125"/>
          </a:xfrm>
        </p:spPr>
        <p:txBody>
          <a:bodyPr/>
          <a:lstStyle/>
          <a:p>
            <a:fld id="{C758C80C-E585-42C7-B33B-B62B86C2568A}" type="datetimeFigureOut">
              <a:rPr lang="en-US" smtClean="0"/>
              <a:t>12/3/2020</a:t>
            </a:fld>
            <a:endParaRPr lang="en-US" dirty="0"/>
          </a:p>
        </p:txBody>
      </p:sp>
      <p:sp>
        <p:nvSpPr>
          <p:cNvPr id="5" name="Footer Placeholder 4">
            <a:extLst>
              <a:ext uri="{FF2B5EF4-FFF2-40B4-BE49-F238E27FC236}">
                <a16:creationId xmlns:a16="http://schemas.microsoft.com/office/drawing/2014/main" id="{96233696-3EAC-459C-AFCA-CAB60E4FED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4B1F6E1-FC2A-4AF9-8376-5CA725338D64}"/>
              </a:ext>
            </a:extLst>
          </p:cNvPr>
          <p:cNvSpPr>
            <a:spLocks noGrp="1"/>
          </p:cNvSpPr>
          <p:nvPr>
            <p:ph type="sldNum" sz="quarter" idx="12"/>
          </p:nvPr>
        </p:nvSpPr>
        <p:spPr/>
        <p:txBody>
          <a:bodyPr/>
          <a:lstStyle/>
          <a:p>
            <a:fld id="{D2831F8B-4226-47F9-9D96-411238E4F7D5}" type="slidenum">
              <a:rPr lang="en-US" smtClean="0"/>
              <a:t>‹#›</a:t>
            </a:fld>
            <a:endParaRPr lang="en-US" dirty="0"/>
          </a:p>
        </p:txBody>
      </p:sp>
    </p:spTree>
    <p:extLst>
      <p:ext uri="{BB962C8B-B14F-4D97-AF65-F5344CB8AC3E}">
        <p14:creationId xmlns:p14="http://schemas.microsoft.com/office/powerpoint/2010/main" val="18622984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20075-0C39-4BED-8AAF-EBA5B9CC1EF9}"/>
              </a:ext>
            </a:extLst>
          </p:cNvPr>
          <p:cNvSpPr>
            <a:spLocks noGrp="1"/>
          </p:cNvSpPr>
          <p:nvPr>
            <p:ph type="title"/>
          </p:nvPr>
        </p:nvSpPr>
        <p:spPr>
          <a:xfrm>
            <a:off x="1027112" y="1736726"/>
            <a:ext cx="10946349"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646799-DE12-4BCE-BD9A-14EA8A1FC8A7}"/>
              </a:ext>
            </a:extLst>
          </p:cNvPr>
          <p:cNvSpPr>
            <a:spLocks noGrp="1"/>
          </p:cNvSpPr>
          <p:nvPr>
            <p:ph type="body" idx="1"/>
          </p:nvPr>
        </p:nvSpPr>
        <p:spPr>
          <a:xfrm>
            <a:off x="1031875" y="4589463"/>
            <a:ext cx="1094158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2DCE2B-66E7-46B8-BD7C-9719D4019591}"/>
              </a:ext>
            </a:extLst>
          </p:cNvPr>
          <p:cNvSpPr>
            <a:spLocks noGrp="1"/>
          </p:cNvSpPr>
          <p:nvPr>
            <p:ph type="dt" sz="half" idx="10"/>
          </p:nvPr>
        </p:nvSpPr>
        <p:spPr>
          <a:xfrm>
            <a:off x="1038225" y="6356350"/>
            <a:ext cx="2743200" cy="365125"/>
          </a:xfrm>
        </p:spPr>
        <p:txBody>
          <a:bodyPr/>
          <a:lstStyle/>
          <a:p>
            <a:fld id="{C758C80C-E585-42C7-B33B-B62B86C2568A}" type="datetimeFigureOut">
              <a:rPr lang="en-US" smtClean="0"/>
              <a:t>12/3/2020</a:t>
            </a:fld>
            <a:endParaRPr lang="en-US" dirty="0"/>
          </a:p>
        </p:txBody>
      </p:sp>
      <p:sp>
        <p:nvSpPr>
          <p:cNvPr id="5" name="Footer Placeholder 4">
            <a:extLst>
              <a:ext uri="{FF2B5EF4-FFF2-40B4-BE49-F238E27FC236}">
                <a16:creationId xmlns:a16="http://schemas.microsoft.com/office/drawing/2014/main" id="{FF5D5992-8D38-4C0E-9BB6-4182D45956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6C2322C-02EC-4536-BDB9-9C20CF6A4746}"/>
              </a:ext>
            </a:extLst>
          </p:cNvPr>
          <p:cNvSpPr>
            <a:spLocks noGrp="1"/>
          </p:cNvSpPr>
          <p:nvPr>
            <p:ph type="sldNum" sz="quarter" idx="12"/>
          </p:nvPr>
        </p:nvSpPr>
        <p:spPr/>
        <p:txBody>
          <a:bodyPr/>
          <a:lstStyle/>
          <a:p>
            <a:fld id="{D2831F8B-4226-47F9-9D96-411238E4F7D5}" type="slidenum">
              <a:rPr lang="en-US" smtClean="0"/>
              <a:t>‹#›</a:t>
            </a:fld>
            <a:endParaRPr lang="en-US" dirty="0"/>
          </a:p>
        </p:txBody>
      </p:sp>
    </p:spTree>
    <p:extLst>
      <p:ext uri="{BB962C8B-B14F-4D97-AF65-F5344CB8AC3E}">
        <p14:creationId xmlns:p14="http://schemas.microsoft.com/office/powerpoint/2010/main" val="12902391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6C063-50DB-40D4-9FCF-E5E38BC9A9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4A7AD3-B255-4C3B-B81D-9CAAAFAF4992}"/>
              </a:ext>
            </a:extLst>
          </p:cNvPr>
          <p:cNvSpPr>
            <a:spLocks noGrp="1"/>
          </p:cNvSpPr>
          <p:nvPr>
            <p:ph sz="half" idx="1"/>
          </p:nvPr>
        </p:nvSpPr>
        <p:spPr>
          <a:xfrm>
            <a:off x="1038225" y="1990725"/>
            <a:ext cx="5257800" cy="4186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AD784A1-0CF3-4B2F-84C4-76D54A7809B7}"/>
              </a:ext>
            </a:extLst>
          </p:cNvPr>
          <p:cNvSpPr>
            <a:spLocks noGrp="1"/>
          </p:cNvSpPr>
          <p:nvPr>
            <p:ph sz="half" idx="2"/>
          </p:nvPr>
        </p:nvSpPr>
        <p:spPr>
          <a:xfrm>
            <a:off x="6372225" y="1990725"/>
            <a:ext cx="5601236" cy="4186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4830D7-56B3-4397-AAD3-FE012455DDD7}"/>
              </a:ext>
            </a:extLst>
          </p:cNvPr>
          <p:cNvSpPr>
            <a:spLocks noGrp="1"/>
          </p:cNvSpPr>
          <p:nvPr>
            <p:ph type="dt" sz="half" idx="10"/>
          </p:nvPr>
        </p:nvSpPr>
        <p:spPr>
          <a:xfrm>
            <a:off x="1035169" y="6350851"/>
            <a:ext cx="2743200" cy="365125"/>
          </a:xfrm>
        </p:spPr>
        <p:txBody>
          <a:bodyPr/>
          <a:lstStyle/>
          <a:p>
            <a:fld id="{C758C80C-E585-42C7-B33B-B62B86C2568A}" type="datetimeFigureOut">
              <a:rPr lang="en-US" smtClean="0"/>
              <a:t>12/3/2020</a:t>
            </a:fld>
            <a:endParaRPr lang="en-US" dirty="0"/>
          </a:p>
        </p:txBody>
      </p:sp>
      <p:sp>
        <p:nvSpPr>
          <p:cNvPr id="6" name="Footer Placeholder 5">
            <a:extLst>
              <a:ext uri="{FF2B5EF4-FFF2-40B4-BE49-F238E27FC236}">
                <a16:creationId xmlns:a16="http://schemas.microsoft.com/office/drawing/2014/main" id="{4DE6D062-9FE7-4083-8517-72AFBE26513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A1C652D-3683-42F3-9836-11AE83360446}"/>
              </a:ext>
            </a:extLst>
          </p:cNvPr>
          <p:cNvSpPr>
            <a:spLocks noGrp="1"/>
          </p:cNvSpPr>
          <p:nvPr>
            <p:ph type="sldNum" sz="quarter" idx="12"/>
          </p:nvPr>
        </p:nvSpPr>
        <p:spPr/>
        <p:txBody>
          <a:bodyPr/>
          <a:lstStyle/>
          <a:p>
            <a:fld id="{D2831F8B-4226-47F9-9D96-411238E4F7D5}" type="slidenum">
              <a:rPr lang="en-US" smtClean="0"/>
              <a:t>‹#›</a:t>
            </a:fld>
            <a:endParaRPr lang="en-US" dirty="0"/>
          </a:p>
        </p:txBody>
      </p:sp>
    </p:spTree>
    <p:extLst>
      <p:ext uri="{BB962C8B-B14F-4D97-AF65-F5344CB8AC3E}">
        <p14:creationId xmlns:p14="http://schemas.microsoft.com/office/powerpoint/2010/main" val="37003439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D9195-B92D-4789-93FD-DA3F5735D0CC}"/>
              </a:ext>
            </a:extLst>
          </p:cNvPr>
          <p:cNvSpPr>
            <a:spLocks noGrp="1"/>
          </p:cNvSpPr>
          <p:nvPr>
            <p:ph type="title"/>
          </p:nvPr>
        </p:nvSpPr>
        <p:spPr>
          <a:xfrm>
            <a:off x="1011237" y="935038"/>
            <a:ext cx="10962223"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7D3129-66CD-424E-B3E7-2BEDAAE46BCD}"/>
              </a:ext>
            </a:extLst>
          </p:cNvPr>
          <p:cNvSpPr>
            <a:spLocks noGrp="1"/>
          </p:cNvSpPr>
          <p:nvPr>
            <p:ph type="body" idx="1"/>
          </p:nvPr>
        </p:nvSpPr>
        <p:spPr>
          <a:xfrm>
            <a:off x="1011238" y="2333625"/>
            <a:ext cx="5457646" cy="53901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AB9453-B1E6-4E07-9848-48E5BD3C0866}"/>
              </a:ext>
            </a:extLst>
          </p:cNvPr>
          <p:cNvSpPr>
            <a:spLocks noGrp="1"/>
          </p:cNvSpPr>
          <p:nvPr>
            <p:ph sz="half" idx="2"/>
          </p:nvPr>
        </p:nvSpPr>
        <p:spPr>
          <a:xfrm>
            <a:off x="1003122" y="2945663"/>
            <a:ext cx="5465762" cy="33376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A723D9-D375-448D-BB1F-0B9133435F1A}"/>
              </a:ext>
            </a:extLst>
          </p:cNvPr>
          <p:cNvSpPr>
            <a:spLocks noGrp="1"/>
          </p:cNvSpPr>
          <p:nvPr>
            <p:ph type="body" sz="quarter" idx="3"/>
          </p:nvPr>
        </p:nvSpPr>
        <p:spPr>
          <a:xfrm>
            <a:off x="6650038" y="2333624"/>
            <a:ext cx="5183188" cy="539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F39504-EF93-432D-A0A0-E92934D17726}"/>
              </a:ext>
            </a:extLst>
          </p:cNvPr>
          <p:cNvSpPr>
            <a:spLocks noGrp="1"/>
          </p:cNvSpPr>
          <p:nvPr>
            <p:ph sz="quarter" idx="4"/>
          </p:nvPr>
        </p:nvSpPr>
        <p:spPr>
          <a:xfrm>
            <a:off x="6650038" y="2945663"/>
            <a:ext cx="5323422" cy="33376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C254949-0D5C-4CCC-A24E-D6EC30577B48}"/>
              </a:ext>
            </a:extLst>
          </p:cNvPr>
          <p:cNvSpPr>
            <a:spLocks noGrp="1"/>
          </p:cNvSpPr>
          <p:nvPr>
            <p:ph type="dt" sz="half" idx="10"/>
          </p:nvPr>
        </p:nvSpPr>
        <p:spPr>
          <a:xfrm>
            <a:off x="992803" y="6369902"/>
            <a:ext cx="2743200" cy="365125"/>
          </a:xfrm>
        </p:spPr>
        <p:txBody>
          <a:bodyPr/>
          <a:lstStyle/>
          <a:p>
            <a:fld id="{C758C80C-E585-42C7-B33B-B62B86C2568A}" type="datetimeFigureOut">
              <a:rPr lang="en-US" smtClean="0"/>
              <a:t>12/3/2020</a:t>
            </a:fld>
            <a:endParaRPr lang="en-US" dirty="0"/>
          </a:p>
        </p:txBody>
      </p:sp>
      <p:sp>
        <p:nvSpPr>
          <p:cNvPr id="8" name="Footer Placeholder 7">
            <a:extLst>
              <a:ext uri="{FF2B5EF4-FFF2-40B4-BE49-F238E27FC236}">
                <a16:creationId xmlns:a16="http://schemas.microsoft.com/office/drawing/2014/main" id="{80D8ABF3-DAF3-496C-BE0F-700106E5E0E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B527375-67F9-4952-8DB0-BEC69943F493}"/>
              </a:ext>
            </a:extLst>
          </p:cNvPr>
          <p:cNvSpPr>
            <a:spLocks noGrp="1"/>
          </p:cNvSpPr>
          <p:nvPr>
            <p:ph type="sldNum" sz="quarter" idx="12"/>
          </p:nvPr>
        </p:nvSpPr>
        <p:spPr/>
        <p:txBody>
          <a:bodyPr/>
          <a:lstStyle/>
          <a:p>
            <a:fld id="{D2831F8B-4226-47F9-9D96-411238E4F7D5}" type="slidenum">
              <a:rPr lang="en-US" smtClean="0"/>
              <a:t>‹#›</a:t>
            </a:fld>
            <a:endParaRPr lang="en-US" dirty="0"/>
          </a:p>
        </p:txBody>
      </p:sp>
    </p:spTree>
    <p:extLst>
      <p:ext uri="{BB962C8B-B14F-4D97-AF65-F5344CB8AC3E}">
        <p14:creationId xmlns:p14="http://schemas.microsoft.com/office/powerpoint/2010/main" val="20844699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70540-4609-4594-8A77-1D57E96A60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CA7E2F-66F0-4887-867F-8334CAE6A4AC}"/>
              </a:ext>
            </a:extLst>
          </p:cNvPr>
          <p:cNvSpPr>
            <a:spLocks noGrp="1"/>
          </p:cNvSpPr>
          <p:nvPr>
            <p:ph type="dt" sz="half" idx="10"/>
          </p:nvPr>
        </p:nvSpPr>
        <p:spPr/>
        <p:txBody>
          <a:bodyPr/>
          <a:lstStyle/>
          <a:p>
            <a:fld id="{C758C80C-E585-42C7-B33B-B62B86C2568A}" type="datetimeFigureOut">
              <a:rPr lang="en-US" smtClean="0"/>
              <a:t>12/3/2020</a:t>
            </a:fld>
            <a:endParaRPr lang="en-US" dirty="0"/>
          </a:p>
        </p:txBody>
      </p:sp>
      <p:sp>
        <p:nvSpPr>
          <p:cNvPr id="4" name="Footer Placeholder 3">
            <a:extLst>
              <a:ext uri="{FF2B5EF4-FFF2-40B4-BE49-F238E27FC236}">
                <a16:creationId xmlns:a16="http://schemas.microsoft.com/office/drawing/2014/main" id="{B42498F3-FF2D-4B7E-9F2C-F910DDAFCA0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DA38543-70E9-45AA-9852-E28B3ECF732E}"/>
              </a:ext>
            </a:extLst>
          </p:cNvPr>
          <p:cNvSpPr>
            <a:spLocks noGrp="1"/>
          </p:cNvSpPr>
          <p:nvPr>
            <p:ph type="sldNum" sz="quarter" idx="12"/>
          </p:nvPr>
        </p:nvSpPr>
        <p:spPr/>
        <p:txBody>
          <a:bodyPr/>
          <a:lstStyle/>
          <a:p>
            <a:fld id="{D2831F8B-4226-47F9-9D96-411238E4F7D5}" type="slidenum">
              <a:rPr lang="en-US" smtClean="0"/>
              <a:t>‹#›</a:t>
            </a:fld>
            <a:endParaRPr lang="en-US" dirty="0"/>
          </a:p>
        </p:txBody>
      </p:sp>
    </p:spTree>
    <p:extLst>
      <p:ext uri="{BB962C8B-B14F-4D97-AF65-F5344CB8AC3E}">
        <p14:creationId xmlns:p14="http://schemas.microsoft.com/office/powerpoint/2010/main" val="21574542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D69CBF-6856-4B0A-82AC-042C7D6817BC}"/>
              </a:ext>
            </a:extLst>
          </p:cNvPr>
          <p:cNvSpPr>
            <a:spLocks noGrp="1"/>
          </p:cNvSpPr>
          <p:nvPr>
            <p:ph type="dt" sz="half" idx="10"/>
          </p:nvPr>
        </p:nvSpPr>
        <p:spPr/>
        <p:txBody>
          <a:bodyPr/>
          <a:lstStyle/>
          <a:p>
            <a:fld id="{C758C80C-E585-42C7-B33B-B62B86C2568A}" type="datetimeFigureOut">
              <a:rPr lang="en-US" smtClean="0"/>
              <a:t>12/3/2020</a:t>
            </a:fld>
            <a:endParaRPr lang="en-US" dirty="0"/>
          </a:p>
        </p:txBody>
      </p:sp>
      <p:sp>
        <p:nvSpPr>
          <p:cNvPr id="3" name="Footer Placeholder 2">
            <a:extLst>
              <a:ext uri="{FF2B5EF4-FFF2-40B4-BE49-F238E27FC236}">
                <a16:creationId xmlns:a16="http://schemas.microsoft.com/office/drawing/2014/main" id="{7E4DFB32-96B6-4323-B79E-973A7DCD2BB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63522E5-98B0-4E87-ADB9-B8E7ED67C4C4}"/>
              </a:ext>
            </a:extLst>
          </p:cNvPr>
          <p:cNvSpPr>
            <a:spLocks noGrp="1"/>
          </p:cNvSpPr>
          <p:nvPr>
            <p:ph type="sldNum" sz="quarter" idx="12"/>
          </p:nvPr>
        </p:nvSpPr>
        <p:spPr/>
        <p:txBody>
          <a:bodyPr/>
          <a:lstStyle/>
          <a:p>
            <a:fld id="{D2831F8B-4226-47F9-9D96-411238E4F7D5}" type="slidenum">
              <a:rPr lang="en-US" smtClean="0"/>
              <a:t>‹#›</a:t>
            </a:fld>
            <a:endParaRPr lang="en-US" dirty="0"/>
          </a:p>
        </p:txBody>
      </p:sp>
    </p:spTree>
    <p:extLst>
      <p:ext uri="{BB962C8B-B14F-4D97-AF65-F5344CB8AC3E}">
        <p14:creationId xmlns:p14="http://schemas.microsoft.com/office/powerpoint/2010/main" val="32980160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356EA-5C24-416E-A942-E056358F515D}"/>
              </a:ext>
            </a:extLst>
          </p:cNvPr>
          <p:cNvSpPr>
            <a:spLocks noGrp="1"/>
          </p:cNvSpPr>
          <p:nvPr>
            <p:ph type="title"/>
          </p:nvPr>
        </p:nvSpPr>
        <p:spPr>
          <a:xfrm>
            <a:off x="1022351" y="939064"/>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602567-B597-44AF-9AB4-CDD956368DCF}"/>
              </a:ext>
            </a:extLst>
          </p:cNvPr>
          <p:cNvSpPr>
            <a:spLocks noGrp="1"/>
          </p:cNvSpPr>
          <p:nvPr>
            <p:ph idx="1"/>
          </p:nvPr>
        </p:nvSpPr>
        <p:spPr>
          <a:xfrm>
            <a:off x="5138739" y="939064"/>
            <a:ext cx="6834722" cy="525218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EFD942-53E4-498F-91E9-829D10DB7D64}"/>
              </a:ext>
            </a:extLst>
          </p:cNvPr>
          <p:cNvSpPr>
            <a:spLocks noGrp="1"/>
          </p:cNvSpPr>
          <p:nvPr>
            <p:ph type="body" sz="half" idx="2"/>
          </p:nvPr>
        </p:nvSpPr>
        <p:spPr>
          <a:xfrm>
            <a:off x="1022351" y="2539264"/>
            <a:ext cx="3932237" cy="36519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074CFA-8EB2-473C-ACE7-892FF872034E}"/>
              </a:ext>
            </a:extLst>
          </p:cNvPr>
          <p:cNvSpPr>
            <a:spLocks noGrp="1"/>
          </p:cNvSpPr>
          <p:nvPr>
            <p:ph type="dt" sz="half" idx="10"/>
          </p:nvPr>
        </p:nvSpPr>
        <p:spPr/>
        <p:txBody>
          <a:bodyPr/>
          <a:lstStyle/>
          <a:p>
            <a:fld id="{C758C80C-E585-42C7-B33B-B62B86C2568A}" type="datetimeFigureOut">
              <a:rPr lang="en-US" smtClean="0"/>
              <a:t>12/3/2020</a:t>
            </a:fld>
            <a:endParaRPr lang="en-US" dirty="0"/>
          </a:p>
        </p:txBody>
      </p:sp>
      <p:sp>
        <p:nvSpPr>
          <p:cNvPr id="6" name="Footer Placeholder 5">
            <a:extLst>
              <a:ext uri="{FF2B5EF4-FFF2-40B4-BE49-F238E27FC236}">
                <a16:creationId xmlns:a16="http://schemas.microsoft.com/office/drawing/2014/main" id="{C620369A-AB4E-4BB4-A2FB-82EFF340A26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86CFDD5-0AE2-447D-B3B4-8033043159F7}"/>
              </a:ext>
            </a:extLst>
          </p:cNvPr>
          <p:cNvSpPr>
            <a:spLocks noGrp="1"/>
          </p:cNvSpPr>
          <p:nvPr>
            <p:ph type="sldNum" sz="quarter" idx="12"/>
          </p:nvPr>
        </p:nvSpPr>
        <p:spPr/>
        <p:txBody>
          <a:bodyPr/>
          <a:lstStyle/>
          <a:p>
            <a:fld id="{D2831F8B-4226-47F9-9D96-411238E4F7D5}" type="slidenum">
              <a:rPr lang="en-US" smtClean="0"/>
              <a:t>‹#›</a:t>
            </a:fld>
            <a:endParaRPr lang="en-US" dirty="0"/>
          </a:p>
        </p:txBody>
      </p:sp>
    </p:spTree>
    <p:extLst>
      <p:ext uri="{BB962C8B-B14F-4D97-AF65-F5344CB8AC3E}">
        <p14:creationId xmlns:p14="http://schemas.microsoft.com/office/powerpoint/2010/main" val="16816831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33D3A-F68B-4A20-8251-D12485828FF9}"/>
              </a:ext>
            </a:extLst>
          </p:cNvPr>
          <p:cNvSpPr>
            <a:spLocks noGrp="1"/>
          </p:cNvSpPr>
          <p:nvPr>
            <p:ph type="title"/>
          </p:nvPr>
        </p:nvSpPr>
        <p:spPr>
          <a:xfrm>
            <a:off x="1022351" y="939064"/>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C94C1A-90D3-45E8-8F1A-EE4BC9725838}"/>
              </a:ext>
            </a:extLst>
          </p:cNvPr>
          <p:cNvSpPr>
            <a:spLocks noGrp="1"/>
          </p:cNvSpPr>
          <p:nvPr>
            <p:ph type="pic" idx="1"/>
          </p:nvPr>
        </p:nvSpPr>
        <p:spPr>
          <a:xfrm>
            <a:off x="5138739" y="939064"/>
            <a:ext cx="6834722" cy="54117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3FD216D7-ABAC-45C0-A05E-EFDF865ED9EA}"/>
              </a:ext>
            </a:extLst>
          </p:cNvPr>
          <p:cNvSpPr>
            <a:spLocks noGrp="1"/>
          </p:cNvSpPr>
          <p:nvPr>
            <p:ph type="body" sz="half" idx="2"/>
          </p:nvPr>
        </p:nvSpPr>
        <p:spPr>
          <a:xfrm>
            <a:off x="1022351" y="2539264"/>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76FAE5-D224-470A-976E-465791422AAA}"/>
              </a:ext>
            </a:extLst>
          </p:cNvPr>
          <p:cNvSpPr>
            <a:spLocks noGrp="1"/>
          </p:cNvSpPr>
          <p:nvPr>
            <p:ph type="dt" sz="half" idx="10"/>
          </p:nvPr>
        </p:nvSpPr>
        <p:spPr/>
        <p:txBody>
          <a:bodyPr/>
          <a:lstStyle/>
          <a:p>
            <a:fld id="{C758C80C-E585-42C7-B33B-B62B86C2568A}" type="datetimeFigureOut">
              <a:rPr lang="en-US" smtClean="0"/>
              <a:t>12/3/2020</a:t>
            </a:fld>
            <a:endParaRPr lang="en-US" dirty="0"/>
          </a:p>
        </p:txBody>
      </p:sp>
      <p:sp>
        <p:nvSpPr>
          <p:cNvPr id="6" name="Footer Placeholder 5">
            <a:extLst>
              <a:ext uri="{FF2B5EF4-FFF2-40B4-BE49-F238E27FC236}">
                <a16:creationId xmlns:a16="http://schemas.microsoft.com/office/drawing/2014/main" id="{5D311B96-D5E0-4DAC-ADBC-699406468F9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A07BF47-AE4B-4012-90D3-F5E8211DFC83}"/>
              </a:ext>
            </a:extLst>
          </p:cNvPr>
          <p:cNvSpPr>
            <a:spLocks noGrp="1"/>
          </p:cNvSpPr>
          <p:nvPr>
            <p:ph type="sldNum" sz="quarter" idx="12"/>
          </p:nvPr>
        </p:nvSpPr>
        <p:spPr/>
        <p:txBody>
          <a:bodyPr/>
          <a:lstStyle/>
          <a:p>
            <a:fld id="{D2831F8B-4226-47F9-9D96-411238E4F7D5}" type="slidenum">
              <a:rPr lang="en-US" smtClean="0"/>
              <a:t>‹#›</a:t>
            </a:fld>
            <a:endParaRPr lang="en-US" dirty="0"/>
          </a:p>
        </p:txBody>
      </p:sp>
    </p:spTree>
    <p:extLst>
      <p:ext uri="{BB962C8B-B14F-4D97-AF65-F5344CB8AC3E}">
        <p14:creationId xmlns:p14="http://schemas.microsoft.com/office/powerpoint/2010/main" val="22656711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6" name="Title 1"/>
          <p:cNvSpPr>
            <a:spLocks noGrp="1"/>
          </p:cNvSpPr>
          <p:nvPr>
            <p:ph type="title"/>
          </p:nvPr>
        </p:nvSpPr>
        <p:spPr>
          <a:xfrm>
            <a:off x="1625600" y="122238"/>
            <a:ext cx="9956800" cy="792162"/>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8493636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283634" y="1584326"/>
            <a:ext cx="5710767" cy="48879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1" y="1584326"/>
            <a:ext cx="5710767" cy="2366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1" y="4103688"/>
            <a:ext cx="5710767" cy="23685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ftr" sz="quarter" idx="10"/>
          </p:nvPr>
        </p:nvSpPr>
        <p:spPr>
          <a:xfrm>
            <a:off x="4311651" y="6607176"/>
            <a:ext cx="3858683" cy="250825"/>
          </a:xfrm>
          <a:prstGeom prst="rect">
            <a:avLst/>
          </a:prstGeom>
          <a:ln/>
        </p:spPr>
        <p:txBody>
          <a:bodyPr/>
          <a:lstStyle>
            <a:lvl1pPr>
              <a:defRPr/>
            </a:lvl1pPr>
          </a:lstStyle>
          <a:p>
            <a:pPr>
              <a:defRPr/>
            </a:pPr>
            <a:endParaRPr lang="en-US" dirty="0"/>
          </a:p>
        </p:txBody>
      </p:sp>
      <p:sp>
        <p:nvSpPr>
          <p:cNvPr id="7" name="Rectangle 7"/>
          <p:cNvSpPr>
            <a:spLocks noGrp="1" noChangeArrowheads="1"/>
          </p:cNvSpPr>
          <p:nvPr>
            <p:ph type="sldNum" sz="quarter" idx="11"/>
          </p:nvPr>
        </p:nvSpPr>
        <p:spPr>
          <a:xfrm>
            <a:off x="9345084" y="6607176"/>
            <a:ext cx="2540000" cy="250825"/>
          </a:xfrm>
          <a:prstGeom prst="rect">
            <a:avLst/>
          </a:prstGeom>
          <a:ln/>
        </p:spPr>
        <p:txBody>
          <a:bodyPr/>
          <a:lstStyle>
            <a:lvl1pPr>
              <a:defRPr/>
            </a:lvl1pPr>
          </a:lstStyle>
          <a:p>
            <a:fld id="{78368096-7201-4F97-B20C-67103BD0ADCC}" type="slidenum">
              <a:rPr lang="en-US" altLang="en-US"/>
              <a:pPr/>
              <a:t>‹#›</a:t>
            </a:fld>
            <a:endParaRPr lang="en-US" altLang="en-US" dirty="0"/>
          </a:p>
        </p:txBody>
      </p:sp>
    </p:spTree>
    <p:extLst>
      <p:ext uri="{BB962C8B-B14F-4D97-AF65-F5344CB8AC3E}">
        <p14:creationId xmlns:p14="http://schemas.microsoft.com/office/powerpoint/2010/main" val="1883579233"/>
      </p:ext>
    </p:extLst>
  </p:cSld>
  <p:clrMapOvr>
    <a:masterClrMapping/>
  </p:clrMapOvr>
  <p:transition>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D9195-B92D-4789-93FD-DA3F5735D0CC}"/>
              </a:ext>
            </a:extLst>
          </p:cNvPr>
          <p:cNvSpPr>
            <a:spLocks noGrp="1"/>
          </p:cNvSpPr>
          <p:nvPr>
            <p:ph type="title"/>
          </p:nvPr>
        </p:nvSpPr>
        <p:spPr>
          <a:xfrm>
            <a:off x="1011237" y="935038"/>
            <a:ext cx="10962223"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7D3129-66CD-424E-B3E7-2BEDAAE46BCD}"/>
              </a:ext>
            </a:extLst>
          </p:cNvPr>
          <p:cNvSpPr>
            <a:spLocks noGrp="1"/>
          </p:cNvSpPr>
          <p:nvPr>
            <p:ph type="body" idx="1"/>
          </p:nvPr>
        </p:nvSpPr>
        <p:spPr>
          <a:xfrm>
            <a:off x="1011238" y="2333625"/>
            <a:ext cx="5457646" cy="53901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AB9453-B1E6-4E07-9848-48E5BD3C0866}"/>
              </a:ext>
            </a:extLst>
          </p:cNvPr>
          <p:cNvSpPr>
            <a:spLocks noGrp="1"/>
          </p:cNvSpPr>
          <p:nvPr>
            <p:ph sz="half" idx="2"/>
          </p:nvPr>
        </p:nvSpPr>
        <p:spPr>
          <a:xfrm>
            <a:off x="1003122" y="2945663"/>
            <a:ext cx="5465762" cy="33376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A723D9-D375-448D-BB1F-0B9133435F1A}"/>
              </a:ext>
            </a:extLst>
          </p:cNvPr>
          <p:cNvSpPr>
            <a:spLocks noGrp="1"/>
          </p:cNvSpPr>
          <p:nvPr>
            <p:ph type="body" sz="quarter" idx="3"/>
          </p:nvPr>
        </p:nvSpPr>
        <p:spPr>
          <a:xfrm>
            <a:off x="6650038" y="2333624"/>
            <a:ext cx="5183188" cy="539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F39504-EF93-432D-A0A0-E92934D17726}"/>
              </a:ext>
            </a:extLst>
          </p:cNvPr>
          <p:cNvSpPr>
            <a:spLocks noGrp="1"/>
          </p:cNvSpPr>
          <p:nvPr>
            <p:ph sz="quarter" idx="4"/>
          </p:nvPr>
        </p:nvSpPr>
        <p:spPr>
          <a:xfrm>
            <a:off x="6650038" y="2945663"/>
            <a:ext cx="5323422" cy="33376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C254949-0D5C-4CCC-A24E-D6EC30577B48}"/>
              </a:ext>
            </a:extLst>
          </p:cNvPr>
          <p:cNvSpPr>
            <a:spLocks noGrp="1"/>
          </p:cNvSpPr>
          <p:nvPr>
            <p:ph type="dt" sz="half" idx="10"/>
          </p:nvPr>
        </p:nvSpPr>
        <p:spPr>
          <a:xfrm>
            <a:off x="992803" y="6369902"/>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80D8ABF3-DAF3-496C-BE0F-700106E5E0E9}"/>
              </a:ext>
            </a:extLst>
          </p:cNvPr>
          <p:cNvSpPr>
            <a:spLocks noGrp="1"/>
          </p:cNvSpPr>
          <p:nvPr>
            <p:ph type="ftr" sz="quarter" idx="11"/>
          </p:nvPr>
        </p:nvSpPr>
        <p:spPr>
          <a:xfrm>
            <a:off x="4038600" y="6356350"/>
            <a:ext cx="5605732"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8B527375-67F9-4952-8DB0-BEC69943F493}"/>
              </a:ext>
            </a:extLst>
          </p:cNvPr>
          <p:cNvSpPr>
            <a:spLocks noGrp="1"/>
          </p:cNvSpPr>
          <p:nvPr>
            <p:ph type="sldNum" sz="quarter" idx="12"/>
          </p:nvPr>
        </p:nvSpPr>
        <p:spPr>
          <a:xfrm>
            <a:off x="9825486" y="6350852"/>
            <a:ext cx="2147975" cy="365125"/>
          </a:xfrm>
          <a:prstGeom prst="rect">
            <a:avLst/>
          </a:prstGeom>
        </p:spPr>
        <p:txBody>
          <a:bodyPr/>
          <a:lstStyle/>
          <a:p>
            <a:fld id="{D2831F8B-4226-47F9-9D96-411238E4F7D5}" type="slidenum">
              <a:rPr lang="en-US" smtClean="0"/>
              <a:t>‹#›</a:t>
            </a:fld>
            <a:endParaRPr lang="en-US" dirty="0"/>
          </a:p>
        </p:txBody>
      </p:sp>
    </p:spTree>
    <p:extLst>
      <p:ext uri="{BB962C8B-B14F-4D97-AF65-F5344CB8AC3E}">
        <p14:creationId xmlns:p14="http://schemas.microsoft.com/office/powerpoint/2010/main" val="7822918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building, bed&#10;&#10;Description automatically generated">
            <a:extLst>
              <a:ext uri="{FF2B5EF4-FFF2-40B4-BE49-F238E27FC236}">
                <a16:creationId xmlns:a16="http://schemas.microsoft.com/office/drawing/2014/main" id="{51BE2E8B-F500-4E4F-965B-1E2ADF45B2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7B08C96-A759-4E51-8CB0-2CF09AC6B439}"/>
              </a:ext>
            </a:extLst>
          </p:cNvPr>
          <p:cNvSpPr>
            <a:spLocks noGrp="1"/>
          </p:cNvSpPr>
          <p:nvPr>
            <p:ph type="ctrTitle"/>
          </p:nvPr>
        </p:nvSpPr>
        <p:spPr>
          <a:xfrm>
            <a:off x="0" y="4804916"/>
            <a:ext cx="12192000" cy="882463"/>
          </a:xfrm>
          <a:solidFill>
            <a:schemeClr val="accent6">
              <a:lumMod val="60000"/>
              <a:lumOff val="40000"/>
              <a:alpha val="74118"/>
            </a:schemeClr>
          </a:solidFill>
        </p:spPr>
        <p:txBody>
          <a:bodyPr anchor="ctr"/>
          <a:lstStyle>
            <a:lvl1pPr algn="r">
              <a:defRPr sz="45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A3E754B-FB25-4C50-8E64-F916B20688A5}"/>
              </a:ext>
            </a:extLst>
          </p:cNvPr>
          <p:cNvSpPr>
            <a:spLocks noGrp="1"/>
          </p:cNvSpPr>
          <p:nvPr>
            <p:ph type="subTitle" idx="1"/>
          </p:nvPr>
        </p:nvSpPr>
        <p:spPr>
          <a:xfrm>
            <a:off x="0" y="5681851"/>
            <a:ext cx="12192000" cy="442907"/>
          </a:xfrm>
          <a:solidFill>
            <a:schemeClr val="accent6">
              <a:lumMod val="50000"/>
              <a:alpha val="80000"/>
            </a:schemeClr>
          </a:solidFill>
        </p:spPr>
        <p:txBody>
          <a:bodyPr anchor="ctr"/>
          <a:lstStyle>
            <a:lvl1pPr marL="891540" indent="0" algn="r">
              <a:buNone/>
              <a:defRPr sz="1800" baseline="0">
                <a:solidFill>
                  <a:schemeClr val="bg1"/>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07D39BA-0C8A-45F1-A120-F5F7D3D17A1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DF478510-7A13-4523-BB7A-1DCA3B1B1EC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1F3DFAC-21C9-413E-97DC-407712C0C8E7}"/>
              </a:ext>
            </a:extLst>
          </p:cNvPr>
          <p:cNvSpPr>
            <a:spLocks noGrp="1"/>
          </p:cNvSpPr>
          <p:nvPr>
            <p:ph type="sldNum" sz="quarter" idx="12"/>
          </p:nvPr>
        </p:nvSpPr>
        <p:spPr/>
        <p:txBody>
          <a:bodyPr/>
          <a:lstStyle/>
          <a:p>
            <a:fld id="{D2831F8B-4226-47F9-9D96-411238E4F7D5}" type="slidenum">
              <a:rPr lang="en-US" smtClean="0"/>
              <a:t>‹#›</a:t>
            </a:fld>
            <a:endParaRPr lang="en-US" dirty="0"/>
          </a:p>
        </p:txBody>
      </p:sp>
      <p:pic>
        <p:nvPicPr>
          <p:cNvPr id="10" name="Picture 9" descr="A picture containing drawing&#10;&#10;Description automatically generated">
            <a:extLst>
              <a:ext uri="{FF2B5EF4-FFF2-40B4-BE49-F238E27FC236}">
                <a16:creationId xmlns:a16="http://schemas.microsoft.com/office/drawing/2014/main" id="{2FC27875-A258-48A3-99D7-E5B0228A5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4039" y="288166"/>
            <a:ext cx="1742503" cy="882463"/>
          </a:xfrm>
          <a:prstGeom prst="rect">
            <a:avLst/>
          </a:prstGeom>
        </p:spPr>
      </p:pic>
    </p:spTree>
    <p:extLst>
      <p:ext uri="{BB962C8B-B14F-4D97-AF65-F5344CB8AC3E}">
        <p14:creationId xmlns:p14="http://schemas.microsoft.com/office/powerpoint/2010/main" val="38996396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09844-1D66-49E3-A6C7-E786E3105A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447FF7-3D15-45E5-A0A8-F1DE1A9795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EB4EC7-DCF4-40A3-8E62-56FDE23E5A40}"/>
              </a:ext>
            </a:extLst>
          </p:cNvPr>
          <p:cNvSpPr>
            <a:spLocks noGrp="1"/>
          </p:cNvSpPr>
          <p:nvPr>
            <p:ph type="dt" sz="half" idx="10"/>
          </p:nvPr>
        </p:nvSpPr>
        <p:spPr>
          <a:xfrm>
            <a:off x="1035168" y="6350855"/>
            <a:ext cx="2743200" cy="365125"/>
          </a:xfrm>
        </p:spPr>
        <p:txBody>
          <a:bodyPr/>
          <a:lstStyle/>
          <a:p>
            <a:endParaRPr lang="en-US" dirty="0"/>
          </a:p>
        </p:txBody>
      </p:sp>
      <p:sp>
        <p:nvSpPr>
          <p:cNvPr id="5" name="Footer Placeholder 4">
            <a:extLst>
              <a:ext uri="{FF2B5EF4-FFF2-40B4-BE49-F238E27FC236}">
                <a16:creationId xmlns:a16="http://schemas.microsoft.com/office/drawing/2014/main" id="{96233696-3EAC-459C-AFCA-CAB60E4FED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4B1F6E1-FC2A-4AF9-8376-5CA725338D64}"/>
              </a:ext>
            </a:extLst>
          </p:cNvPr>
          <p:cNvSpPr>
            <a:spLocks noGrp="1"/>
          </p:cNvSpPr>
          <p:nvPr>
            <p:ph type="sldNum" sz="quarter" idx="12"/>
          </p:nvPr>
        </p:nvSpPr>
        <p:spPr/>
        <p:txBody>
          <a:bodyPr/>
          <a:lstStyle/>
          <a:p>
            <a:fld id="{D2831F8B-4226-47F9-9D96-411238E4F7D5}" type="slidenum">
              <a:rPr lang="en-US" smtClean="0"/>
              <a:t>‹#›</a:t>
            </a:fld>
            <a:endParaRPr lang="en-US" dirty="0"/>
          </a:p>
        </p:txBody>
      </p:sp>
    </p:spTree>
    <p:extLst>
      <p:ext uri="{BB962C8B-B14F-4D97-AF65-F5344CB8AC3E}">
        <p14:creationId xmlns:p14="http://schemas.microsoft.com/office/powerpoint/2010/main" val="30951866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20075-0C39-4BED-8AAF-EBA5B9CC1EF9}"/>
              </a:ext>
            </a:extLst>
          </p:cNvPr>
          <p:cNvSpPr>
            <a:spLocks noGrp="1"/>
          </p:cNvSpPr>
          <p:nvPr>
            <p:ph type="title"/>
          </p:nvPr>
        </p:nvSpPr>
        <p:spPr>
          <a:xfrm>
            <a:off x="1027112" y="1736730"/>
            <a:ext cx="10946349"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5C646799-DE12-4BCE-BD9A-14EA8A1FC8A7}"/>
              </a:ext>
            </a:extLst>
          </p:cNvPr>
          <p:cNvSpPr>
            <a:spLocks noGrp="1"/>
          </p:cNvSpPr>
          <p:nvPr>
            <p:ph type="body" idx="1"/>
          </p:nvPr>
        </p:nvSpPr>
        <p:spPr>
          <a:xfrm>
            <a:off x="1031876" y="4589467"/>
            <a:ext cx="10941587"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2DCE2B-66E7-46B8-BD7C-9719D4019591}"/>
              </a:ext>
            </a:extLst>
          </p:cNvPr>
          <p:cNvSpPr>
            <a:spLocks noGrp="1"/>
          </p:cNvSpPr>
          <p:nvPr>
            <p:ph type="dt" sz="half" idx="10"/>
          </p:nvPr>
        </p:nvSpPr>
        <p:spPr>
          <a:xfrm>
            <a:off x="1038225" y="6356354"/>
            <a:ext cx="2743200" cy="365125"/>
          </a:xfrm>
        </p:spPr>
        <p:txBody>
          <a:bodyPr/>
          <a:lstStyle/>
          <a:p>
            <a:endParaRPr lang="en-US" dirty="0"/>
          </a:p>
        </p:txBody>
      </p:sp>
      <p:sp>
        <p:nvSpPr>
          <p:cNvPr id="5" name="Footer Placeholder 4">
            <a:extLst>
              <a:ext uri="{FF2B5EF4-FFF2-40B4-BE49-F238E27FC236}">
                <a16:creationId xmlns:a16="http://schemas.microsoft.com/office/drawing/2014/main" id="{FF5D5992-8D38-4C0E-9BB6-4182D45956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6C2322C-02EC-4536-BDB9-9C20CF6A4746}"/>
              </a:ext>
            </a:extLst>
          </p:cNvPr>
          <p:cNvSpPr>
            <a:spLocks noGrp="1"/>
          </p:cNvSpPr>
          <p:nvPr>
            <p:ph type="sldNum" sz="quarter" idx="12"/>
          </p:nvPr>
        </p:nvSpPr>
        <p:spPr/>
        <p:txBody>
          <a:bodyPr/>
          <a:lstStyle/>
          <a:p>
            <a:fld id="{D2831F8B-4226-47F9-9D96-411238E4F7D5}" type="slidenum">
              <a:rPr lang="en-US" smtClean="0"/>
              <a:t>‹#›</a:t>
            </a:fld>
            <a:endParaRPr lang="en-US" dirty="0"/>
          </a:p>
        </p:txBody>
      </p:sp>
    </p:spTree>
    <p:extLst>
      <p:ext uri="{BB962C8B-B14F-4D97-AF65-F5344CB8AC3E}">
        <p14:creationId xmlns:p14="http://schemas.microsoft.com/office/powerpoint/2010/main" val="13239775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6C063-50DB-40D4-9FCF-E5E38BC9A9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4A7AD3-B255-4C3B-B81D-9CAAAFAF4992}"/>
              </a:ext>
            </a:extLst>
          </p:cNvPr>
          <p:cNvSpPr>
            <a:spLocks noGrp="1"/>
          </p:cNvSpPr>
          <p:nvPr>
            <p:ph sz="half" idx="1"/>
          </p:nvPr>
        </p:nvSpPr>
        <p:spPr>
          <a:xfrm>
            <a:off x="1038225" y="1990728"/>
            <a:ext cx="5257800" cy="4186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AD784A1-0CF3-4B2F-84C4-76D54A7809B7}"/>
              </a:ext>
            </a:extLst>
          </p:cNvPr>
          <p:cNvSpPr>
            <a:spLocks noGrp="1"/>
          </p:cNvSpPr>
          <p:nvPr>
            <p:ph sz="half" idx="2"/>
          </p:nvPr>
        </p:nvSpPr>
        <p:spPr>
          <a:xfrm>
            <a:off x="6372227" y="1990728"/>
            <a:ext cx="5601236" cy="4186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4830D7-56B3-4397-AAD3-FE012455DDD7}"/>
              </a:ext>
            </a:extLst>
          </p:cNvPr>
          <p:cNvSpPr>
            <a:spLocks noGrp="1"/>
          </p:cNvSpPr>
          <p:nvPr>
            <p:ph type="dt" sz="half" idx="10"/>
          </p:nvPr>
        </p:nvSpPr>
        <p:spPr>
          <a:xfrm>
            <a:off x="1035169" y="6350855"/>
            <a:ext cx="2743200" cy="365125"/>
          </a:xfrm>
        </p:spPr>
        <p:txBody>
          <a:bodyPr/>
          <a:lstStyle/>
          <a:p>
            <a:endParaRPr lang="en-US" dirty="0"/>
          </a:p>
        </p:txBody>
      </p:sp>
      <p:sp>
        <p:nvSpPr>
          <p:cNvPr id="6" name="Footer Placeholder 5">
            <a:extLst>
              <a:ext uri="{FF2B5EF4-FFF2-40B4-BE49-F238E27FC236}">
                <a16:creationId xmlns:a16="http://schemas.microsoft.com/office/drawing/2014/main" id="{4DE6D062-9FE7-4083-8517-72AFBE26513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A1C652D-3683-42F3-9836-11AE83360446}"/>
              </a:ext>
            </a:extLst>
          </p:cNvPr>
          <p:cNvSpPr>
            <a:spLocks noGrp="1"/>
          </p:cNvSpPr>
          <p:nvPr>
            <p:ph type="sldNum" sz="quarter" idx="12"/>
          </p:nvPr>
        </p:nvSpPr>
        <p:spPr/>
        <p:txBody>
          <a:bodyPr/>
          <a:lstStyle/>
          <a:p>
            <a:fld id="{D2831F8B-4226-47F9-9D96-411238E4F7D5}" type="slidenum">
              <a:rPr lang="en-US" smtClean="0"/>
              <a:t>‹#›</a:t>
            </a:fld>
            <a:endParaRPr lang="en-US" dirty="0"/>
          </a:p>
        </p:txBody>
      </p:sp>
    </p:spTree>
    <p:extLst>
      <p:ext uri="{BB962C8B-B14F-4D97-AF65-F5344CB8AC3E}">
        <p14:creationId xmlns:p14="http://schemas.microsoft.com/office/powerpoint/2010/main" val="34226597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D9195-B92D-4789-93FD-DA3F5735D0CC}"/>
              </a:ext>
            </a:extLst>
          </p:cNvPr>
          <p:cNvSpPr>
            <a:spLocks noGrp="1"/>
          </p:cNvSpPr>
          <p:nvPr>
            <p:ph type="title"/>
          </p:nvPr>
        </p:nvSpPr>
        <p:spPr>
          <a:xfrm>
            <a:off x="1011239" y="935042"/>
            <a:ext cx="10962223"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7D3129-66CD-424E-B3E7-2BEDAAE46BCD}"/>
              </a:ext>
            </a:extLst>
          </p:cNvPr>
          <p:cNvSpPr>
            <a:spLocks noGrp="1"/>
          </p:cNvSpPr>
          <p:nvPr>
            <p:ph type="body" idx="1"/>
          </p:nvPr>
        </p:nvSpPr>
        <p:spPr>
          <a:xfrm>
            <a:off x="1011239" y="2333629"/>
            <a:ext cx="5457647" cy="53901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CAB9453-B1E6-4E07-9848-48E5BD3C0866}"/>
              </a:ext>
            </a:extLst>
          </p:cNvPr>
          <p:cNvSpPr>
            <a:spLocks noGrp="1"/>
          </p:cNvSpPr>
          <p:nvPr>
            <p:ph sz="half" idx="2"/>
          </p:nvPr>
        </p:nvSpPr>
        <p:spPr>
          <a:xfrm>
            <a:off x="1003121" y="2945663"/>
            <a:ext cx="5465763" cy="33376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A723D9-D375-448D-BB1F-0B9133435F1A}"/>
              </a:ext>
            </a:extLst>
          </p:cNvPr>
          <p:cNvSpPr>
            <a:spLocks noGrp="1"/>
          </p:cNvSpPr>
          <p:nvPr>
            <p:ph type="body" sz="quarter" idx="3"/>
          </p:nvPr>
        </p:nvSpPr>
        <p:spPr>
          <a:xfrm>
            <a:off x="6650039" y="2333624"/>
            <a:ext cx="5183188" cy="539016"/>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7F39504-EF93-432D-A0A0-E92934D17726}"/>
              </a:ext>
            </a:extLst>
          </p:cNvPr>
          <p:cNvSpPr>
            <a:spLocks noGrp="1"/>
          </p:cNvSpPr>
          <p:nvPr>
            <p:ph sz="quarter" idx="4"/>
          </p:nvPr>
        </p:nvSpPr>
        <p:spPr>
          <a:xfrm>
            <a:off x="6650039" y="2945663"/>
            <a:ext cx="5323423" cy="33376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C254949-0D5C-4CCC-A24E-D6EC30577B48}"/>
              </a:ext>
            </a:extLst>
          </p:cNvPr>
          <p:cNvSpPr>
            <a:spLocks noGrp="1"/>
          </p:cNvSpPr>
          <p:nvPr>
            <p:ph type="dt" sz="half" idx="10"/>
          </p:nvPr>
        </p:nvSpPr>
        <p:spPr>
          <a:xfrm>
            <a:off x="992803" y="6369906"/>
            <a:ext cx="2743200" cy="365125"/>
          </a:xfrm>
        </p:spPr>
        <p:txBody>
          <a:bodyPr/>
          <a:lstStyle/>
          <a:p>
            <a:endParaRPr lang="en-US" dirty="0"/>
          </a:p>
        </p:txBody>
      </p:sp>
      <p:sp>
        <p:nvSpPr>
          <p:cNvPr id="8" name="Footer Placeholder 7">
            <a:extLst>
              <a:ext uri="{FF2B5EF4-FFF2-40B4-BE49-F238E27FC236}">
                <a16:creationId xmlns:a16="http://schemas.microsoft.com/office/drawing/2014/main" id="{80D8ABF3-DAF3-496C-BE0F-700106E5E0E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B527375-67F9-4952-8DB0-BEC69943F493}"/>
              </a:ext>
            </a:extLst>
          </p:cNvPr>
          <p:cNvSpPr>
            <a:spLocks noGrp="1"/>
          </p:cNvSpPr>
          <p:nvPr>
            <p:ph type="sldNum" sz="quarter" idx="12"/>
          </p:nvPr>
        </p:nvSpPr>
        <p:spPr/>
        <p:txBody>
          <a:bodyPr/>
          <a:lstStyle/>
          <a:p>
            <a:fld id="{D2831F8B-4226-47F9-9D96-411238E4F7D5}" type="slidenum">
              <a:rPr lang="en-US" smtClean="0"/>
              <a:t>‹#›</a:t>
            </a:fld>
            <a:endParaRPr lang="en-US" dirty="0"/>
          </a:p>
        </p:txBody>
      </p:sp>
    </p:spTree>
    <p:extLst>
      <p:ext uri="{BB962C8B-B14F-4D97-AF65-F5344CB8AC3E}">
        <p14:creationId xmlns:p14="http://schemas.microsoft.com/office/powerpoint/2010/main" val="15246469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70540-4609-4594-8A77-1D57E96A60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CA7E2F-66F0-4887-867F-8334CAE6A4AC}"/>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B42498F3-FF2D-4B7E-9F2C-F910DDAFCA0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DA38543-70E9-45AA-9852-E28B3ECF732E}"/>
              </a:ext>
            </a:extLst>
          </p:cNvPr>
          <p:cNvSpPr>
            <a:spLocks noGrp="1"/>
          </p:cNvSpPr>
          <p:nvPr>
            <p:ph type="sldNum" sz="quarter" idx="12"/>
          </p:nvPr>
        </p:nvSpPr>
        <p:spPr/>
        <p:txBody>
          <a:bodyPr/>
          <a:lstStyle/>
          <a:p>
            <a:fld id="{D2831F8B-4226-47F9-9D96-411238E4F7D5}" type="slidenum">
              <a:rPr lang="en-US" smtClean="0"/>
              <a:t>‹#›</a:t>
            </a:fld>
            <a:endParaRPr lang="en-US" dirty="0"/>
          </a:p>
        </p:txBody>
      </p:sp>
    </p:spTree>
    <p:extLst>
      <p:ext uri="{BB962C8B-B14F-4D97-AF65-F5344CB8AC3E}">
        <p14:creationId xmlns:p14="http://schemas.microsoft.com/office/powerpoint/2010/main" val="41692068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D69CBF-6856-4B0A-82AC-042C7D6817BC}"/>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7E4DFB32-96B6-4323-B79E-973A7DCD2BB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63522E5-98B0-4E87-ADB9-B8E7ED67C4C4}"/>
              </a:ext>
            </a:extLst>
          </p:cNvPr>
          <p:cNvSpPr>
            <a:spLocks noGrp="1"/>
          </p:cNvSpPr>
          <p:nvPr>
            <p:ph type="sldNum" sz="quarter" idx="12"/>
          </p:nvPr>
        </p:nvSpPr>
        <p:spPr/>
        <p:txBody>
          <a:bodyPr/>
          <a:lstStyle/>
          <a:p>
            <a:fld id="{D2831F8B-4226-47F9-9D96-411238E4F7D5}" type="slidenum">
              <a:rPr lang="en-US" smtClean="0"/>
              <a:t>‹#›</a:t>
            </a:fld>
            <a:endParaRPr lang="en-US" dirty="0"/>
          </a:p>
        </p:txBody>
      </p:sp>
    </p:spTree>
    <p:extLst>
      <p:ext uri="{BB962C8B-B14F-4D97-AF65-F5344CB8AC3E}">
        <p14:creationId xmlns:p14="http://schemas.microsoft.com/office/powerpoint/2010/main" val="6979136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356EA-5C24-416E-A942-E056358F515D}"/>
              </a:ext>
            </a:extLst>
          </p:cNvPr>
          <p:cNvSpPr>
            <a:spLocks noGrp="1"/>
          </p:cNvSpPr>
          <p:nvPr>
            <p:ph type="title"/>
          </p:nvPr>
        </p:nvSpPr>
        <p:spPr>
          <a:xfrm>
            <a:off x="1022352" y="939064"/>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0602567-B597-44AF-9AB4-CDD956368DCF}"/>
              </a:ext>
            </a:extLst>
          </p:cNvPr>
          <p:cNvSpPr>
            <a:spLocks noGrp="1"/>
          </p:cNvSpPr>
          <p:nvPr>
            <p:ph idx="1"/>
          </p:nvPr>
        </p:nvSpPr>
        <p:spPr>
          <a:xfrm>
            <a:off x="5138740" y="939064"/>
            <a:ext cx="6834723" cy="5252186"/>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EFD942-53E4-498F-91E9-829D10DB7D64}"/>
              </a:ext>
            </a:extLst>
          </p:cNvPr>
          <p:cNvSpPr>
            <a:spLocks noGrp="1"/>
          </p:cNvSpPr>
          <p:nvPr>
            <p:ph type="body" sz="half" idx="2"/>
          </p:nvPr>
        </p:nvSpPr>
        <p:spPr>
          <a:xfrm>
            <a:off x="1022352" y="2539264"/>
            <a:ext cx="3932237" cy="365198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3074CFA-8EB2-473C-ACE7-892FF872034E}"/>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C620369A-AB4E-4BB4-A2FB-82EFF340A26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86CFDD5-0AE2-447D-B3B4-8033043159F7}"/>
              </a:ext>
            </a:extLst>
          </p:cNvPr>
          <p:cNvSpPr>
            <a:spLocks noGrp="1"/>
          </p:cNvSpPr>
          <p:nvPr>
            <p:ph type="sldNum" sz="quarter" idx="12"/>
          </p:nvPr>
        </p:nvSpPr>
        <p:spPr/>
        <p:txBody>
          <a:bodyPr/>
          <a:lstStyle/>
          <a:p>
            <a:fld id="{D2831F8B-4226-47F9-9D96-411238E4F7D5}" type="slidenum">
              <a:rPr lang="en-US" smtClean="0"/>
              <a:t>‹#›</a:t>
            </a:fld>
            <a:endParaRPr lang="en-US" dirty="0"/>
          </a:p>
        </p:txBody>
      </p:sp>
    </p:spTree>
    <p:extLst>
      <p:ext uri="{BB962C8B-B14F-4D97-AF65-F5344CB8AC3E}">
        <p14:creationId xmlns:p14="http://schemas.microsoft.com/office/powerpoint/2010/main" val="27899653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33D3A-F68B-4A20-8251-D12485828FF9}"/>
              </a:ext>
            </a:extLst>
          </p:cNvPr>
          <p:cNvSpPr>
            <a:spLocks noGrp="1"/>
          </p:cNvSpPr>
          <p:nvPr>
            <p:ph type="title"/>
          </p:nvPr>
        </p:nvSpPr>
        <p:spPr>
          <a:xfrm>
            <a:off x="1022352" y="939064"/>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6C94C1A-90D3-45E8-8F1A-EE4BC9725838}"/>
              </a:ext>
            </a:extLst>
          </p:cNvPr>
          <p:cNvSpPr>
            <a:spLocks noGrp="1"/>
          </p:cNvSpPr>
          <p:nvPr>
            <p:ph type="pic" idx="1"/>
          </p:nvPr>
        </p:nvSpPr>
        <p:spPr>
          <a:xfrm>
            <a:off x="5138740" y="939064"/>
            <a:ext cx="6834723" cy="541178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a:extLst>
              <a:ext uri="{FF2B5EF4-FFF2-40B4-BE49-F238E27FC236}">
                <a16:creationId xmlns:a16="http://schemas.microsoft.com/office/drawing/2014/main" id="{3FD216D7-ABAC-45C0-A05E-EFDF865ED9EA}"/>
              </a:ext>
            </a:extLst>
          </p:cNvPr>
          <p:cNvSpPr>
            <a:spLocks noGrp="1"/>
          </p:cNvSpPr>
          <p:nvPr>
            <p:ph type="body" sz="half" idx="2"/>
          </p:nvPr>
        </p:nvSpPr>
        <p:spPr>
          <a:xfrm>
            <a:off x="1022352" y="2539264"/>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E76FAE5-D224-470A-976E-465791422AAA}"/>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D311B96-D5E0-4DAC-ADBC-699406468F9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A07BF47-AE4B-4012-90D3-F5E8211DFC83}"/>
              </a:ext>
            </a:extLst>
          </p:cNvPr>
          <p:cNvSpPr>
            <a:spLocks noGrp="1"/>
          </p:cNvSpPr>
          <p:nvPr>
            <p:ph type="sldNum" sz="quarter" idx="12"/>
          </p:nvPr>
        </p:nvSpPr>
        <p:spPr/>
        <p:txBody>
          <a:bodyPr/>
          <a:lstStyle/>
          <a:p>
            <a:fld id="{D2831F8B-4226-47F9-9D96-411238E4F7D5}" type="slidenum">
              <a:rPr lang="en-US" smtClean="0"/>
              <a:t>‹#›</a:t>
            </a:fld>
            <a:endParaRPr lang="en-US" dirty="0"/>
          </a:p>
        </p:txBody>
      </p:sp>
    </p:spTree>
    <p:extLst>
      <p:ext uri="{BB962C8B-B14F-4D97-AF65-F5344CB8AC3E}">
        <p14:creationId xmlns:p14="http://schemas.microsoft.com/office/powerpoint/2010/main" val="7927221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7735143" y="1698533"/>
            <a:ext cx="4023360" cy="3995928"/>
          </a:xfrm>
          <a:prstGeom prst="ellipse">
            <a:avLst/>
          </a:prstGeom>
        </p:spPr>
        <p:txBody>
          <a:bodyPr/>
          <a:lstStyle/>
          <a:p>
            <a:endParaRPr lang="en-US" dirty="0"/>
          </a:p>
        </p:txBody>
      </p:sp>
    </p:spTree>
    <p:extLst>
      <p:ext uri="{BB962C8B-B14F-4D97-AF65-F5344CB8AC3E}">
        <p14:creationId xmlns:p14="http://schemas.microsoft.com/office/powerpoint/2010/main" val="247833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70540-4609-4594-8A77-1D57E96A60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CA7E2F-66F0-4887-867F-8334CAE6A4AC}"/>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B42498F3-FF2D-4B7E-9F2C-F910DDAFCA04}"/>
              </a:ext>
            </a:extLst>
          </p:cNvPr>
          <p:cNvSpPr>
            <a:spLocks noGrp="1"/>
          </p:cNvSpPr>
          <p:nvPr>
            <p:ph type="ftr" sz="quarter" idx="11"/>
          </p:nvPr>
        </p:nvSpPr>
        <p:spPr>
          <a:xfrm>
            <a:off x="4038600" y="6356350"/>
            <a:ext cx="5605732"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DDA38543-70E9-45AA-9852-E28B3ECF732E}"/>
              </a:ext>
            </a:extLst>
          </p:cNvPr>
          <p:cNvSpPr>
            <a:spLocks noGrp="1"/>
          </p:cNvSpPr>
          <p:nvPr>
            <p:ph type="sldNum" sz="quarter" idx="12"/>
          </p:nvPr>
        </p:nvSpPr>
        <p:spPr>
          <a:xfrm>
            <a:off x="9825486" y="6350852"/>
            <a:ext cx="2147975" cy="365125"/>
          </a:xfrm>
          <a:prstGeom prst="rect">
            <a:avLst/>
          </a:prstGeom>
        </p:spPr>
        <p:txBody>
          <a:bodyPr/>
          <a:lstStyle/>
          <a:p>
            <a:fld id="{D2831F8B-4226-47F9-9D96-411238E4F7D5}" type="slidenum">
              <a:rPr lang="en-US" smtClean="0"/>
              <a:t>‹#›</a:t>
            </a:fld>
            <a:endParaRPr lang="en-US" dirty="0"/>
          </a:p>
        </p:txBody>
      </p:sp>
    </p:spTree>
    <p:extLst>
      <p:ext uri="{BB962C8B-B14F-4D97-AF65-F5344CB8AC3E}">
        <p14:creationId xmlns:p14="http://schemas.microsoft.com/office/powerpoint/2010/main" val="34337394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S3">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D59DD9F-81C0-4C5A-93BB-F0F4B15DEC9C}"/>
              </a:ext>
            </a:extLst>
          </p:cNvPr>
          <p:cNvSpPr>
            <a:spLocks noGrp="1"/>
          </p:cNvSpPr>
          <p:nvPr>
            <p:ph type="title"/>
          </p:nvPr>
        </p:nvSpPr>
        <p:spPr>
          <a:xfrm>
            <a:off x="838200" y="890498"/>
            <a:ext cx="10515600" cy="933423"/>
          </a:xfrm>
          <a:prstGeom prst="rect">
            <a:avLst/>
          </a:prstGeom>
        </p:spPr>
        <p:txBody>
          <a:bodyPr vert="horz" lIns="91440" tIns="45720" rIns="91440" bIns="45720" rtlCol="0" anchor="ctr">
            <a:normAutofit/>
          </a:bodyPr>
          <a:lstStyle>
            <a:lvl1pPr>
              <a:defRPr>
                <a:solidFill>
                  <a:srgbClr val="000000"/>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39C4ECA8-4095-41CF-AE2E-902C6698DCC2}"/>
              </a:ext>
            </a:extLst>
          </p:cNvPr>
          <p:cNvSpPr>
            <a:spLocks noGrp="1"/>
          </p:cNvSpPr>
          <p:nvPr>
            <p:ph type="body" idx="1"/>
          </p:nvPr>
        </p:nvSpPr>
        <p:spPr>
          <a:xfrm>
            <a:off x="844549" y="1601604"/>
            <a:ext cx="10509251" cy="444623"/>
          </a:xfrm>
        </p:spPr>
        <p:txBody>
          <a:bodyPr/>
          <a:lstStyle>
            <a:lvl1pPr marL="0" indent="0">
              <a:buNone/>
              <a:defRPr sz="1350">
                <a:solidFill>
                  <a:srgbClr val="C00000"/>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7111182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building, bed&#10;&#10;Description automatically generated">
            <a:extLst>
              <a:ext uri="{FF2B5EF4-FFF2-40B4-BE49-F238E27FC236}">
                <a16:creationId xmlns:a16="http://schemas.microsoft.com/office/drawing/2014/main" id="{51BE2E8B-F500-4E4F-965B-1E2ADF45B2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7B08C96-A759-4E51-8CB0-2CF09AC6B439}"/>
              </a:ext>
            </a:extLst>
          </p:cNvPr>
          <p:cNvSpPr>
            <a:spLocks noGrp="1"/>
          </p:cNvSpPr>
          <p:nvPr>
            <p:ph type="ctrTitle"/>
          </p:nvPr>
        </p:nvSpPr>
        <p:spPr>
          <a:xfrm>
            <a:off x="0" y="4804912"/>
            <a:ext cx="12192000" cy="882463"/>
          </a:xfrm>
          <a:solidFill>
            <a:schemeClr val="accent6">
              <a:lumMod val="60000"/>
              <a:lumOff val="40000"/>
              <a:alpha val="74118"/>
            </a:schemeClr>
          </a:solidFill>
        </p:spPr>
        <p:txBody>
          <a:bodyPr anchor="ctr"/>
          <a:lstStyle>
            <a:lvl1pPr algn="r">
              <a:defRPr sz="60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A3E754B-FB25-4C50-8E64-F916B20688A5}"/>
              </a:ext>
            </a:extLst>
          </p:cNvPr>
          <p:cNvSpPr>
            <a:spLocks noGrp="1"/>
          </p:cNvSpPr>
          <p:nvPr>
            <p:ph type="subTitle" idx="1"/>
          </p:nvPr>
        </p:nvSpPr>
        <p:spPr>
          <a:xfrm>
            <a:off x="0" y="5681847"/>
            <a:ext cx="12192000" cy="442907"/>
          </a:xfrm>
          <a:solidFill>
            <a:schemeClr val="accent6">
              <a:lumMod val="50000"/>
              <a:alpha val="80000"/>
            </a:schemeClr>
          </a:solidFill>
        </p:spPr>
        <p:txBody>
          <a:bodyPr anchor="ctr"/>
          <a:lstStyle>
            <a:lvl1pPr marL="1188720" indent="0" algn="r">
              <a:buNone/>
              <a:defRPr sz="2400" baseline="0">
                <a:solidFill>
                  <a:schemeClr val="bg1"/>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07D39BA-0C8A-45F1-A120-F5F7D3D17A1E}"/>
              </a:ext>
            </a:extLst>
          </p:cNvPr>
          <p:cNvSpPr>
            <a:spLocks noGrp="1"/>
          </p:cNvSpPr>
          <p:nvPr>
            <p:ph type="dt" sz="half" idx="10"/>
          </p:nvPr>
        </p:nvSpPr>
        <p:spPr/>
        <p:txBody>
          <a:bodyPr/>
          <a:lstStyle/>
          <a:p>
            <a:fld id="{1046402A-71C9-45A8-8674-3A31D55AB06C}" type="datetimeFigureOut">
              <a:rPr lang="en-US" smtClean="0"/>
              <a:t>12/3/2020</a:t>
            </a:fld>
            <a:endParaRPr lang="en-US"/>
          </a:p>
        </p:txBody>
      </p:sp>
      <p:sp>
        <p:nvSpPr>
          <p:cNvPr id="5" name="Footer Placeholder 4">
            <a:extLst>
              <a:ext uri="{FF2B5EF4-FFF2-40B4-BE49-F238E27FC236}">
                <a16:creationId xmlns:a16="http://schemas.microsoft.com/office/drawing/2014/main" id="{DF478510-7A13-4523-BB7A-1DCA3B1B1E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F3DFAC-21C9-413E-97DC-407712C0C8E7}"/>
              </a:ext>
            </a:extLst>
          </p:cNvPr>
          <p:cNvSpPr>
            <a:spLocks noGrp="1"/>
          </p:cNvSpPr>
          <p:nvPr>
            <p:ph type="sldNum" sz="quarter" idx="12"/>
          </p:nvPr>
        </p:nvSpPr>
        <p:spPr/>
        <p:txBody>
          <a:bodyPr/>
          <a:lstStyle/>
          <a:p>
            <a:fld id="{89093A55-C093-4CFF-A53D-9AD5B6476858}" type="slidenum">
              <a:rPr lang="en-US" smtClean="0"/>
              <a:t>‹#›</a:t>
            </a:fld>
            <a:endParaRPr lang="en-US"/>
          </a:p>
        </p:txBody>
      </p:sp>
      <p:pic>
        <p:nvPicPr>
          <p:cNvPr id="10" name="Picture 9" descr="A picture containing drawing&#10;&#10;Description automatically generated">
            <a:extLst>
              <a:ext uri="{FF2B5EF4-FFF2-40B4-BE49-F238E27FC236}">
                <a16:creationId xmlns:a16="http://schemas.microsoft.com/office/drawing/2014/main" id="{2FC27875-A258-48A3-99D7-E5B0228A5E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038" y="288162"/>
            <a:ext cx="1742502" cy="882463"/>
          </a:xfrm>
          <a:prstGeom prst="rect">
            <a:avLst/>
          </a:prstGeom>
        </p:spPr>
      </p:pic>
    </p:spTree>
    <p:extLst>
      <p:ext uri="{BB962C8B-B14F-4D97-AF65-F5344CB8AC3E}">
        <p14:creationId xmlns:p14="http://schemas.microsoft.com/office/powerpoint/2010/main" val="18014525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09844-1D66-49E3-A6C7-E786E3105A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447FF7-3D15-45E5-A0A8-F1DE1A9795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EB4EC7-DCF4-40A3-8E62-56FDE23E5A40}"/>
              </a:ext>
            </a:extLst>
          </p:cNvPr>
          <p:cNvSpPr>
            <a:spLocks noGrp="1"/>
          </p:cNvSpPr>
          <p:nvPr>
            <p:ph type="dt" sz="half" idx="10"/>
          </p:nvPr>
        </p:nvSpPr>
        <p:spPr>
          <a:xfrm>
            <a:off x="1035168" y="6350851"/>
            <a:ext cx="2743200" cy="365125"/>
          </a:xfrm>
        </p:spPr>
        <p:txBody>
          <a:bodyPr/>
          <a:lstStyle/>
          <a:p>
            <a:fld id="{1046402A-71C9-45A8-8674-3A31D55AB06C}" type="datetimeFigureOut">
              <a:rPr lang="en-US" smtClean="0"/>
              <a:t>12/3/2020</a:t>
            </a:fld>
            <a:endParaRPr lang="en-US"/>
          </a:p>
        </p:txBody>
      </p:sp>
      <p:sp>
        <p:nvSpPr>
          <p:cNvPr id="5" name="Footer Placeholder 4">
            <a:extLst>
              <a:ext uri="{FF2B5EF4-FFF2-40B4-BE49-F238E27FC236}">
                <a16:creationId xmlns:a16="http://schemas.microsoft.com/office/drawing/2014/main" id="{96233696-3EAC-459C-AFCA-CAB60E4FED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B1F6E1-FC2A-4AF9-8376-5CA725338D64}"/>
              </a:ext>
            </a:extLst>
          </p:cNvPr>
          <p:cNvSpPr>
            <a:spLocks noGrp="1"/>
          </p:cNvSpPr>
          <p:nvPr>
            <p:ph type="sldNum" sz="quarter" idx="12"/>
          </p:nvPr>
        </p:nvSpPr>
        <p:spPr/>
        <p:txBody>
          <a:bodyPr/>
          <a:lstStyle/>
          <a:p>
            <a:fld id="{89093A55-C093-4CFF-A53D-9AD5B6476858}" type="slidenum">
              <a:rPr lang="en-US" smtClean="0"/>
              <a:t>‹#›</a:t>
            </a:fld>
            <a:endParaRPr lang="en-US"/>
          </a:p>
        </p:txBody>
      </p:sp>
    </p:spTree>
    <p:extLst>
      <p:ext uri="{BB962C8B-B14F-4D97-AF65-F5344CB8AC3E}">
        <p14:creationId xmlns:p14="http://schemas.microsoft.com/office/powerpoint/2010/main" val="9272235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20075-0C39-4BED-8AAF-EBA5B9CC1EF9}"/>
              </a:ext>
            </a:extLst>
          </p:cNvPr>
          <p:cNvSpPr>
            <a:spLocks noGrp="1"/>
          </p:cNvSpPr>
          <p:nvPr>
            <p:ph type="title"/>
          </p:nvPr>
        </p:nvSpPr>
        <p:spPr>
          <a:xfrm>
            <a:off x="1027112" y="1736726"/>
            <a:ext cx="10946349"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646799-DE12-4BCE-BD9A-14EA8A1FC8A7}"/>
              </a:ext>
            </a:extLst>
          </p:cNvPr>
          <p:cNvSpPr>
            <a:spLocks noGrp="1"/>
          </p:cNvSpPr>
          <p:nvPr>
            <p:ph type="body" idx="1"/>
          </p:nvPr>
        </p:nvSpPr>
        <p:spPr>
          <a:xfrm>
            <a:off x="1031875" y="4589463"/>
            <a:ext cx="1094158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2DCE2B-66E7-46B8-BD7C-9719D4019591}"/>
              </a:ext>
            </a:extLst>
          </p:cNvPr>
          <p:cNvSpPr>
            <a:spLocks noGrp="1"/>
          </p:cNvSpPr>
          <p:nvPr>
            <p:ph type="dt" sz="half" idx="10"/>
          </p:nvPr>
        </p:nvSpPr>
        <p:spPr>
          <a:xfrm>
            <a:off x="1038225" y="6356350"/>
            <a:ext cx="2743200" cy="365125"/>
          </a:xfrm>
        </p:spPr>
        <p:txBody>
          <a:bodyPr/>
          <a:lstStyle/>
          <a:p>
            <a:fld id="{1046402A-71C9-45A8-8674-3A31D55AB06C}" type="datetimeFigureOut">
              <a:rPr lang="en-US" smtClean="0"/>
              <a:t>12/3/2020</a:t>
            </a:fld>
            <a:endParaRPr lang="en-US"/>
          </a:p>
        </p:txBody>
      </p:sp>
      <p:sp>
        <p:nvSpPr>
          <p:cNvPr id="5" name="Footer Placeholder 4">
            <a:extLst>
              <a:ext uri="{FF2B5EF4-FFF2-40B4-BE49-F238E27FC236}">
                <a16:creationId xmlns:a16="http://schemas.microsoft.com/office/drawing/2014/main" id="{FF5D5992-8D38-4C0E-9BB6-4182D45956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2322C-02EC-4536-BDB9-9C20CF6A4746}"/>
              </a:ext>
            </a:extLst>
          </p:cNvPr>
          <p:cNvSpPr>
            <a:spLocks noGrp="1"/>
          </p:cNvSpPr>
          <p:nvPr>
            <p:ph type="sldNum" sz="quarter" idx="12"/>
          </p:nvPr>
        </p:nvSpPr>
        <p:spPr/>
        <p:txBody>
          <a:bodyPr/>
          <a:lstStyle/>
          <a:p>
            <a:fld id="{89093A55-C093-4CFF-A53D-9AD5B6476858}" type="slidenum">
              <a:rPr lang="en-US" smtClean="0"/>
              <a:t>‹#›</a:t>
            </a:fld>
            <a:endParaRPr lang="en-US"/>
          </a:p>
        </p:txBody>
      </p:sp>
    </p:spTree>
    <p:extLst>
      <p:ext uri="{BB962C8B-B14F-4D97-AF65-F5344CB8AC3E}">
        <p14:creationId xmlns:p14="http://schemas.microsoft.com/office/powerpoint/2010/main" val="34946400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6C063-50DB-40D4-9FCF-E5E38BC9A9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4A7AD3-B255-4C3B-B81D-9CAAAFAF4992}"/>
              </a:ext>
            </a:extLst>
          </p:cNvPr>
          <p:cNvSpPr>
            <a:spLocks noGrp="1"/>
          </p:cNvSpPr>
          <p:nvPr>
            <p:ph sz="half" idx="1"/>
          </p:nvPr>
        </p:nvSpPr>
        <p:spPr>
          <a:xfrm>
            <a:off x="1038225" y="1990725"/>
            <a:ext cx="5257800" cy="4186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AD784A1-0CF3-4B2F-84C4-76D54A7809B7}"/>
              </a:ext>
            </a:extLst>
          </p:cNvPr>
          <p:cNvSpPr>
            <a:spLocks noGrp="1"/>
          </p:cNvSpPr>
          <p:nvPr>
            <p:ph sz="half" idx="2"/>
          </p:nvPr>
        </p:nvSpPr>
        <p:spPr>
          <a:xfrm>
            <a:off x="6372225" y="1990725"/>
            <a:ext cx="5601236" cy="4186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4830D7-56B3-4397-AAD3-FE012455DDD7}"/>
              </a:ext>
            </a:extLst>
          </p:cNvPr>
          <p:cNvSpPr>
            <a:spLocks noGrp="1"/>
          </p:cNvSpPr>
          <p:nvPr>
            <p:ph type="dt" sz="half" idx="10"/>
          </p:nvPr>
        </p:nvSpPr>
        <p:spPr>
          <a:xfrm>
            <a:off x="1035169" y="6350851"/>
            <a:ext cx="2743200" cy="365125"/>
          </a:xfrm>
        </p:spPr>
        <p:txBody>
          <a:bodyPr/>
          <a:lstStyle/>
          <a:p>
            <a:fld id="{1046402A-71C9-45A8-8674-3A31D55AB06C}" type="datetimeFigureOut">
              <a:rPr lang="en-US" smtClean="0"/>
              <a:t>12/3/2020</a:t>
            </a:fld>
            <a:endParaRPr lang="en-US"/>
          </a:p>
        </p:txBody>
      </p:sp>
      <p:sp>
        <p:nvSpPr>
          <p:cNvPr id="6" name="Footer Placeholder 5">
            <a:extLst>
              <a:ext uri="{FF2B5EF4-FFF2-40B4-BE49-F238E27FC236}">
                <a16:creationId xmlns:a16="http://schemas.microsoft.com/office/drawing/2014/main" id="{4DE6D062-9FE7-4083-8517-72AFBE2651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1C652D-3683-42F3-9836-11AE83360446}"/>
              </a:ext>
            </a:extLst>
          </p:cNvPr>
          <p:cNvSpPr>
            <a:spLocks noGrp="1"/>
          </p:cNvSpPr>
          <p:nvPr>
            <p:ph type="sldNum" sz="quarter" idx="12"/>
          </p:nvPr>
        </p:nvSpPr>
        <p:spPr/>
        <p:txBody>
          <a:bodyPr/>
          <a:lstStyle/>
          <a:p>
            <a:fld id="{89093A55-C093-4CFF-A53D-9AD5B6476858}" type="slidenum">
              <a:rPr lang="en-US" smtClean="0"/>
              <a:t>‹#›</a:t>
            </a:fld>
            <a:endParaRPr lang="en-US"/>
          </a:p>
        </p:txBody>
      </p:sp>
    </p:spTree>
    <p:extLst>
      <p:ext uri="{BB962C8B-B14F-4D97-AF65-F5344CB8AC3E}">
        <p14:creationId xmlns:p14="http://schemas.microsoft.com/office/powerpoint/2010/main" val="19504573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D9195-B92D-4789-93FD-DA3F5735D0CC}"/>
              </a:ext>
            </a:extLst>
          </p:cNvPr>
          <p:cNvSpPr>
            <a:spLocks noGrp="1"/>
          </p:cNvSpPr>
          <p:nvPr>
            <p:ph type="title"/>
          </p:nvPr>
        </p:nvSpPr>
        <p:spPr>
          <a:xfrm>
            <a:off x="1011237" y="935038"/>
            <a:ext cx="10962223"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7D3129-66CD-424E-B3E7-2BEDAAE46BCD}"/>
              </a:ext>
            </a:extLst>
          </p:cNvPr>
          <p:cNvSpPr>
            <a:spLocks noGrp="1"/>
          </p:cNvSpPr>
          <p:nvPr>
            <p:ph type="body" idx="1"/>
          </p:nvPr>
        </p:nvSpPr>
        <p:spPr>
          <a:xfrm>
            <a:off x="1011238" y="2333625"/>
            <a:ext cx="5457646" cy="53901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AB9453-B1E6-4E07-9848-48E5BD3C0866}"/>
              </a:ext>
            </a:extLst>
          </p:cNvPr>
          <p:cNvSpPr>
            <a:spLocks noGrp="1"/>
          </p:cNvSpPr>
          <p:nvPr>
            <p:ph sz="half" idx="2"/>
          </p:nvPr>
        </p:nvSpPr>
        <p:spPr>
          <a:xfrm>
            <a:off x="1003122" y="2945663"/>
            <a:ext cx="5465762" cy="33376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A723D9-D375-448D-BB1F-0B9133435F1A}"/>
              </a:ext>
            </a:extLst>
          </p:cNvPr>
          <p:cNvSpPr>
            <a:spLocks noGrp="1"/>
          </p:cNvSpPr>
          <p:nvPr>
            <p:ph type="body" sz="quarter" idx="3"/>
          </p:nvPr>
        </p:nvSpPr>
        <p:spPr>
          <a:xfrm>
            <a:off x="6650038" y="2333624"/>
            <a:ext cx="5183188" cy="539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F39504-EF93-432D-A0A0-E92934D17726}"/>
              </a:ext>
            </a:extLst>
          </p:cNvPr>
          <p:cNvSpPr>
            <a:spLocks noGrp="1"/>
          </p:cNvSpPr>
          <p:nvPr>
            <p:ph sz="quarter" idx="4"/>
          </p:nvPr>
        </p:nvSpPr>
        <p:spPr>
          <a:xfrm>
            <a:off x="6650038" y="2945663"/>
            <a:ext cx="5323422" cy="33376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C254949-0D5C-4CCC-A24E-D6EC30577B48}"/>
              </a:ext>
            </a:extLst>
          </p:cNvPr>
          <p:cNvSpPr>
            <a:spLocks noGrp="1"/>
          </p:cNvSpPr>
          <p:nvPr>
            <p:ph type="dt" sz="half" idx="10"/>
          </p:nvPr>
        </p:nvSpPr>
        <p:spPr>
          <a:xfrm>
            <a:off x="992803" y="6369902"/>
            <a:ext cx="2743200" cy="365125"/>
          </a:xfrm>
        </p:spPr>
        <p:txBody>
          <a:bodyPr/>
          <a:lstStyle/>
          <a:p>
            <a:fld id="{1046402A-71C9-45A8-8674-3A31D55AB06C}" type="datetimeFigureOut">
              <a:rPr lang="en-US" smtClean="0"/>
              <a:t>12/3/2020</a:t>
            </a:fld>
            <a:endParaRPr lang="en-US"/>
          </a:p>
        </p:txBody>
      </p:sp>
      <p:sp>
        <p:nvSpPr>
          <p:cNvPr id="8" name="Footer Placeholder 7">
            <a:extLst>
              <a:ext uri="{FF2B5EF4-FFF2-40B4-BE49-F238E27FC236}">
                <a16:creationId xmlns:a16="http://schemas.microsoft.com/office/drawing/2014/main" id="{80D8ABF3-DAF3-496C-BE0F-700106E5E0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527375-67F9-4952-8DB0-BEC69943F493}"/>
              </a:ext>
            </a:extLst>
          </p:cNvPr>
          <p:cNvSpPr>
            <a:spLocks noGrp="1"/>
          </p:cNvSpPr>
          <p:nvPr>
            <p:ph type="sldNum" sz="quarter" idx="12"/>
          </p:nvPr>
        </p:nvSpPr>
        <p:spPr/>
        <p:txBody>
          <a:bodyPr/>
          <a:lstStyle/>
          <a:p>
            <a:fld id="{89093A55-C093-4CFF-A53D-9AD5B6476858}" type="slidenum">
              <a:rPr lang="en-US" smtClean="0"/>
              <a:t>‹#›</a:t>
            </a:fld>
            <a:endParaRPr lang="en-US"/>
          </a:p>
        </p:txBody>
      </p:sp>
    </p:spTree>
    <p:extLst>
      <p:ext uri="{BB962C8B-B14F-4D97-AF65-F5344CB8AC3E}">
        <p14:creationId xmlns:p14="http://schemas.microsoft.com/office/powerpoint/2010/main" val="24541637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70540-4609-4594-8A77-1D57E96A60C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CA7E2F-66F0-4887-867F-8334CAE6A4AC}"/>
              </a:ext>
            </a:extLst>
          </p:cNvPr>
          <p:cNvSpPr>
            <a:spLocks noGrp="1"/>
          </p:cNvSpPr>
          <p:nvPr>
            <p:ph type="dt" sz="half" idx="10"/>
          </p:nvPr>
        </p:nvSpPr>
        <p:spPr/>
        <p:txBody>
          <a:bodyPr/>
          <a:lstStyle/>
          <a:p>
            <a:fld id="{1046402A-71C9-45A8-8674-3A31D55AB06C}" type="datetimeFigureOut">
              <a:rPr lang="en-US" smtClean="0"/>
              <a:t>12/3/2020</a:t>
            </a:fld>
            <a:endParaRPr lang="en-US"/>
          </a:p>
        </p:txBody>
      </p:sp>
      <p:sp>
        <p:nvSpPr>
          <p:cNvPr id="4" name="Footer Placeholder 3">
            <a:extLst>
              <a:ext uri="{FF2B5EF4-FFF2-40B4-BE49-F238E27FC236}">
                <a16:creationId xmlns:a16="http://schemas.microsoft.com/office/drawing/2014/main" id="{B42498F3-FF2D-4B7E-9F2C-F910DDAFCA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DA38543-70E9-45AA-9852-E28B3ECF732E}"/>
              </a:ext>
            </a:extLst>
          </p:cNvPr>
          <p:cNvSpPr>
            <a:spLocks noGrp="1"/>
          </p:cNvSpPr>
          <p:nvPr>
            <p:ph type="sldNum" sz="quarter" idx="12"/>
          </p:nvPr>
        </p:nvSpPr>
        <p:spPr/>
        <p:txBody>
          <a:bodyPr/>
          <a:lstStyle/>
          <a:p>
            <a:fld id="{89093A55-C093-4CFF-A53D-9AD5B6476858}" type="slidenum">
              <a:rPr lang="en-US" smtClean="0"/>
              <a:t>‹#›</a:t>
            </a:fld>
            <a:endParaRPr lang="en-US"/>
          </a:p>
        </p:txBody>
      </p:sp>
    </p:spTree>
    <p:extLst>
      <p:ext uri="{BB962C8B-B14F-4D97-AF65-F5344CB8AC3E}">
        <p14:creationId xmlns:p14="http://schemas.microsoft.com/office/powerpoint/2010/main" val="35440063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D69CBF-6856-4B0A-82AC-042C7D6817BC}"/>
              </a:ext>
            </a:extLst>
          </p:cNvPr>
          <p:cNvSpPr>
            <a:spLocks noGrp="1"/>
          </p:cNvSpPr>
          <p:nvPr>
            <p:ph type="dt" sz="half" idx="10"/>
          </p:nvPr>
        </p:nvSpPr>
        <p:spPr/>
        <p:txBody>
          <a:bodyPr/>
          <a:lstStyle/>
          <a:p>
            <a:fld id="{1046402A-71C9-45A8-8674-3A31D55AB06C}" type="datetimeFigureOut">
              <a:rPr lang="en-US" smtClean="0"/>
              <a:t>12/3/2020</a:t>
            </a:fld>
            <a:endParaRPr lang="en-US"/>
          </a:p>
        </p:txBody>
      </p:sp>
      <p:sp>
        <p:nvSpPr>
          <p:cNvPr id="3" name="Footer Placeholder 2">
            <a:extLst>
              <a:ext uri="{FF2B5EF4-FFF2-40B4-BE49-F238E27FC236}">
                <a16:creationId xmlns:a16="http://schemas.microsoft.com/office/drawing/2014/main" id="{7E4DFB32-96B6-4323-B79E-973A7DCD2BB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522E5-98B0-4E87-ADB9-B8E7ED67C4C4}"/>
              </a:ext>
            </a:extLst>
          </p:cNvPr>
          <p:cNvSpPr>
            <a:spLocks noGrp="1"/>
          </p:cNvSpPr>
          <p:nvPr>
            <p:ph type="sldNum" sz="quarter" idx="12"/>
          </p:nvPr>
        </p:nvSpPr>
        <p:spPr/>
        <p:txBody>
          <a:bodyPr/>
          <a:lstStyle/>
          <a:p>
            <a:fld id="{89093A55-C093-4CFF-A53D-9AD5B6476858}" type="slidenum">
              <a:rPr lang="en-US" smtClean="0"/>
              <a:t>‹#›</a:t>
            </a:fld>
            <a:endParaRPr lang="en-US"/>
          </a:p>
        </p:txBody>
      </p:sp>
    </p:spTree>
    <p:extLst>
      <p:ext uri="{BB962C8B-B14F-4D97-AF65-F5344CB8AC3E}">
        <p14:creationId xmlns:p14="http://schemas.microsoft.com/office/powerpoint/2010/main" val="40570183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356EA-5C24-416E-A942-E056358F515D}"/>
              </a:ext>
            </a:extLst>
          </p:cNvPr>
          <p:cNvSpPr>
            <a:spLocks noGrp="1"/>
          </p:cNvSpPr>
          <p:nvPr>
            <p:ph type="title"/>
          </p:nvPr>
        </p:nvSpPr>
        <p:spPr>
          <a:xfrm>
            <a:off x="1022351" y="939064"/>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602567-B597-44AF-9AB4-CDD956368DCF}"/>
              </a:ext>
            </a:extLst>
          </p:cNvPr>
          <p:cNvSpPr>
            <a:spLocks noGrp="1"/>
          </p:cNvSpPr>
          <p:nvPr>
            <p:ph idx="1"/>
          </p:nvPr>
        </p:nvSpPr>
        <p:spPr>
          <a:xfrm>
            <a:off x="5138739" y="939064"/>
            <a:ext cx="6834722" cy="525218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EFD942-53E4-498F-91E9-829D10DB7D64}"/>
              </a:ext>
            </a:extLst>
          </p:cNvPr>
          <p:cNvSpPr>
            <a:spLocks noGrp="1"/>
          </p:cNvSpPr>
          <p:nvPr>
            <p:ph type="body" sz="half" idx="2"/>
          </p:nvPr>
        </p:nvSpPr>
        <p:spPr>
          <a:xfrm>
            <a:off x="1022351" y="2539264"/>
            <a:ext cx="3932237" cy="36519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074CFA-8EB2-473C-ACE7-892FF872034E}"/>
              </a:ext>
            </a:extLst>
          </p:cNvPr>
          <p:cNvSpPr>
            <a:spLocks noGrp="1"/>
          </p:cNvSpPr>
          <p:nvPr>
            <p:ph type="dt" sz="half" idx="10"/>
          </p:nvPr>
        </p:nvSpPr>
        <p:spPr/>
        <p:txBody>
          <a:bodyPr/>
          <a:lstStyle/>
          <a:p>
            <a:fld id="{1046402A-71C9-45A8-8674-3A31D55AB06C}" type="datetimeFigureOut">
              <a:rPr lang="en-US" smtClean="0"/>
              <a:t>12/3/2020</a:t>
            </a:fld>
            <a:endParaRPr lang="en-US"/>
          </a:p>
        </p:txBody>
      </p:sp>
      <p:sp>
        <p:nvSpPr>
          <p:cNvPr id="6" name="Footer Placeholder 5">
            <a:extLst>
              <a:ext uri="{FF2B5EF4-FFF2-40B4-BE49-F238E27FC236}">
                <a16:creationId xmlns:a16="http://schemas.microsoft.com/office/drawing/2014/main" id="{C620369A-AB4E-4BB4-A2FB-82EFF340A2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6CFDD5-0AE2-447D-B3B4-8033043159F7}"/>
              </a:ext>
            </a:extLst>
          </p:cNvPr>
          <p:cNvSpPr>
            <a:spLocks noGrp="1"/>
          </p:cNvSpPr>
          <p:nvPr>
            <p:ph type="sldNum" sz="quarter" idx="12"/>
          </p:nvPr>
        </p:nvSpPr>
        <p:spPr/>
        <p:txBody>
          <a:bodyPr/>
          <a:lstStyle/>
          <a:p>
            <a:fld id="{89093A55-C093-4CFF-A53D-9AD5B6476858}" type="slidenum">
              <a:rPr lang="en-US" smtClean="0"/>
              <a:t>‹#›</a:t>
            </a:fld>
            <a:endParaRPr lang="en-US"/>
          </a:p>
        </p:txBody>
      </p:sp>
    </p:spTree>
    <p:extLst>
      <p:ext uri="{BB962C8B-B14F-4D97-AF65-F5344CB8AC3E}">
        <p14:creationId xmlns:p14="http://schemas.microsoft.com/office/powerpoint/2010/main" val="1958925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33D3A-F68B-4A20-8251-D12485828FF9}"/>
              </a:ext>
            </a:extLst>
          </p:cNvPr>
          <p:cNvSpPr>
            <a:spLocks noGrp="1"/>
          </p:cNvSpPr>
          <p:nvPr>
            <p:ph type="title"/>
          </p:nvPr>
        </p:nvSpPr>
        <p:spPr>
          <a:xfrm>
            <a:off x="1022351" y="939064"/>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C94C1A-90D3-45E8-8F1A-EE4BC9725838}"/>
              </a:ext>
            </a:extLst>
          </p:cNvPr>
          <p:cNvSpPr>
            <a:spLocks noGrp="1"/>
          </p:cNvSpPr>
          <p:nvPr>
            <p:ph type="pic" idx="1"/>
          </p:nvPr>
        </p:nvSpPr>
        <p:spPr>
          <a:xfrm>
            <a:off x="5138739" y="939064"/>
            <a:ext cx="6834722" cy="54117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FD216D7-ABAC-45C0-A05E-EFDF865ED9EA}"/>
              </a:ext>
            </a:extLst>
          </p:cNvPr>
          <p:cNvSpPr>
            <a:spLocks noGrp="1"/>
          </p:cNvSpPr>
          <p:nvPr>
            <p:ph type="body" sz="half" idx="2"/>
          </p:nvPr>
        </p:nvSpPr>
        <p:spPr>
          <a:xfrm>
            <a:off x="1022351" y="2539264"/>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76FAE5-D224-470A-976E-465791422AAA}"/>
              </a:ext>
            </a:extLst>
          </p:cNvPr>
          <p:cNvSpPr>
            <a:spLocks noGrp="1"/>
          </p:cNvSpPr>
          <p:nvPr>
            <p:ph type="dt" sz="half" idx="10"/>
          </p:nvPr>
        </p:nvSpPr>
        <p:spPr/>
        <p:txBody>
          <a:bodyPr/>
          <a:lstStyle/>
          <a:p>
            <a:fld id="{1046402A-71C9-45A8-8674-3A31D55AB06C}" type="datetimeFigureOut">
              <a:rPr lang="en-US" smtClean="0"/>
              <a:t>12/3/2020</a:t>
            </a:fld>
            <a:endParaRPr lang="en-US"/>
          </a:p>
        </p:txBody>
      </p:sp>
      <p:sp>
        <p:nvSpPr>
          <p:cNvPr id="6" name="Footer Placeholder 5">
            <a:extLst>
              <a:ext uri="{FF2B5EF4-FFF2-40B4-BE49-F238E27FC236}">
                <a16:creationId xmlns:a16="http://schemas.microsoft.com/office/drawing/2014/main" id="{5D311B96-D5E0-4DAC-ADBC-699406468F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07BF47-AE4B-4012-90D3-F5E8211DFC83}"/>
              </a:ext>
            </a:extLst>
          </p:cNvPr>
          <p:cNvSpPr>
            <a:spLocks noGrp="1"/>
          </p:cNvSpPr>
          <p:nvPr>
            <p:ph type="sldNum" sz="quarter" idx="12"/>
          </p:nvPr>
        </p:nvSpPr>
        <p:spPr/>
        <p:txBody>
          <a:bodyPr/>
          <a:lstStyle/>
          <a:p>
            <a:fld id="{89093A55-C093-4CFF-A53D-9AD5B6476858}" type="slidenum">
              <a:rPr lang="en-US" smtClean="0"/>
              <a:t>‹#›</a:t>
            </a:fld>
            <a:endParaRPr lang="en-US"/>
          </a:p>
        </p:txBody>
      </p:sp>
    </p:spTree>
    <p:extLst>
      <p:ext uri="{BB962C8B-B14F-4D97-AF65-F5344CB8AC3E}">
        <p14:creationId xmlns:p14="http://schemas.microsoft.com/office/powerpoint/2010/main" val="927819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D69CBF-6856-4B0A-82AC-042C7D6817BC}"/>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7E4DFB32-96B6-4323-B79E-973A7DCD2BB0}"/>
              </a:ext>
            </a:extLst>
          </p:cNvPr>
          <p:cNvSpPr>
            <a:spLocks noGrp="1"/>
          </p:cNvSpPr>
          <p:nvPr>
            <p:ph type="ftr" sz="quarter" idx="11"/>
          </p:nvPr>
        </p:nvSpPr>
        <p:spPr>
          <a:xfrm>
            <a:off x="4038600" y="6356350"/>
            <a:ext cx="5605732"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463522E5-98B0-4E87-ADB9-B8E7ED67C4C4}"/>
              </a:ext>
            </a:extLst>
          </p:cNvPr>
          <p:cNvSpPr>
            <a:spLocks noGrp="1"/>
          </p:cNvSpPr>
          <p:nvPr>
            <p:ph type="sldNum" sz="quarter" idx="12"/>
          </p:nvPr>
        </p:nvSpPr>
        <p:spPr>
          <a:xfrm>
            <a:off x="9825486" y="6350852"/>
            <a:ext cx="2147975" cy="365125"/>
          </a:xfrm>
          <a:prstGeom prst="rect">
            <a:avLst/>
          </a:prstGeom>
        </p:spPr>
        <p:txBody>
          <a:bodyPr/>
          <a:lstStyle/>
          <a:p>
            <a:fld id="{D2831F8B-4226-47F9-9D96-411238E4F7D5}" type="slidenum">
              <a:rPr lang="en-US" smtClean="0"/>
              <a:t>‹#›</a:t>
            </a:fld>
            <a:endParaRPr lang="en-US" dirty="0"/>
          </a:p>
        </p:txBody>
      </p:sp>
    </p:spTree>
    <p:extLst>
      <p:ext uri="{BB962C8B-B14F-4D97-AF65-F5344CB8AC3E}">
        <p14:creationId xmlns:p14="http://schemas.microsoft.com/office/powerpoint/2010/main" val="31638433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S3">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3D59DD9F-81C0-4C5A-93BB-F0F4B15DEC9C}"/>
              </a:ext>
            </a:extLst>
          </p:cNvPr>
          <p:cNvSpPr>
            <a:spLocks noGrp="1"/>
          </p:cNvSpPr>
          <p:nvPr>
            <p:ph type="title"/>
          </p:nvPr>
        </p:nvSpPr>
        <p:spPr>
          <a:xfrm>
            <a:off x="838200" y="890492"/>
            <a:ext cx="10515600" cy="933423"/>
          </a:xfrm>
          <a:prstGeom prst="rect">
            <a:avLst/>
          </a:prstGeom>
        </p:spPr>
        <p:txBody>
          <a:bodyPr vert="horz" lIns="91440" tIns="45720" rIns="91440" bIns="45720" rtlCol="0" anchor="ctr">
            <a:normAutofit/>
          </a:bodyPr>
          <a:lstStyle>
            <a:lvl1pPr>
              <a:defRPr>
                <a:solidFill>
                  <a:srgbClr val="000000"/>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39C4ECA8-4095-41CF-AE2E-902C6698DCC2}"/>
              </a:ext>
            </a:extLst>
          </p:cNvPr>
          <p:cNvSpPr>
            <a:spLocks noGrp="1"/>
          </p:cNvSpPr>
          <p:nvPr>
            <p:ph type="body" idx="1"/>
          </p:nvPr>
        </p:nvSpPr>
        <p:spPr>
          <a:xfrm>
            <a:off x="844550" y="1601603"/>
            <a:ext cx="10509250" cy="444623"/>
          </a:xfrm>
        </p:spPr>
        <p:txBody>
          <a:bodyPr/>
          <a:lstStyle>
            <a:lvl1pPr marL="0" indent="0">
              <a:buNone/>
              <a:defRPr sz="2400">
                <a:solidFill>
                  <a:srgbClr val="C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8313266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DB6085D-8D98-407A-9F0F-A086C6711525}"/>
              </a:ext>
            </a:extLst>
          </p:cNvPr>
          <p:cNvSpPr>
            <a:spLocks noGrp="1"/>
          </p:cNvSpPr>
          <p:nvPr>
            <p:ph type="dt" sz="half" idx="10"/>
          </p:nvPr>
        </p:nvSpPr>
        <p:spPr/>
        <p:txBody>
          <a:bodyPr/>
          <a:lstStyle/>
          <a:p>
            <a:fld id="{1046402A-71C9-45A8-8674-3A31D55AB06C}" type="datetimeFigureOut">
              <a:rPr lang="en-US" smtClean="0"/>
              <a:t>12/3/2020</a:t>
            </a:fld>
            <a:endParaRPr lang="en-US"/>
          </a:p>
        </p:txBody>
      </p:sp>
      <p:sp>
        <p:nvSpPr>
          <p:cNvPr id="5" name="Footer Placeholder 4">
            <a:extLst>
              <a:ext uri="{FF2B5EF4-FFF2-40B4-BE49-F238E27FC236}">
                <a16:creationId xmlns:a16="http://schemas.microsoft.com/office/drawing/2014/main" id="{0018194B-A836-4FAB-A313-CE64C4587D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384F6A-1721-4EAD-A98B-1BCF9081CA1F}"/>
              </a:ext>
            </a:extLst>
          </p:cNvPr>
          <p:cNvSpPr>
            <a:spLocks noGrp="1"/>
          </p:cNvSpPr>
          <p:nvPr>
            <p:ph type="sldNum" sz="quarter" idx="12"/>
          </p:nvPr>
        </p:nvSpPr>
        <p:spPr/>
        <p:txBody>
          <a:bodyPr/>
          <a:lstStyle/>
          <a:p>
            <a:fld id="{89093A55-C093-4CFF-A53D-9AD5B6476858}" type="slidenum">
              <a:rPr lang="en-US" smtClean="0"/>
              <a:t>‹#›</a:t>
            </a:fld>
            <a:endParaRPr lang="en-US"/>
          </a:p>
        </p:txBody>
      </p:sp>
    </p:spTree>
    <p:extLst>
      <p:ext uri="{BB962C8B-B14F-4D97-AF65-F5344CB8AC3E}">
        <p14:creationId xmlns:p14="http://schemas.microsoft.com/office/powerpoint/2010/main" val="24927351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S5">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12192000" cy="6858000"/>
          </a:xfrm>
          <a:prstGeom prst="rect">
            <a:avLst/>
          </a:prstGeom>
          <a:solidFill>
            <a:schemeClr val="tx2">
              <a:lumMod val="10000"/>
              <a:lumOff val="90000"/>
            </a:schemeClr>
          </a:solidFill>
          <a:ln w="19050">
            <a:noFill/>
          </a:ln>
        </p:spPr>
        <p:txBody>
          <a:bodyPr lIns="0" tIns="91440" rIns="0" bIns="1463040" anchor="b"/>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2387720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S24">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0" y="0"/>
            <a:ext cx="12192000" cy="4343400"/>
          </a:xfrm>
          <a:prstGeom prst="rect">
            <a:avLst/>
          </a:prstGeom>
          <a:solidFill>
            <a:schemeClr val="tx2">
              <a:lumMod val="10000"/>
              <a:lumOff val="90000"/>
            </a:schemeClr>
          </a:solidFill>
          <a:ln w="19050">
            <a:noFill/>
          </a:ln>
        </p:spPr>
        <p:txBody>
          <a:bodyPr tIns="0" bIns="182880" anchor="b"/>
          <a:lstStyle>
            <a:lvl1pPr algn="ctr">
              <a:buNone/>
              <a:defRPr sz="1400" baseline="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0417157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S66">
    <p:spTree>
      <p:nvGrpSpPr>
        <p:cNvPr id="1" name=""/>
        <p:cNvGrpSpPr/>
        <p:nvPr/>
      </p:nvGrpSpPr>
      <p:grpSpPr>
        <a:xfrm>
          <a:off x="0" y="0"/>
          <a:ext cx="0" cy="0"/>
          <a:chOff x="0" y="0"/>
          <a:chExt cx="0" cy="0"/>
        </a:xfrm>
      </p:grpSpPr>
      <p:sp>
        <p:nvSpPr>
          <p:cNvPr id="21" name="Picture Placeholder 16"/>
          <p:cNvSpPr>
            <a:spLocks noGrp="1"/>
          </p:cNvSpPr>
          <p:nvPr>
            <p:ph type="pic" sz="quarter" idx="24" hasCustomPrompt="1"/>
          </p:nvPr>
        </p:nvSpPr>
        <p:spPr>
          <a:xfrm>
            <a:off x="5127711" y="1339016"/>
            <a:ext cx="2588095" cy="4250536"/>
          </a:xfrm>
          <a:custGeom>
            <a:avLst/>
            <a:gdLst>
              <a:gd name="connsiteX0" fmla="*/ 1941071 w 1941071"/>
              <a:gd name="connsiteY0" fmla="*/ 0 h 3187902"/>
              <a:gd name="connsiteX1" fmla="*/ 1941071 w 1941071"/>
              <a:gd name="connsiteY1" fmla="*/ 3187902 h 3187902"/>
              <a:gd name="connsiteX2" fmla="*/ 0 w 1941071"/>
              <a:gd name="connsiteY2" fmla="*/ 3187902 h 3187902"/>
              <a:gd name="connsiteX3" fmla="*/ 0 w 1941071"/>
              <a:gd name="connsiteY3" fmla="*/ 3113 h 3187902"/>
            </a:gdLst>
            <a:ahLst/>
            <a:cxnLst>
              <a:cxn ang="0">
                <a:pos x="connsiteX0" y="connsiteY0"/>
              </a:cxn>
              <a:cxn ang="0">
                <a:pos x="connsiteX1" y="connsiteY1"/>
              </a:cxn>
              <a:cxn ang="0">
                <a:pos x="connsiteX2" y="connsiteY2"/>
              </a:cxn>
              <a:cxn ang="0">
                <a:pos x="connsiteX3" y="connsiteY3"/>
              </a:cxn>
            </a:cxnLst>
            <a:rect l="l" t="t" r="r" b="b"/>
            <a:pathLst>
              <a:path w="1941071" h="3187902">
                <a:moveTo>
                  <a:pt x="1941071" y="0"/>
                </a:moveTo>
                <a:lnTo>
                  <a:pt x="1941071" y="3187902"/>
                </a:lnTo>
                <a:lnTo>
                  <a:pt x="0" y="3187902"/>
                </a:lnTo>
                <a:lnTo>
                  <a:pt x="0" y="3113"/>
                </a:lnTo>
                <a:close/>
              </a:path>
            </a:pathLst>
          </a:custGeom>
          <a:solidFill>
            <a:schemeClr val="bg1">
              <a:lumMod val="95000"/>
            </a:schemeClr>
          </a:solidFill>
          <a:ln>
            <a:noFill/>
          </a:ln>
        </p:spPr>
        <p:txBody>
          <a:bodyPr wrap="square" bIns="274320" anchor="b">
            <a:noAutofit/>
          </a:bodyPr>
          <a:lstStyle>
            <a:lvl1pPr algn="ctr">
              <a:buNone/>
              <a:defRPr sz="1400">
                <a:solidFill>
                  <a:schemeClr val="tx1">
                    <a:lumMod val="50000"/>
                    <a:lumOff val="50000"/>
                  </a:schemeClr>
                </a:solidFill>
              </a:defRPr>
            </a:lvl1pPr>
          </a:lstStyle>
          <a:p>
            <a:r>
              <a:rPr lang="en-US" dirty="0"/>
              <a:t>Image Holder</a:t>
            </a:r>
          </a:p>
        </p:txBody>
      </p:sp>
      <p:sp>
        <p:nvSpPr>
          <p:cNvPr id="2" name="Rectangle 1">
            <a:extLst>
              <a:ext uri="{FF2B5EF4-FFF2-40B4-BE49-F238E27FC236}">
                <a16:creationId xmlns:a16="http://schemas.microsoft.com/office/drawing/2014/main" id="{0C9CDA72-B250-4E69-8776-C16D43F7FD87}"/>
              </a:ext>
            </a:extLst>
          </p:cNvPr>
          <p:cNvSpPr/>
          <p:nvPr userDrawn="1"/>
        </p:nvSpPr>
        <p:spPr>
          <a:xfrm>
            <a:off x="-161925" y="-95249"/>
            <a:ext cx="4511725" cy="69532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16"/>
          <p:cNvSpPr>
            <a:spLocks noGrp="1"/>
          </p:cNvSpPr>
          <p:nvPr>
            <p:ph type="pic" sz="quarter" idx="25" hasCustomPrompt="1"/>
          </p:nvPr>
        </p:nvSpPr>
        <p:spPr>
          <a:xfrm>
            <a:off x="4349800" y="-1"/>
            <a:ext cx="7842201" cy="6857999"/>
          </a:xfrm>
          <a:custGeom>
            <a:avLst/>
            <a:gdLst>
              <a:gd name="connsiteX0" fmla="*/ 1941071 w 1941071"/>
              <a:gd name="connsiteY0" fmla="*/ 0 h 3187902"/>
              <a:gd name="connsiteX1" fmla="*/ 1941071 w 1941071"/>
              <a:gd name="connsiteY1" fmla="*/ 3187902 h 3187902"/>
              <a:gd name="connsiteX2" fmla="*/ 0 w 1941071"/>
              <a:gd name="connsiteY2" fmla="*/ 3187902 h 3187902"/>
              <a:gd name="connsiteX3" fmla="*/ 0 w 1941071"/>
              <a:gd name="connsiteY3" fmla="*/ 3113 h 3187902"/>
            </a:gdLst>
            <a:ahLst/>
            <a:cxnLst>
              <a:cxn ang="0">
                <a:pos x="connsiteX0" y="connsiteY0"/>
              </a:cxn>
              <a:cxn ang="0">
                <a:pos x="connsiteX1" y="connsiteY1"/>
              </a:cxn>
              <a:cxn ang="0">
                <a:pos x="connsiteX2" y="connsiteY2"/>
              </a:cxn>
              <a:cxn ang="0">
                <a:pos x="connsiteX3" y="connsiteY3"/>
              </a:cxn>
            </a:cxnLst>
            <a:rect l="l" t="t" r="r" b="b"/>
            <a:pathLst>
              <a:path w="1941071" h="3187902">
                <a:moveTo>
                  <a:pt x="1941071" y="0"/>
                </a:moveTo>
                <a:lnTo>
                  <a:pt x="1941071" y="3187902"/>
                </a:lnTo>
                <a:lnTo>
                  <a:pt x="0" y="3187902"/>
                </a:lnTo>
                <a:lnTo>
                  <a:pt x="0" y="3113"/>
                </a:lnTo>
                <a:close/>
              </a:path>
            </a:pathLst>
          </a:custGeom>
          <a:solidFill>
            <a:schemeClr val="bg1">
              <a:lumMod val="95000"/>
            </a:schemeClr>
          </a:solidFill>
          <a:ln>
            <a:noFill/>
          </a:ln>
        </p:spPr>
        <p:txBody>
          <a:bodyPr wrap="square" bIns="274320" anchor="b">
            <a:noAutofit/>
          </a:bodyPr>
          <a:lstStyle>
            <a:lvl1pPr algn="ctr">
              <a:buNone/>
              <a:defRPr sz="14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27448004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S65">
    <p:spTree>
      <p:nvGrpSpPr>
        <p:cNvPr id="1" name=""/>
        <p:cNvGrpSpPr/>
        <p:nvPr/>
      </p:nvGrpSpPr>
      <p:grpSpPr>
        <a:xfrm>
          <a:off x="0" y="0"/>
          <a:ext cx="0" cy="0"/>
          <a:chOff x="0" y="0"/>
          <a:chExt cx="0" cy="0"/>
        </a:xfrm>
      </p:grpSpPr>
      <p:sp>
        <p:nvSpPr>
          <p:cNvPr id="27" name="Picture Placeholder 7"/>
          <p:cNvSpPr>
            <a:spLocks noGrp="1"/>
          </p:cNvSpPr>
          <p:nvPr>
            <p:ph type="pic" sz="quarter" idx="10" hasCustomPrompt="1"/>
          </p:nvPr>
        </p:nvSpPr>
        <p:spPr>
          <a:xfrm>
            <a:off x="0" y="0"/>
            <a:ext cx="12192000" cy="6858000"/>
          </a:xfrm>
          <a:prstGeom prst="rect">
            <a:avLst/>
          </a:prstGeom>
          <a:solidFill>
            <a:schemeClr val="tx2">
              <a:lumMod val="10000"/>
              <a:lumOff val="90000"/>
            </a:schemeClr>
          </a:solidFill>
          <a:ln w="19050">
            <a:noFill/>
          </a:ln>
        </p:spPr>
        <p:txBody>
          <a:bodyPr lIns="0" tIns="91440" rIns="0" bIns="2194560" anchor="b"/>
          <a:lstStyle>
            <a:lvl1pPr algn="ctr" rtl="0">
              <a:buNone/>
              <a:defRPr sz="1867">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25750653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S73">
    <p:spTree>
      <p:nvGrpSpPr>
        <p:cNvPr id="1" name=""/>
        <p:cNvGrpSpPr/>
        <p:nvPr/>
      </p:nvGrpSpPr>
      <p:grpSpPr>
        <a:xfrm>
          <a:off x="0" y="0"/>
          <a:ext cx="0" cy="0"/>
          <a:chOff x="0" y="0"/>
          <a:chExt cx="0" cy="0"/>
        </a:xfrm>
      </p:grpSpPr>
      <p:sp>
        <p:nvSpPr>
          <p:cNvPr id="20" name="Picture Placeholder 7"/>
          <p:cNvSpPr>
            <a:spLocks noGrp="1"/>
          </p:cNvSpPr>
          <p:nvPr>
            <p:ph type="pic" sz="quarter" idx="15" hasCustomPrompt="1"/>
          </p:nvPr>
        </p:nvSpPr>
        <p:spPr>
          <a:xfrm>
            <a:off x="0" y="3835400"/>
            <a:ext cx="12192000" cy="3022600"/>
          </a:xfrm>
          <a:prstGeom prst="rect">
            <a:avLst/>
          </a:prstGeom>
          <a:solidFill>
            <a:schemeClr val="bg1">
              <a:lumMod val="95000"/>
            </a:schemeClr>
          </a:solidFill>
          <a:ln>
            <a:noFill/>
          </a:ln>
        </p:spPr>
        <p:txBody>
          <a:bodyPr bIns="274320" anchor="b"/>
          <a:lstStyle>
            <a:lvl1pPr algn="ctr">
              <a:buNone/>
              <a:defRPr sz="1600">
                <a:solidFill>
                  <a:schemeClr val="tx1">
                    <a:lumMod val="50000"/>
                    <a:lumOff val="50000"/>
                  </a:schemeClr>
                </a:solidFill>
              </a:defRPr>
            </a:lvl1pPr>
          </a:lstStyle>
          <a:p>
            <a:r>
              <a:rPr lang="en-US" dirty="0"/>
              <a:t>Click Icon To Add Image</a:t>
            </a:r>
          </a:p>
        </p:txBody>
      </p:sp>
      <p:sp>
        <p:nvSpPr>
          <p:cNvPr id="4" name="Text Placeholder 3"/>
          <p:cNvSpPr>
            <a:spLocks noGrp="1"/>
          </p:cNvSpPr>
          <p:nvPr>
            <p:ph type="body" sz="half" idx="2" hasCustomPrompt="1"/>
          </p:nvPr>
        </p:nvSpPr>
        <p:spPr>
          <a:xfrm>
            <a:off x="1076770" y="1178427"/>
            <a:ext cx="10589049" cy="231007"/>
          </a:xfrm>
          <a:prstGeom prst="rect">
            <a:avLst/>
          </a:prstGeom>
        </p:spPr>
        <p:txBody>
          <a:bodyPr wrap="none" lIns="0" tIns="0" rIns="0" bIns="0" anchor="ctr">
            <a:noAutofit/>
          </a:bodyPr>
          <a:lstStyle>
            <a:lvl1pPr marL="0" indent="0" algn="ctr">
              <a:buNone/>
              <a:defRPr sz="2133" b="0" baseline="0">
                <a:solidFill>
                  <a:schemeClr val="bg1"/>
                </a:solidFill>
                <a:latin typeface="+mn-lt"/>
                <a:ea typeface="Roboto" panose="02000000000000000000" pitchFamily="2"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EDITE SUBTITLE</a:t>
            </a:r>
          </a:p>
        </p:txBody>
      </p:sp>
      <p:sp>
        <p:nvSpPr>
          <p:cNvPr id="6" name="Title 2"/>
          <p:cNvSpPr>
            <a:spLocks noGrp="1"/>
          </p:cNvSpPr>
          <p:nvPr>
            <p:ph type="title"/>
          </p:nvPr>
        </p:nvSpPr>
        <p:spPr>
          <a:xfrm>
            <a:off x="1076770" y="455085"/>
            <a:ext cx="10589049" cy="660511"/>
          </a:xfrm>
          <a:prstGeom prst="rect">
            <a:avLst/>
          </a:prstGeom>
        </p:spPr>
        <p:txBody>
          <a:bodyPr lIns="0" tIns="0" rIns="0" bIns="0" anchor="ctr"/>
          <a:lstStyle>
            <a:lvl1pPr algn="ctr">
              <a:defRPr sz="4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89672940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3AC2BEF-786F-4F5E-9C3B-66AFBAF6515D}"/>
              </a:ext>
            </a:extLst>
          </p:cNvPr>
          <p:cNvSpPr>
            <a:spLocks noGrp="1"/>
          </p:cNvSpPr>
          <p:nvPr>
            <p:ph type="dt" sz="half" idx="10"/>
          </p:nvPr>
        </p:nvSpPr>
        <p:spPr/>
        <p:txBody>
          <a:bodyPr/>
          <a:lstStyle/>
          <a:p>
            <a:fld id="{1046402A-71C9-45A8-8674-3A31D55AB06C}" type="datetimeFigureOut">
              <a:rPr lang="en-US" smtClean="0"/>
              <a:t>12/3/2020</a:t>
            </a:fld>
            <a:endParaRPr lang="en-US"/>
          </a:p>
        </p:txBody>
      </p:sp>
      <p:sp>
        <p:nvSpPr>
          <p:cNvPr id="4" name="Footer Placeholder 3">
            <a:extLst>
              <a:ext uri="{FF2B5EF4-FFF2-40B4-BE49-F238E27FC236}">
                <a16:creationId xmlns:a16="http://schemas.microsoft.com/office/drawing/2014/main" id="{E7233D70-79C1-4FEA-AC04-5F3C0FA155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4F0749-6701-4113-BF92-BCC5C08ABEB4}"/>
              </a:ext>
            </a:extLst>
          </p:cNvPr>
          <p:cNvSpPr>
            <a:spLocks noGrp="1"/>
          </p:cNvSpPr>
          <p:nvPr>
            <p:ph type="sldNum" sz="quarter" idx="12"/>
          </p:nvPr>
        </p:nvSpPr>
        <p:spPr/>
        <p:txBody>
          <a:bodyPr/>
          <a:lstStyle/>
          <a:p>
            <a:fld id="{89093A55-C093-4CFF-A53D-9AD5B6476858}" type="slidenum">
              <a:rPr lang="en-US" smtClean="0"/>
              <a:t>‹#›</a:t>
            </a:fld>
            <a:endParaRPr lang="en-US"/>
          </a:p>
        </p:txBody>
      </p:sp>
      <p:sp>
        <p:nvSpPr>
          <p:cNvPr id="6" name="Title Placeholder 1">
            <a:extLst>
              <a:ext uri="{FF2B5EF4-FFF2-40B4-BE49-F238E27FC236}">
                <a16:creationId xmlns:a16="http://schemas.microsoft.com/office/drawing/2014/main" id="{DC3267DC-CDAA-44EA-8B11-89D408DB7814}"/>
              </a:ext>
            </a:extLst>
          </p:cNvPr>
          <p:cNvSpPr>
            <a:spLocks noGrp="1"/>
          </p:cNvSpPr>
          <p:nvPr>
            <p:ph type="title"/>
          </p:nvPr>
        </p:nvSpPr>
        <p:spPr>
          <a:xfrm>
            <a:off x="838200" y="890492"/>
            <a:ext cx="10515600" cy="93342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5255208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6FBA3F9-4024-477F-9782-34F9D02DEF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Date Placeholder 4">
            <a:extLst>
              <a:ext uri="{FF2B5EF4-FFF2-40B4-BE49-F238E27FC236}">
                <a16:creationId xmlns:a16="http://schemas.microsoft.com/office/drawing/2014/main" id="{ED827DD2-1FD2-4617-A4E1-7C0B0672A7B0}"/>
              </a:ext>
            </a:extLst>
          </p:cNvPr>
          <p:cNvSpPr>
            <a:spLocks noGrp="1"/>
          </p:cNvSpPr>
          <p:nvPr>
            <p:ph type="dt" sz="half" idx="10"/>
          </p:nvPr>
        </p:nvSpPr>
        <p:spPr/>
        <p:txBody>
          <a:bodyPr/>
          <a:lstStyle/>
          <a:p>
            <a:fld id="{1046402A-71C9-45A8-8674-3A31D55AB06C}" type="datetimeFigureOut">
              <a:rPr lang="en-US" smtClean="0"/>
              <a:t>12/3/2020</a:t>
            </a:fld>
            <a:endParaRPr lang="en-US"/>
          </a:p>
        </p:txBody>
      </p:sp>
      <p:sp>
        <p:nvSpPr>
          <p:cNvPr id="6" name="Footer Placeholder 5">
            <a:extLst>
              <a:ext uri="{FF2B5EF4-FFF2-40B4-BE49-F238E27FC236}">
                <a16:creationId xmlns:a16="http://schemas.microsoft.com/office/drawing/2014/main" id="{FE484D38-7268-434C-A20A-2B8DAB39C9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B0CEDE-F880-4D0F-BBDD-C00E9CF3013C}"/>
              </a:ext>
            </a:extLst>
          </p:cNvPr>
          <p:cNvSpPr>
            <a:spLocks noGrp="1"/>
          </p:cNvSpPr>
          <p:nvPr>
            <p:ph type="sldNum" sz="quarter" idx="12"/>
          </p:nvPr>
        </p:nvSpPr>
        <p:spPr/>
        <p:txBody>
          <a:bodyPr/>
          <a:lstStyle/>
          <a:p>
            <a:fld id="{89093A55-C093-4CFF-A53D-9AD5B6476858}" type="slidenum">
              <a:rPr lang="en-US" smtClean="0"/>
              <a:t>‹#›</a:t>
            </a:fld>
            <a:endParaRPr lang="en-US"/>
          </a:p>
        </p:txBody>
      </p:sp>
      <p:sp>
        <p:nvSpPr>
          <p:cNvPr id="8" name="Title 1">
            <a:extLst>
              <a:ext uri="{FF2B5EF4-FFF2-40B4-BE49-F238E27FC236}">
                <a16:creationId xmlns:a16="http://schemas.microsoft.com/office/drawing/2014/main" id="{CFC4A86A-EE12-4B1A-B150-FEDDBCF4F124}"/>
              </a:ext>
            </a:extLst>
          </p:cNvPr>
          <p:cNvSpPr>
            <a:spLocks noGrp="1"/>
          </p:cNvSpPr>
          <p:nvPr>
            <p:ph type="title"/>
          </p:nvPr>
        </p:nvSpPr>
        <p:spPr>
          <a:xfrm>
            <a:off x="836612" y="987424"/>
            <a:ext cx="3935413" cy="1069975"/>
          </a:xfrm>
        </p:spPr>
        <p:txBody>
          <a:bodyPr anchor="b"/>
          <a:lstStyle>
            <a:lvl1pPr>
              <a:defRPr sz="3200"/>
            </a:lvl1pPr>
          </a:lstStyle>
          <a:p>
            <a:r>
              <a:rPr lang="en-US"/>
              <a:t>Click to edit Master title style</a:t>
            </a:r>
          </a:p>
        </p:txBody>
      </p:sp>
      <p:sp>
        <p:nvSpPr>
          <p:cNvPr id="9" name="Text Placeholder 3">
            <a:extLst>
              <a:ext uri="{FF2B5EF4-FFF2-40B4-BE49-F238E27FC236}">
                <a16:creationId xmlns:a16="http://schemas.microsoft.com/office/drawing/2014/main" id="{95CB3457-DBC2-4BB5-8C7E-256381C084A3}"/>
              </a:ext>
            </a:extLst>
          </p:cNvPr>
          <p:cNvSpPr>
            <a:spLocks noGrp="1"/>
          </p:cNvSpPr>
          <p:nvPr>
            <p:ph type="body" sz="half" idx="2"/>
          </p:nvPr>
        </p:nvSpPr>
        <p:spPr>
          <a:xfrm>
            <a:off x="836612" y="2057400"/>
            <a:ext cx="393541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6939296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1">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813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356EA-5C24-416E-A942-E056358F515D}"/>
              </a:ext>
            </a:extLst>
          </p:cNvPr>
          <p:cNvSpPr>
            <a:spLocks noGrp="1"/>
          </p:cNvSpPr>
          <p:nvPr>
            <p:ph type="title"/>
          </p:nvPr>
        </p:nvSpPr>
        <p:spPr>
          <a:xfrm>
            <a:off x="1022351" y="939064"/>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602567-B597-44AF-9AB4-CDD956368DCF}"/>
              </a:ext>
            </a:extLst>
          </p:cNvPr>
          <p:cNvSpPr>
            <a:spLocks noGrp="1"/>
          </p:cNvSpPr>
          <p:nvPr>
            <p:ph idx="1"/>
          </p:nvPr>
        </p:nvSpPr>
        <p:spPr>
          <a:xfrm>
            <a:off x="5138739" y="939064"/>
            <a:ext cx="6834722" cy="525218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EFD942-53E4-498F-91E9-829D10DB7D64}"/>
              </a:ext>
            </a:extLst>
          </p:cNvPr>
          <p:cNvSpPr>
            <a:spLocks noGrp="1"/>
          </p:cNvSpPr>
          <p:nvPr>
            <p:ph type="body" sz="half" idx="2"/>
          </p:nvPr>
        </p:nvSpPr>
        <p:spPr>
          <a:xfrm>
            <a:off x="1022351" y="2539264"/>
            <a:ext cx="3932237" cy="36519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074CFA-8EB2-473C-ACE7-892FF872034E}"/>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C620369A-AB4E-4BB4-A2FB-82EFF340A26F}"/>
              </a:ext>
            </a:extLst>
          </p:cNvPr>
          <p:cNvSpPr>
            <a:spLocks noGrp="1"/>
          </p:cNvSpPr>
          <p:nvPr>
            <p:ph type="ftr" sz="quarter" idx="11"/>
          </p:nvPr>
        </p:nvSpPr>
        <p:spPr>
          <a:xfrm>
            <a:off x="4038600" y="6356350"/>
            <a:ext cx="5605732"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186CFDD5-0AE2-447D-B3B4-8033043159F7}"/>
              </a:ext>
            </a:extLst>
          </p:cNvPr>
          <p:cNvSpPr>
            <a:spLocks noGrp="1"/>
          </p:cNvSpPr>
          <p:nvPr>
            <p:ph type="sldNum" sz="quarter" idx="12"/>
          </p:nvPr>
        </p:nvSpPr>
        <p:spPr>
          <a:xfrm>
            <a:off x="9825486" y="6350852"/>
            <a:ext cx="2147975" cy="365125"/>
          </a:xfrm>
          <a:prstGeom prst="rect">
            <a:avLst/>
          </a:prstGeom>
        </p:spPr>
        <p:txBody>
          <a:bodyPr/>
          <a:lstStyle/>
          <a:p>
            <a:fld id="{D2831F8B-4226-47F9-9D96-411238E4F7D5}" type="slidenum">
              <a:rPr lang="en-US" smtClean="0"/>
              <a:t>‹#›</a:t>
            </a:fld>
            <a:endParaRPr lang="en-US" dirty="0"/>
          </a:p>
        </p:txBody>
      </p:sp>
    </p:spTree>
    <p:extLst>
      <p:ext uri="{BB962C8B-B14F-4D97-AF65-F5344CB8AC3E}">
        <p14:creationId xmlns:p14="http://schemas.microsoft.com/office/powerpoint/2010/main" val="20337331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S2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070471-CC99-4D58-8C78-E96AE773E7F7}"/>
              </a:ext>
            </a:extLst>
          </p:cNvPr>
          <p:cNvSpPr/>
          <p:nvPr userDrawn="1"/>
        </p:nvSpPr>
        <p:spPr>
          <a:xfrm>
            <a:off x="0" y="3512321"/>
            <a:ext cx="12192000" cy="3345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7"/>
          <p:cNvSpPr>
            <a:spLocks noGrp="1"/>
          </p:cNvSpPr>
          <p:nvPr>
            <p:ph type="pic" sz="quarter" idx="10" hasCustomPrompt="1"/>
          </p:nvPr>
        </p:nvSpPr>
        <p:spPr>
          <a:xfrm>
            <a:off x="0" y="0"/>
            <a:ext cx="12192000" cy="3937000"/>
          </a:xfrm>
          <a:prstGeom prst="rect">
            <a:avLst/>
          </a:prstGeom>
          <a:solidFill>
            <a:schemeClr val="tx2">
              <a:lumMod val="10000"/>
              <a:lumOff val="90000"/>
            </a:schemeClr>
          </a:solidFill>
          <a:ln w="19050">
            <a:noFill/>
          </a:ln>
        </p:spPr>
        <p:txBody>
          <a:bodyPr tIns="0" bIns="182880" anchor="b"/>
          <a:lstStyle>
            <a:lvl1pPr algn="ctr">
              <a:buNone/>
              <a:defRPr sz="1400" baseline="0">
                <a:solidFill>
                  <a:schemeClr val="tx1">
                    <a:lumMod val="75000"/>
                    <a:lumOff val="25000"/>
                  </a:schemeClr>
                </a:solidFill>
              </a:defRPr>
            </a:lvl1pPr>
          </a:lstStyle>
          <a:p>
            <a:r>
              <a:rPr lang="en-US" dirty="0"/>
              <a:t>Image Holder</a:t>
            </a:r>
          </a:p>
        </p:txBody>
      </p:sp>
    </p:spTree>
    <p:extLst>
      <p:ext uri="{BB962C8B-B14F-4D97-AF65-F5344CB8AC3E}">
        <p14:creationId xmlns:p14="http://schemas.microsoft.com/office/powerpoint/2010/main" val="36457667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S2">
    <p:spTree>
      <p:nvGrpSpPr>
        <p:cNvPr id="1" name=""/>
        <p:cNvGrpSpPr/>
        <p:nvPr/>
      </p:nvGrpSpPr>
      <p:grpSpPr>
        <a:xfrm>
          <a:off x="0" y="0"/>
          <a:ext cx="0" cy="0"/>
          <a:chOff x="0" y="0"/>
          <a:chExt cx="0" cy="0"/>
        </a:xfrm>
      </p:grpSpPr>
      <p:sp>
        <p:nvSpPr>
          <p:cNvPr id="8" name="Text Placeholder 3"/>
          <p:cNvSpPr>
            <a:spLocks noGrp="1"/>
          </p:cNvSpPr>
          <p:nvPr>
            <p:ph type="body" sz="half" idx="2" hasCustomPrompt="1"/>
          </p:nvPr>
        </p:nvSpPr>
        <p:spPr>
          <a:xfrm>
            <a:off x="1076770" y="1178427"/>
            <a:ext cx="10589048" cy="231007"/>
          </a:xfrm>
          <a:prstGeom prst="rect">
            <a:avLst/>
          </a:prstGeom>
        </p:spPr>
        <p:txBody>
          <a:bodyPr wrap="none" lIns="0" tIns="0" rIns="0" bIns="0" anchor="ctr">
            <a:noAutofit/>
          </a:bodyPr>
          <a:lstStyle>
            <a:lvl1pPr marL="0" indent="0" algn="l">
              <a:buNone/>
              <a:defRPr sz="1600" b="0" baseline="0">
                <a:solidFill>
                  <a:srgbClr val="C00000"/>
                </a:solidFill>
                <a:latin typeface="HelveticaNeueLT Std Lt" panose="020B0403020202020204" pitchFamily="34" charset="0"/>
                <a:ea typeface="HelveticaNeueLT Std Lt" panose="020B0403020202020204" pitchFamily="34" charset="0"/>
              </a:defRPr>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dirty="0"/>
              <a:t>CLICK TO EDIT SUBTITLE</a:t>
            </a:r>
          </a:p>
        </p:txBody>
      </p:sp>
      <p:sp>
        <p:nvSpPr>
          <p:cNvPr id="9" name="Title 2"/>
          <p:cNvSpPr>
            <a:spLocks noGrp="1"/>
          </p:cNvSpPr>
          <p:nvPr>
            <p:ph type="title"/>
          </p:nvPr>
        </p:nvSpPr>
        <p:spPr>
          <a:xfrm>
            <a:off x="1076770" y="455085"/>
            <a:ext cx="10589048" cy="660511"/>
          </a:xfrm>
          <a:prstGeom prst="rect">
            <a:avLst/>
          </a:prstGeom>
        </p:spPr>
        <p:txBody>
          <a:bodyPr lIns="0" tIns="0" rIns="0" bIns="0" anchor="ctr"/>
          <a:lstStyle>
            <a:lvl1pPr algn="l">
              <a:defRPr lang="en-US" sz="4400" kern="1200" dirty="0" smtClean="0">
                <a:solidFill>
                  <a:schemeClr val="tx2">
                    <a:lumMod val="50000"/>
                  </a:schemeClr>
                </a:solidFill>
                <a:latin typeface="HelveticaNeueLT Std Med" panose="020B0604020202020204" pitchFamily="34" charset="0"/>
                <a:ea typeface="+mj-ea"/>
                <a:cs typeface="+mj-cs"/>
              </a:defRPr>
            </a:lvl1pPr>
          </a:lstStyle>
          <a:p>
            <a:r>
              <a:rPr lang="en-US" dirty="0"/>
              <a:t>Click to edit Master title style</a:t>
            </a:r>
          </a:p>
        </p:txBody>
      </p:sp>
    </p:spTree>
    <p:extLst>
      <p:ext uri="{BB962C8B-B14F-4D97-AF65-F5344CB8AC3E}">
        <p14:creationId xmlns:p14="http://schemas.microsoft.com/office/powerpoint/2010/main" val="1050408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33D3A-F68B-4A20-8251-D12485828FF9}"/>
              </a:ext>
            </a:extLst>
          </p:cNvPr>
          <p:cNvSpPr>
            <a:spLocks noGrp="1"/>
          </p:cNvSpPr>
          <p:nvPr>
            <p:ph type="title"/>
          </p:nvPr>
        </p:nvSpPr>
        <p:spPr>
          <a:xfrm>
            <a:off x="1022351" y="939064"/>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C94C1A-90D3-45E8-8F1A-EE4BC9725838}"/>
              </a:ext>
            </a:extLst>
          </p:cNvPr>
          <p:cNvSpPr>
            <a:spLocks noGrp="1"/>
          </p:cNvSpPr>
          <p:nvPr>
            <p:ph type="pic" idx="1"/>
          </p:nvPr>
        </p:nvSpPr>
        <p:spPr>
          <a:xfrm>
            <a:off x="5138739" y="939064"/>
            <a:ext cx="6834722" cy="54117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3FD216D7-ABAC-45C0-A05E-EFDF865ED9EA}"/>
              </a:ext>
            </a:extLst>
          </p:cNvPr>
          <p:cNvSpPr>
            <a:spLocks noGrp="1"/>
          </p:cNvSpPr>
          <p:nvPr>
            <p:ph type="body" sz="half" idx="2"/>
          </p:nvPr>
        </p:nvSpPr>
        <p:spPr>
          <a:xfrm>
            <a:off x="1022351" y="2539264"/>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76FAE5-D224-470A-976E-465791422AAA}"/>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5D311B96-D5E0-4DAC-ADBC-699406468F9A}"/>
              </a:ext>
            </a:extLst>
          </p:cNvPr>
          <p:cNvSpPr>
            <a:spLocks noGrp="1"/>
          </p:cNvSpPr>
          <p:nvPr>
            <p:ph type="ftr" sz="quarter" idx="11"/>
          </p:nvPr>
        </p:nvSpPr>
        <p:spPr>
          <a:xfrm>
            <a:off x="4038600" y="6356350"/>
            <a:ext cx="5605732"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1A07BF47-AE4B-4012-90D3-F5E8211DFC83}"/>
              </a:ext>
            </a:extLst>
          </p:cNvPr>
          <p:cNvSpPr>
            <a:spLocks noGrp="1"/>
          </p:cNvSpPr>
          <p:nvPr>
            <p:ph type="sldNum" sz="quarter" idx="12"/>
          </p:nvPr>
        </p:nvSpPr>
        <p:spPr>
          <a:xfrm>
            <a:off x="9825486" y="6350852"/>
            <a:ext cx="2147975" cy="365125"/>
          </a:xfrm>
          <a:prstGeom prst="rect">
            <a:avLst/>
          </a:prstGeom>
        </p:spPr>
        <p:txBody>
          <a:bodyPr/>
          <a:lstStyle/>
          <a:p>
            <a:fld id="{D2831F8B-4226-47F9-9D96-411238E4F7D5}" type="slidenum">
              <a:rPr lang="en-US" smtClean="0"/>
              <a:t>‹#›</a:t>
            </a:fld>
            <a:endParaRPr lang="en-US" dirty="0"/>
          </a:p>
        </p:txBody>
      </p:sp>
    </p:spTree>
    <p:extLst>
      <p:ext uri="{BB962C8B-B14F-4D97-AF65-F5344CB8AC3E}">
        <p14:creationId xmlns:p14="http://schemas.microsoft.com/office/powerpoint/2010/main" val="2567890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jp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jp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2.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jp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3.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image" Target="../media/image2.png"/><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image" Target="../media/image1.jpg"/><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pic>
        <p:nvPicPr>
          <p:cNvPr id="8" name="Picture 7" descr="A picture containing bird&#10;&#10;Description automatically generated">
            <a:extLst>
              <a:ext uri="{FF2B5EF4-FFF2-40B4-BE49-F238E27FC236}">
                <a16:creationId xmlns:a16="http://schemas.microsoft.com/office/drawing/2014/main" id="{F6B0C1C0-98E0-4335-BB18-5C87F634846C}"/>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4547EB5-3EFD-40E9-B33D-161319F22668}"/>
              </a:ext>
            </a:extLst>
          </p:cNvPr>
          <p:cNvSpPr>
            <a:spLocks noGrp="1"/>
          </p:cNvSpPr>
          <p:nvPr>
            <p:ph type="title"/>
          </p:nvPr>
        </p:nvSpPr>
        <p:spPr>
          <a:xfrm>
            <a:off x="1035169" y="966158"/>
            <a:ext cx="10938295" cy="9420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8303E19-35C1-448B-8429-B34E2EF952BC}"/>
              </a:ext>
            </a:extLst>
          </p:cNvPr>
          <p:cNvSpPr>
            <a:spLocks noGrp="1"/>
          </p:cNvSpPr>
          <p:nvPr>
            <p:ph type="body" idx="1"/>
          </p:nvPr>
        </p:nvSpPr>
        <p:spPr>
          <a:xfrm>
            <a:off x="1035168" y="2087591"/>
            <a:ext cx="10938294" cy="40893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AEFF55C1-86B0-49C6-A362-79F79209BDCD}"/>
              </a:ext>
            </a:extLst>
          </p:cNvPr>
          <p:cNvPicPr>
            <a:picLocks noChangeAspect="1"/>
          </p:cNvPicPr>
          <p:nvPr/>
        </p:nvPicPr>
        <p:blipFill>
          <a:blip r:embed="rId41">
            <a:alphaModFix amt="30000"/>
            <a:extLst>
              <a:ext uri="{28A0092B-C50C-407E-A947-70E740481C1C}">
                <a14:useLocalDpi xmlns:a14="http://schemas.microsoft.com/office/drawing/2010/main" val="0"/>
              </a:ext>
            </a:extLst>
          </a:blip>
          <a:stretch>
            <a:fillRect/>
          </a:stretch>
        </p:blipFill>
        <p:spPr>
          <a:xfrm>
            <a:off x="9219718" y="285121"/>
            <a:ext cx="2830215" cy="355122"/>
          </a:xfrm>
          <a:prstGeom prst="rect">
            <a:avLst/>
          </a:prstGeom>
        </p:spPr>
      </p:pic>
    </p:spTree>
    <p:extLst>
      <p:ext uri="{BB962C8B-B14F-4D97-AF65-F5344CB8AC3E}">
        <p14:creationId xmlns:p14="http://schemas.microsoft.com/office/powerpoint/2010/main" val="2942110362"/>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697" r:id="rId10"/>
    <p:sldLayoutId id="2147483661" r:id="rId11"/>
    <p:sldLayoutId id="2147483662" r:id="rId12"/>
    <p:sldLayoutId id="2147483663" r:id="rId13"/>
    <p:sldLayoutId id="2147483665" r:id="rId14"/>
    <p:sldLayoutId id="2147483666" r:id="rId15"/>
    <p:sldLayoutId id="2147483668" r:id="rId16"/>
    <p:sldLayoutId id="2147483669" r:id="rId17"/>
    <p:sldLayoutId id="2147483670" r:id="rId18"/>
    <p:sldLayoutId id="2147483671" r:id="rId19"/>
    <p:sldLayoutId id="2147483672" r:id="rId20"/>
    <p:sldLayoutId id="2147483673" r:id="rId21"/>
    <p:sldLayoutId id="2147483674" r:id="rId22"/>
    <p:sldLayoutId id="2147483675" r:id="rId23"/>
    <p:sldLayoutId id="2147483676" r:id="rId24"/>
    <p:sldLayoutId id="2147483677" r:id="rId25"/>
    <p:sldLayoutId id="2147483678" r:id="rId26"/>
    <p:sldLayoutId id="2147483679" r:id="rId27"/>
    <p:sldLayoutId id="2147483713" r:id="rId28"/>
    <p:sldLayoutId id="2147483753" r:id="rId29"/>
    <p:sldLayoutId id="2147483764" r:id="rId30"/>
    <p:sldLayoutId id="2147483765" r:id="rId31"/>
    <p:sldLayoutId id="2147483766" r:id="rId32"/>
    <p:sldLayoutId id="2147483778" r:id="rId33"/>
    <p:sldLayoutId id="2147483779" r:id="rId34"/>
    <p:sldLayoutId id="2147483780" r:id="rId35"/>
    <p:sldLayoutId id="2147483792" r:id="rId36"/>
    <p:sldLayoutId id="2147483793" r:id="rId37"/>
    <p:sldLayoutId id="2147483794" r:id="rId3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F5F5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F5F5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F5F5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F5F5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F5F5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pic>
        <p:nvPicPr>
          <p:cNvPr id="8" name="Picture 7" descr="A picture containing bird&#10;&#10;Description automatically generated">
            <a:extLst>
              <a:ext uri="{FF2B5EF4-FFF2-40B4-BE49-F238E27FC236}">
                <a16:creationId xmlns:a16="http://schemas.microsoft.com/office/drawing/2014/main" id="{F6B0C1C0-98E0-4335-BB18-5C87F634846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4547EB5-3EFD-40E9-B33D-161319F22668}"/>
              </a:ext>
            </a:extLst>
          </p:cNvPr>
          <p:cNvSpPr>
            <a:spLocks noGrp="1"/>
          </p:cNvSpPr>
          <p:nvPr>
            <p:ph type="title"/>
          </p:nvPr>
        </p:nvSpPr>
        <p:spPr>
          <a:xfrm>
            <a:off x="1035169" y="966158"/>
            <a:ext cx="10938295" cy="9420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8303E19-35C1-448B-8429-B34E2EF952BC}"/>
              </a:ext>
            </a:extLst>
          </p:cNvPr>
          <p:cNvSpPr>
            <a:spLocks noGrp="1"/>
          </p:cNvSpPr>
          <p:nvPr>
            <p:ph type="body" idx="1"/>
          </p:nvPr>
        </p:nvSpPr>
        <p:spPr>
          <a:xfrm>
            <a:off x="1035168" y="2087591"/>
            <a:ext cx="10938294" cy="40893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4E8A147-4060-413B-850E-B4D8493812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C758C80C-E585-42C7-B33B-B62B86C2568A}" type="datetimeFigureOut">
              <a:rPr lang="en-US" smtClean="0"/>
              <a:pPr/>
              <a:t>12/3/2020</a:t>
            </a:fld>
            <a:endParaRPr lang="en-US" dirty="0"/>
          </a:p>
        </p:txBody>
      </p:sp>
      <p:sp>
        <p:nvSpPr>
          <p:cNvPr id="5" name="Footer Placeholder 4">
            <a:extLst>
              <a:ext uri="{FF2B5EF4-FFF2-40B4-BE49-F238E27FC236}">
                <a16:creationId xmlns:a16="http://schemas.microsoft.com/office/drawing/2014/main" id="{14D8C201-41CD-4BB0-B39C-C5CEB28EA17B}"/>
              </a:ext>
            </a:extLst>
          </p:cNvPr>
          <p:cNvSpPr>
            <a:spLocks noGrp="1"/>
          </p:cNvSpPr>
          <p:nvPr>
            <p:ph type="ftr" sz="quarter" idx="3"/>
          </p:nvPr>
        </p:nvSpPr>
        <p:spPr>
          <a:xfrm>
            <a:off x="4038600" y="6356350"/>
            <a:ext cx="5605732"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72C8D020-3C22-493F-BF6A-C430A7E0975D}"/>
              </a:ext>
            </a:extLst>
          </p:cNvPr>
          <p:cNvSpPr>
            <a:spLocks noGrp="1"/>
          </p:cNvSpPr>
          <p:nvPr>
            <p:ph type="sldNum" sz="quarter" idx="4"/>
          </p:nvPr>
        </p:nvSpPr>
        <p:spPr>
          <a:xfrm>
            <a:off x="9825486" y="6350852"/>
            <a:ext cx="2147975"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D2831F8B-4226-47F9-9D96-411238E4F7D5}" type="slidenum">
              <a:rPr lang="en-US" smtClean="0"/>
              <a:pPr/>
              <a:t>‹#›</a:t>
            </a:fld>
            <a:endParaRPr lang="en-US" dirty="0"/>
          </a:p>
        </p:txBody>
      </p:sp>
      <p:pic>
        <p:nvPicPr>
          <p:cNvPr id="10" name="Picture 9">
            <a:extLst>
              <a:ext uri="{FF2B5EF4-FFF2-40B4-BE49-F238E27FC236}">
                <a16:creationId xmlns:a16="http://schemas.microsoft.com/office/drawing/2014/main" id="{AEFF55C1-86B0-49C6-A362-79F79209BDCD}"/>
              </a:ext>
            </a:extLst>
          </p:cNvPr>
          <p:cNvPicPr>
            <a:picLocks noChangeAspect="1"/>
          </p:cNvPicPr>
          <p:nvPr/>
        </p:nvPicPr>
        <p:blipFill>
          <a:blip r:embed="rId14">
            <a:alphaModFix amt="30000"/>
            <a:extLst>
              <a:ext uri="{28A0092B-C50C-407E-A947-70E740481C1C}">
                <a14:useLocalDpi xmlns:a14="http://schemas.microsoft.com/office/drawing/2010/main" val="0"/>
              </a:ext>
            </a:extLst>
          </a:blip>
          <a:stretch>
            <a:fillRect/>
          </a:stretch>
        </p:blipFill>
        <p:spPr>
          <a:xfrm>
            <a:off x="9219718" y="285121"/>
            <a:ext cx="2830215" cy="355122"/>
          </a:xfrm>
          <a:prstGeom prst="rect">
            <a:avLst/>
          </a:prstGeom>
        </p:spPr>
      </p:pic>
    </p:spTree>
    <p:extLst>
      <p:ext uri="{BB962C8B-B14F-4D97-AF65-F5344CB8AC3E}">
        <p14:creationId xmlns:p14="http://schemas.microsoft.com/office/powerpoint/2010/main" val="3747205973"/>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F5F5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F5F5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F5F5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F5F5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F5F5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pic>
        <p:nvPicPr>
          <p:cNvPr id="8" name="Picture 7" descr="A picture containing bird&#10;&#10;Description automatically generated">
            <a:extLst>
              <a:ext uri="{FF2B5EF4-FFF2-40B4-BE49-F238E27FC236}">
                <a16:creationId xmlns:a16="http://schemas.microsoft.com/office/drawing/2014/main" id="{F6B0C1C0-98E0-4335-BB18-5C87F634846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4547EB5-3EFD-40E9-B33D-161319F22668}"/>
              </a:ext>
            </a:extLst>
          </p:cNvPr>
          <p:cNvSpPr>
            <a:spLocks noGrp="1"/>
          </p:cNvSpPr>
          <p:nvPr>
            <p:ph type="title"/>
          </p:nvPr>
        </p:nvSpPr>
        <p:spPr>
          <a:xfrm>
            <a:off x="1035171" y="966162"/>
            <a:ext cx="10938295" cy="9420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8303E19-35C1-448B-8429-B34E2EF952BC}"/>
              </a:ext>
            </a:extLst>
          </p:cNvPr>
          <p:cNvSpPr>
            <a:spLocks noGrp="1"/>
          </p:cNvSpPr>
          <p:nvPr>
            <p:ph type="body" idx="1"/>
          </p:nvPr>
        </p:nvSpPr>
        <p:spPr>
          <a:xfrm>
            <a:off x="1035170" y="2087591"/>
            <a:ext cx="10938295" cy="40893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4E8A147-4060-413B-850E-B4D8493812B6}"/>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5" name="Footer Placeholder 4">
            <a:extLst>
              <a:ext uri="{FF2B5EF4-FFF2-40B4-BE49-F238E27FC236}">
                <a16:creationId xmlns:a16="http://schemas.microsoft.com/office/drawing/2014/main" id="{14D8C201-41CD-4BB0-B39C-C5CEB28EA17B}"/>
              </a:ext>
            </a:extLst>
          </p:cNvPr>
          <p:cNvSpPr>
            <a:spLocks noGrp="1"/>
          </p:cNvSpPr>
          <p:nvPr>
            <p:ph type="ftr" sz="quarter" idx="3"/>
          </p:nvPr>
        </p:nvSpPr>
        <p:spPr>
          <a:xfrm>
            <a:off x="4038602" y="6356354"/>
            <a:ext cx="5605732" cy="365125"/>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72C8D020-3C22-493F-BF6A-C430A7E0975D}"/>
              </a:ext>
            </a:extLst>
          </p:cNvPr>
          <p:cNvSpPr>
            <a:spLocks noGrp="1"/>
          </p:cNvSpPr>
          <p:nvPr>
            <p:ph type="sldNum" sz="quarter" idx="4"/>
          </p:nvPr>
        </p:nvSpPr>
        <p:spPr>
          <a:xfrm>
            <a:off x="9825489" y="6350856"/>
            <a:ext cx="2147975" cy="365125"/>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D2831F8B-4226-47F9-9D96-411238E4F7D5}" type="slidenum">
              <a:rPr lang="en-US" smtClean="0"/>
              <a:pPr/>
              <a:t>‹#›</a:t>
            </a:fld>
            <a:endParaRPr lang="en-US" dirty="0"/>
          </a:p>
        </p:txBody>
      </p:sp>
      <p:pic>
        <p:nvPicPr>
          <p:cNvPr id="10" name="Picture 9">
            <a:extLst>
              <a:ext uri="{FF2B5EF4-FFF2-40B4-BE49-F238E27FC236}">
                <a16:creationId xmlns:a16="http://schemas.microsoft.com/office/drawing/2014/main" id="{AEFF55C1-86B0-49C6-A362-79F79209BDCD}"/>
              </a:ext>
            </a:extLst>
          </p:cNvPr>
          <p:cNvPicPr>
            <a:picLocks noChangeAspect="1"/>
          </p:cNvPicPr>
          <p:nvPr userDrawn="1"/>
        </p:nvPicPr>
        <p:blipFill>
          <a:blip r:embed="rId14">
            <a:alphaModFix amt="30000"/>
            <a:extLst>
              <a:ext uri="{28A0092B-C50C-407E-A947-70E740481C1C}">
                <a14:useLocalDpi xmlns:a14="http://schemas.microsoft.com/office/drawing/2010/main" val="0"/>
              </a:ext>
            </a:extLst>
          </a:blip>
          <a:stretch>
            <a:fillRect/>
          </a:stretch>
        </p:blipFill>
        <p:spPr>
          <a:xfrm>
            <a:off x="9219721" y="285121"/>
            <a:ext cx="2830215" cy="355122"/>
          </a:xfrm>
          <a:prstGeom prst="rect">
            <a:avLst/>
          </a:prstGeom>
        </p:spPr>
      </p:pic>
    </p:spTree>
    <p:extLst>
      <p:ext uri="{BB962C8B-B14F-4D97-AF65-F5344CB8AC3E}">
        <p14:creationId xmlns:p14="http://schemas.microsoft.com/office/powerpoint/2010/main" val="2071830261"/>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pic>
        <p:nvPicPr>
          <p:cNvPr id="8" name="Picture 7" descr="A picture containing bird&#10;&#10;Description automatically generated">
            <a:extLst>
              <a:ext uri="{FF2B5EF4-FFF2-40B4-BE49-F238E27FC236}">
                <a16:creationId xmlns:a16="http://schemas.microsoft.com/office/drawing/2014/main" id="{F6B0C1C0-98E0-4335-BB18-5C87F634846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4547EB5-3EFD-40E9-B33D-161319F22668}"/>
              </a:ext>
            </a:extLst>
          </p:cNvPr>
          <p:cNvSpPr>
            <a:spLocks noGrp="1"/>
          </p:cNvSpPr>
          <p:nvPr>
            <p:ph type="title"/>
          </p:nvPr>
        </p:nvSpPr>
        <p:spPr>
          <a:xfrm>
            <a:off x="1035169" y="966158"/>
            <a:ext cx="10938295" cy="9420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8303E19-35C1-448B-8429-B34E2EF952BC}"/>
              </a:ext>
            </a:extLst>
          </p:cNvPr>
          <p:cNvSpPr>
            <a:spLocks noGrp="1"/>
          </p:cNvSpPr>
          <p:nvPr>
            <p:ph type="body" idx="1"/>
          </p:nvPr>
        </p:nvSpPr>
        <p:spPr>
          <a:xfrm>
            <a:off x="1035168" y="2087591"/>
            <a:ext cx="10938294" cy="408937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4E8A147-4060-413B-850E-B4D8493812B6}"/>
              </a:ext>
            </a:extLst>
          </p:cNvPr>
          <p:cNvSpPr>
            <a:spLocks noGrp="1"/>
          </p:cNvSpPr>
          <p:nvPr>
            <p:ph type="dt" sz="half" idx="2"/>
          </p:nvPr>
        </p:nvSpPr>
        <p:spPr>
          <a:xfrm>
            <a:off x="1035168" y="6356350"/>
            <a:ext cx="2546232"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1046402A-71C9-45A8-8674-3A31D55AB06C}" type="datetimeFigureOut">
              <a:rPr lang="en-US" smtClean="0"/>
              <a:pPr/>
              <a:t>12/3/2020</a:t>
            </a:fld>
            <a:endParaRPr lang="en-US"/>
          </a:p>
        </p:txBody>
      </p:sp>
      <p:sp>
        <p:nvSpPr>
          <p:cNvPr id="5" name="Footer Placeholder 4">
            <a:extLst>
              <a:ext uri="{FF2B5EF4-FFF2-40B4-BE49-F238E27FC236}">
                <a16:creationId xmlns:a16="http://schemas.microsoft.com/office/drawing/2014/main" id="{14D8C201-41CD-4BB0-B39C-C5CEB28EA17B}"/>
              </a:ext>
            </a:extLst>
          </p:cNvPr>
          <p:cNvSpPr>
            <a:spLocks noGrp="1"/>
          </p:cNvSpPr>
          <p:nvPr>
            <p:ph type="ftr" sz="quarter" idx="3"/>
          </p:nvPr>
        </p:nvSpPr>
        <p:spPr>
          <a:xfrm>
            <a:off x="4038600" y="6356350"/>
            <a:ext cx="5605732"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72C8D020-3C22-493F-BF6A-C430A7E0975D}"/>
              </a:ext>
            </a:extLst>
          </p:cNvPr>
          <p:cNvSpPr>
            <a:spLocks noGrp="1"/>
          </p:cNvSpPr>
          <p:nvPr>
            <p:ph type="sldNum" sz="quarter" idx="4"/>
          </p:nvPr>
        </p:nvSpPr>
        <p:spPr>
          <a:xfrm>
            <a:off x="9825486" y="6350852"/>
            <a:ext cx="2147975"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89093A55-C093-4CFF-A53D-9AD5B6476858}" type="slidenum">
              <a:rPr lang="en-US" smtClean="0"/>
              <a:pPr/>
              <a:t>‹#›</a:t>
            </a:fld>
            <a:endParaRPr lang="en-US"/>
          </a:p>
        </p:txBody>
      </p:sp>
      <p:pic>
        <p:nvPicPr>
          <p:cNvPr id="10" name="Picture 9">
            <a:extLst>
              <a:ext uri="{FF2B5EF4-FFF2-40B4-BE49-F238E27FC236}">
                <a16:creationId xmlns:a16="http://schemas.microsoft.com/office/drawing/2014/main" id="{AEFF55C1-86B0-49C6-A362-79F79209BDCD}"/>
              </a:ext>
            </a:extLst>
          </p:cNvPr>
          <p:cNvPicPr>
            <a:picLocks noChangeAspect="1"/>
          </p:cNvPicPr>
          <p:nvPr/>
        </p:nvPicPr>
        <p:blipFill>
          <a:blip r:embed="rId24">
            <a:alphaModFix amt="30000"/>
            <a:extLst>
              <a:ext uri="{28A0092B-C50C-407E-A947-70E740481C1C}">
                <a14:useLocalDpi xmlns:a14="http://schemas.microsoft.com/office/drawing/2010/main" val="0"/>
              </a:ext>
            </a:extLst>
          </a:blip>
          <a:stretch>
            <a:fillRect/>
          </a:stretch>
        </p:blipFill>
        <p:spPr>
          <a:xfrm>
            <a:off x="9219718" y="285121"/>
            <a:ext cx="2830215" cy="355122"/>
          </a:xfrm>
          <a:prstGeom prst="rect">
            <a:avLst/>
          </a:prstGeom>
        </p:spPr>
      </p:pic>
    </p:spTree>
    <p:extLst>
      <p:ext uri="{BB962C8B-B14F-4D97-AF65-F5344CB8AC3E}">
        <p14:creationId xmlns:p14="http://schemas.microsoft.com/office/powerpoint/2010/main" val="55585390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 id="2147483848" r:id="rId18"/>
    <p:sldLayoutId id="2147483849" r:id="rId19"/>
    <p:sldLayoutId id="2147483850" r:id="rId20"/>
    <p:sldLayoutId id="2147483851" r:id="rId2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amca.org/certify"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53.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35.tif"/><Relationship Id="rId4" Type="http://schemas.openxmlformats.org/officeDocument/2006/relationships/image" Target="../media/image3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9C33574-F205-431A-927A-DE136F33039D}"/>
              </a:ext>
            </a:extLst>
          </p:cNvPr>
          <p:cNvSpPr>
            <a:spLocks noGrp="1"/>
          </p:cNvSpPr>
          <p:nvPr>
            <p:ph type="ctrTitle"/>
          </p:nvPr>
        </p:nvSpPr>
        <p:spPr>
          <a:xfrm>
            <a:off x="0" y="4351074"/>
            <a:ext cx="12192000" cy="1604237"/>
          </a:xfrm>
        </p:spPr>
        <p:txBody>
          <a:bodyPr>
            <a:noAutofit/>
          </a:bodyPr>
          <a:lstStyle/>
          <a:p>
            <a:r>
              <a:rPr lang="es-ES_tradnl" sz="4000" dirty="0"/>
              <a:t>Nuevos Requerimientos de Eficiencia en Ventiladores </a:t>
            </a:r>
            <a:br>
              <a:rPr lang="es-ES_tradnl" sz="4000" dirty="0"/>
            </a:br>
            <a:r>
              <a:rPr lang="es-ES_tradnl" sz="4000" dirty="0"/>
              <a:t>ANSI/</a:t>
            </a:r>
            <a:r>
              <a:rPr lang="es-ES_tradnl" sz="4000" dirty="0" err="1"/>
              <a:t>ASHRAE</a:t>
            </a:r>
            <a:r>
              <a:rPr lang="es-ES_tradnl" sz="4000" dirty="0"/>
              <a:t>/</a:t>
            </a:r>
            <a:r>
              <a:rPr lang="es-ES_tradnl" sz="4000" dirty="0" err="1"/>
              <a:t>IES</a:t>
            </a:r>
            <a:r>
              <a:rPr lang="es-ES_tradnl" sz="4000" dirty="0"/>
              <a:t> 90.1-2019</a:t>
            </a:r>
          </a:p>
        </p:txBody>
      </p:sp>
      <p:sp>
        <p:nvSpPr>
          <p:cNvPr id="7" name="Text Placeholder 6">
            <a:extLst>
              <a:ext uri="{FF2B5EF4-FFF2-40B4-BE49-F238E27FC236}">
                <a16:creationId xmlns:a16="http://schemas.microsoft.com/office/drawing/2014/main" id="{72CA65B5-AFB1-4076-8D22-DD33B33764E0}"/>
              </a:ext>
            </a:extLst>
          </p:cNvPr>
          <p:cNvSpPr>
            <a:spLocks noGrp="1"/>
          </p:cNvSpPr>
          <p:nvPr>
            <p:ph type="subTitle" idx="1"/>
          </p:nvPr>
        </p:nvSpPr>
        <p:spPr>
          <a:xfrm>
            <a:off x="0" y="5955312"/>
            <a:ext cx="12192000" cy="442907"/>
          </a:xfrm>
        </p:spPr>
        <p:txBody>
          <a:bodyPr/>
          <a:lstStyle/>
          <a:p>
            <a:r>
              <a:rPr lang="en-US" dirty="0"/>
              <a:t>AMCA insite™ Webinar |  AMCA International  |  www.amca.org</a:t>
            </a:r>
          </a:p>
        </p:txBody>
      </p:sp>
    </p:spTree>
    <p:extLst>
      <p:ext uri="{BB962C8B-B14F-4D97-AF65-F5344CB8AC3E}">
        <p14:creationId xmlns:p14="http://schemas.microsoft.com/office/powerpoint/2010/main" val="761201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bwMode="auto">
          <a:xfrm>
            <a:off x="1583818" y="3962926"/>
            <a:ext cx="1530195" cy="1530195"/>
          </a:xfrm>
          <a:prstGeom prst="ellipse">
            <a:avLst/>
          </a:prstGeom>
          <a:solidFill>
            <a:schemeClr val="accent2"/>
          </a:solidFill>
          <a:ln w="38100">
            <a:solidFill>
              <a:schemeClr val="bg1"/>
            </a:solidFill>
            <a:round/>
            <a:headEnd/>
            <a:tailEnd/>
          </a:ln>
          <a:effectLst>
            <a:outerShdw blurRad="50800" dist="38100" dir="5400000" algn="t"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991B1E"/>
              </a:solidFill>
              <a:effectLst/>
              <a:uLnTx/>
              <a:uFillTx/>
              <a:latin typeface="Calibri" panose="020F0502020204030204"/>
              <a:ea typeface="+mn-ea"/>
              <a:cs typeface="+mn-cs"/>
            </a:endParaRPr>
          </a:p>
        </p:txBody>
      </p:sp>
      <p:sp>
        <p:nvSpPr>
          <p:cNvPr id="68" name="Oval 67"/>
          <p:cNvSpPr/>
          <p:nvPr/>
        </p:nvSpPr>
        <p:spPr bwMode="auto">
          <a:xfrm>
            <a:off x="9077982" y="3962926"/>
            <a:ext cx="1530195" cy="1530195"/>
          </a:xfrm>
          <a:prstGeom prst="ellipse">
            <a:avLst/>
          </a:prstGeom>
          <a:solidFill>
            <a:schemeClr val="accent3"/>
          </a:solidFill>
          <a:ln w="38100">
            <a:solidFill>
              <a:schemeClr val="bg1"/>
            </a:solidFill>
            <a:round/>
            <a:headEnd/>
            <a:tailEnd/>
          </a:ln>
          <a:effectLst>
            <a:outerShdw blurRad="50800" dist="38100" dir="5400000" algn="t"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991B1E"/>
              </a:solidFill>
              <a:effectLst/>
              <a:uLnTx/>
              <a:uFillTx/>
              <a:latin typeface="Calibri" panose="020F0502020204030204"/>
              <a:ea typeface="+mn-ea"/>
              <a:cs typeface="+mn-cs"/>
            </a:endParaRPr>
          </a:p>
        </p:txBody>
      </p:sp>
      <p:sp>
        <p:nvSpPr>
          <p:cNvPr id="36" name="Inhaltsplatzhalter 4"/>
          <p:cNvSpPr txBox="1">
            <a:spLocks/>
          </p:cNvSpPr>
          <p:nvPr/>
        </p:nvSpPr>
        <p:spPr>
          <a:xfrm>
            <a:off x="1277209" y="5832212"/>
            <a:ext cx="2143411" cy="72019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90000"/>
              </a:lnSpc>
              <a:spcBef>
                <a:spcPts val="0"/>
              </a:spcBef>
              <a:spcAft>
                <a:spcPts val="1000"/>
              </a:spcAft>
              <a:buClrTx/>
              <a:buSzTx/>
              <a:buFont typeface="Wingdings" panose="05000000000000000000" pitchFamily="2" charset="2"/>
              <a:buNone/>
              <a:tabLst/>
              <a:defRPr/>
            </a:pPr>
            <a:r>
              <a:rPr kumimoji="0" lang="es-ES_tradnl" sz="3600" b="1" i="0" u="none" strike="noStrike" kern="1200" cap="none" spc="0" normalizeH="0" baseline="0" noProof="0" dirty="0">
                <a:ln>
                  <a:noFill/>
                </a:ln>
                <a:solidFill>
                  <a:srgbClr val="991B1E"/>
                </a:solidFill>
                <a:effectLst/>
                <a:uLnTx/>
                <a:uFillTx/>
                <a:latin typeface="Calibri Light" panose="020F0302020204030204"/>
                <a:ea typeface="+mn-ea"/>
                <a:cs typeface="+mn-cs"/>
              </a:rPr>
              <a:t>Apoyo</a:t>
            </a:r>
            <a:br>
              <a:rPr kumimoji="0" lang="es-ES_tradnl" sz="2133" b="0" i="0" u="none" strike="noStrike" kern="1200" cap="none" spc="0" normalizeH="0" baseline="0" noProof="0" dirty="0">
                <a:ln>
                  <a:noFill/>
                </a:ln>
                <a:solidFill>
                  <a:srgbClr val="77787B"/>
                </a:solidFill>
                <a:effectLst/>
                <a:uLnTx/>
                <a:uFillTx/>
                <a:latin typeface="Calibri Light" panose="020F0302020204030204"/>
                <a:ea typeface="+mn-ea"/>
                <a:cs typeface="+mn-cs"/>
              </a:rPr>
            </a:br>
            <a:endParaRPr kumimoji="0" lang="es-ES_tradnl" sz="1600" b="0" i="0" u="none" strike="noStrike" kern="1200" cap="none" spc="0" normalizeH="0" baseline="0" noProof="0" dirty="0">
              <a:ln>
                <a:noFill/>
              </a:ln>
              <a:solidFill>
                <a:srgbClr val="991B1E">
                  <a:lumMod val="50000"/>
                  <a:lumOff val="50000"/>
                </a:srgbClr>
              </a:solidFill>
              <a:effectLst/>
              <a:uLnTx/>
              <a:uFillTx/>
              <a:latin typeface="Calibri" panose="020F0502020204030204"/>
              <a:ea typeface="+mn-ea"/>
              <a:cs typeface="+mn-cs"/>
            </a:endParaRPr>
          </a:p>
        </p:txBody>
      </p:sp>
      <p:sp>
        <p:nvSpPr>
          <p:cNvPr id="39" name="Inhaltsplatzhalter 4"/>
          <p:cNvSpPr txBox="1">
            <a:spLocks/>
          </p:cNvSpPr>
          <p:nvPr/>
        </p:nvSpPr>
        <p:spPr>
          <a:xfrm>
            <a:off x="4941539" y="5832212"/>
            <a:ext cx="2312027" cy="49859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90000"/>
              </a:lnSpc>
              <a:spcBef>
                <a:spcPts val="0"/>
              </a:spcBef>
              <a:spcAft>
                <a:spcPts val="1000"/>
              </a:spcAft>
              <a:buClrTx/>
              <a:buSzTx/>
              <a:buFont typeface="Wingdings" panose="05000000000000000000" pitchFamily="2" charset="2"/>
              <a:buNone/>
              <a:tabLst/>
              <a:defRPr/>
            </a:pPr>
            <a:r>
              <a:rPr kumimoji="0" lang="es-ES_tradnl" sz="3600" b="1" i="0" u="none" strike="noStrike" kern="1200" cap="none" spc="0" normalizeH="0" baseline="0" noProof="0" dirty="0">
                <a:ln>
                  <a:noFill/>
                </a:ln>
                <a:solidFill>
                  <a:srgbClr val="DCDDDE">
                    <a:lumMod val="50000"/>
                  </a:srgbClr>
                </a:solidFill>
                <a:effectLst/>
                <a:uLnTx/>
                <a:uFillTx/>
                <a:latin typeface="Calibri Light" panose="020F0302020204030204"/>
                <a:ea typeface="+mn-ea"/>
                <a:cs typeface="+mn-cs"/>
              </a:rPr>
              <a:t>Certificación</a:t>
            </a:r>
            <a:endParaRPr kumimoji="0" lang="es-ES_tradnl" sz="1600" b="1" i="0" u="none" strike="noStrike" kern="1200" cap="none" spc="0" normalizeH="0" baseline="0" noProof="0" dirty="0">
              <a:ln>
                <a:noFill/>
              </a:ln>
              <a:solidFill>
                <a:srgbClr val="991B1E">
                  <a:lumMod val="50000"/>
                  <a:lumOff val="50000"/>
                </a:srgbClr>
              </a:solidFill>
              <a:effectLst/>
              <a:uLnTx/>
              <a:uFillTx/>
              <a:latin typeface="Calibri" panose="020F0502020204030204"/>
              <a:ea typeface="+mn-ea"/>
              <a:cs typeface="+mn-cs"/>
            </a:endParaRPr>
          </a:p>
        </p:txBody>
      </p:sp>
      <p:sp>
        <p:nvSpPr>
          <p:cNvPr id="40" name="Inhaltsplatzhalter 4"/>
          <p:cNvSpPr txBox="1">
            <a:spLocks/>
          </p:cNvSpPr>
          <p:nvPr/>
        </p:nvSpPr>
        <p:spPr>
          <a:xfrm>
            <a:off x="8854555" y="5806283"/>
            <a:ext cx="1977045" cy="720197"/>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90000"/>
              </a:lnSpc>
              <a:spcBef>
                <a:spcPts val="0"/>
              </a:spcBef>
              <a:spcAft>
                <a:spcPts val="1000"/>
              </a:spcAft>
              <a:buClrTx/>
              <a:buSzTx/>
              <a:buFont typeface="Wingdings" panose="05000000000000000000" pitchFamily="2" charset="2"/>
              <a:buNone/>
              <a:tabLst/>
              <a:defRPr/>
            </a:pPr>
            <a:r>
              <a:rPr kumimoji="0" lang="es-ES_tradnl" sz="3600" b="1" i="0" u="none" strike="noStrike" kern="1200" cap="none" spc="0" normalizeH="0" baseline="0" noProof="0" dirty="0">
                <a:ln>
                  <a:noFill/>
                </a:ln>
                <a:solidFill>
                  <a:srgbClr val="6F1200"/>
                </a:solidFill>
                <a:effectLst/>
                <a:uLnTx/>
                <a:uFillTx/>
                <a:latin typeface="Calibri Light" panose="020F0302020204030204"/>
                <a:ea typeface="+mn-ea"/>
                <a:cs typeface="+mn-cs"/>
              </a:rPr>
              <a:t>Enseñanza</a:t>
            </a:r>
            <a:br>
              <a:rPr kumimoji="0" lang="es-ES_tradnl" sz="2133" b="0" i="0" u="none" strike="noStrike" kern="1200" cap="none" spc="0" normalizeH="0" baseline="0" noProof="0" dirty="0">
                <a:ln>
                  <a:noFill/>
                </a:ln>
                <a:solidFill>
                  <a:srgbClr val="6F1200"/>
                </a:solidFill>
                <a:effectLst/>
                <a:uLnTx/>
                <a:uFillTx/>
                <a:latin typeface="Calibri Light" panose="020F0302020204030204"/>
                <a:ea typeface="+mn-ea"/>
                <a:cs typeface="+mn-cs"/>
              </a:rPr>
            </a:br>
            <a:endParaRPr kumimoji="0" lang="es-ES_tradnl" sz="1600" b="0" i="0" u="none" strike="noStrike" kern="1200" cap="none" spc="0" normalizeH="0" baseline="0" noProof="0" dirty="0">
              <a:ln>
                <a:noFill/>
              </a:ln>
              <a:solidFill>
                <a:srgbClr val="991B1E">
                  <a:lumMod val="50000"/>
                  <a:lumOff val="50000"/>
                </a:srgbClr>
              </a:solidFill>
              <a:effectLst/>
              <a:uLnTx/>
              <a:uFillTx/>
              <a:latin typeface="Calibri" panose="020F0502020204030204"/>
              <a:ea typeface="+mn-ea"/>
              <a:cs typeface="+mn-cs"/>
            </a:endParaRPr>
          </a:p>
        </p:txBody>
      </p:sp>
      <p:grpSp>
        <p:nvGrpSpPr>
          <p:cNvPr id="52" name="Group 51"/>
          <p:cNvGrpSpPr/>
          <p:nvPr/>
        </p:nvGrpSpPr>
        <p:grpSpPr>
          <a:xfrm>
            <a:off x="2010117" y="4410454"/>
            <a:ext cx="799559" cy="599203"/>
            <a:chOff x="4932363" y="1844675"/>
            <a:chExt cx="2705100" cy="2027238"/>
          </a:xfrm>
          <a:solidFill>
            <a:schemeClr val="bg1"/>
          </a:solidFill>
        </p:grpSpPr>
        <p:sp>
          <p:nvSpPr>
            <p:cNvPr id="53" name="Freeform 23"/>
            <p:cNvSpPr>
              <a:spLocks noEditPoints="1"/>
            </p:cNvSpPr>
            <p:nvPr/>
          </p:nvSpPr>
          <p:spPr bwMode="auto">
            <a:xfrm>
              <a:off x="4932363" y="1844675"/>
              <a:ext cx="2217737" cy="2027238"/>
            </a:xfrm>
            <a:custGeom>
              <a:avLst/>
              <a:gdLst>
                <a:gd name="T0" fmla="*/ 2556 w 2793"/>
                <a:gd name="T1" fmla="*/ 1224 h 2555"/>
                <a:gd name="T2" fmla="*/ 2621 w 2793"/>
                <a:gd name="T3" fmla="*/ 1105 h 2555"/>
                <a:gd name="T4" fmla="*/ 2598 w 2793"/>
                <a:gd name="T5" fmla="*/ 969 h 2555"/>
                <a:gd name="T6" fmla="*/ 2499 w 2793"/>
                <a:gd name="T7" fmla="*/ 878 h 2555"/>
                <a:gd name="T8" fmla="*/ 364 w 2793"/>
                <a:gd name="T9" fmla="*/ 687 h 2555"/>
                <a:gd name="T10" fmla="*/ 237 w 2793"/>
                <a:gd name="T11" fmla="*/ 785 h 2555"/>
                <a:gd name="T12" fmla="*/ 174 w 2793"/>
                <a:gd name="T13" fmla="*/ 936 h 2555"/>
                <a:gd name="T14" fmla="*/ 182 w 2793"/>
                <a:gd name="T15" fmla="*/ 1243 h 2555"/>
                <a:gd name="T16" fmla="*/ 264 w 2793"/>
                <a:gd name="T17" fmla="*/ 1383 h 2555"/>
                <a:gd name="T18" fmla="*/ 403 w 2793"/>
                <a:gd name="T19" fmla="*/ 1464 h 2555"/>
                <a:gd name="T20" fmla="*/ 785 w 2793"/>
                <a:gd name="T21" fmla="*/ 662 h 2555"/>
                <a:gd name="T22" fmla="*/ 2164 w 2793"/>
                <a:gd name="T23" fmla="*/ 346 h 2555"/>
                <a:gd name="T24" fmla="*/ 1871 w 2793"/>
                <a:gd name="T25" fmla="*/ 497 h 2555"/>
                <a:gd name="T26" fmla="*/ 1624 w 2793"/>
                <a:gd name="T27" fmla="*/ 591 h 2555"/>
                <a:gd name="T28" fmla="*/ 1416 w 2793"/>
                <a:gd name="T29" fmla="*/ 641 h 2555"/>
                <a:gd name="T30" fmla="*/ 1241 w 2793"/>
                <a:gd name="T31" fmla="*/ 660 h 2555"/>
                <a:gd name="T32" fmla="*/ 955 w 2793"/>
                <a:gd name="T33" fmla="*/ 1476 h 2555"/>
                <a:gd name="T34" fmla="*/ 1433 w 2793"/>
                <a:gd name="T35" fmla="*/ 1491 h 2555"/>
                <a:gd name="T36" fmla="*/ 1739 w 2793"/>
                <a:gd name="T37" fmla="*/ 1550 h 2555"/>
                <a:gd name="T38" fmla="*/ 1989 w 2793"/>
                <a:gd name="T39" fmla="*/ 1640 h 2555"/>
                <a:gd name="T40" fmla="*/ 2184 w 2793"/>
                <a:gd name="T41" fmla="*/ 1744 h 2555"/>
                <a:gd name="T42" fmla="*/ 2328 w 2793"/>
                <a:gd name="T43" fmla="*/ 1848 h 2555"/>
                <a:gd name="T44" fmla="*/ 2453 w 2793"/>
                <a:gd name="T45" fmla="*/ 9 h 2555"/>
                <a:gd name="T46" fmla="*/ 2497 w 2793"/>
                <a:gd name="T47" fmla="*/ 66 h 2555"/>
                <a:gd name="T48" fmla="*/ 2586 w 2793"/>
                <a:gd name="T49" fmla="*/ 730 h 2555"/>
                <a:gd name="T50" fmla="*/ 2724 w 2793"/>
                <a:gd name="T51" fmla="*/ 849 h 2555"/>
                <a:gd name="T52" fmla="*/ 2791 w 2793"/>
                <a:gd name="T53" fmla="*/ 1021 h 2555"/>
                <a:gd name="T54" fmla="*/ 2767 w 2793"/>
                <a:gd name="T55" fmla="*/ 1209 h 2555"/>
                <a:gd name="T56" fmla="*/ 2662 w 2793"/>
                <a:gd name="T57" fmla="*/ 1357 h 2555"/>
                <a:gd name="T58" fmla="*/ 2499 w 2793"/>
                <a:gd name="T59" fmla="*/ 1441 h 2555"/>
                <a:gd name="T60" fmla="*/ 2476 w 2793"/>
                <a:gd name="T61" fmla="*/ 2112 h 2555"/>
                <a:gd name="T62" fmla="*/ 2414 w 2793"/>
                <a:gd name="T63" fmla="*/ 2139 h 2555"/>
                <a:gd name="T64" fmla="*/ 2346 w 2793"/>
                <a:gd name="T65" fmla="*/ 2103 h 2555"/>
                <a:gd name="T66" fmla="*/ 2315 w 2793"/>
                <a:gd name="T67" fmla="*/ 2068 h 2555"/>
                <a:gd name="T68" fmla="*/ 2234 w 2793"/>
                <a:gd name="T69" fmla="*/ 1992 h 2555"/>
                <a:gd name="T70" fmla="*/ 2102 w 2793"/>
                <a:gd name="T71" fmla="*/ 1893 h 2555"/>
                <a:gd name="T72" fmla="*/ 1912 w 2793"/>
                <a:gd name="T73" fmla="*/ 1792 h 2555"/>
                <a:gd name="T74" fmla="*/ 1662 w 2793"/>
                <a:gd name="T75" fmla="*/ 1706 h 2555"/>
                <a:gd name="T76" fmla="*/ 1347 w 2793"/>
                <a:gd name="T77" fmla="*/ 1653 h 2555"/>
                <a:gd name="T78" fmla="*/ 1325 w 2793"/>
                <a:gd name="T79" fmla="*/ 2437 h 2555"/>
                <a:gd name="T80" fmla="*/ 1320 w 2793"/>
                <a:gd name="T81" fmla="*/ 2511 h 2555"/>
                <a:gd name="T82" fmla="*/ 1262 w 2793"/>
                <a:gd name="T83" fmla="*/ 2554 h 2555"/>
                <a:gd name="T84" fmla="*/ 1190 w 2793"/>
                <a:gd name="T85" fmla="*/ 2535 h 2555"/>
                <a:gd name="T86" fmla="*/ 487 w 2793"/>
                <a:gd name="T87" fmla="*/ 1646 h 2555"/>
                <a:gd name="T88" fmla="*/ 273 w 2793"/>
                <a:gd name="T89" fmla="*/ 1596 h 2555"/>
                <a:gd name="T90" fmla="*/ 107 w 2793"/>
                <a:gd name="T91" fmla="*/ 1463 h 2555"/>
                <a:gd name="T92" fmla="*/ 12 w 2793"/>
                <a:gd name="T93" fmla="*/ 1271 h 2555"/>
                <a:gd name="T94" fmla="*/ 3 w 2793"/>
                <a:gd name="T95" fmla="*/ 922 h 2555"/>
                <a:gd name="T96" fmla="*/ 75 w 2793"/>
                <a:gd name="T97" fmla="*/ 718 h 2555"/>
                <a:gd name="T98" fmla="*/ 226 w 2793"/>
                <a:gd name="T99" fmla="*/ 568 h 2555"/>
                <a:gd name="T100" fmla="*/ 431 w 2793"/>
                <a:gd name="T101" fmla="*/ 495 h 2555"/>
                <a:gd name="T102" fmla="*/ 1234 w 2793"/>
                <a:gd name="T103" fmla="*/ 490 h 2555"/>
                <a:gd name="T104" fmla="*/ 1388 w 2793"/>
                <a:gd name="T105" fmla="*/ 473 h 2555"/>
                <a:gd name="T106" fmla="*/ 1574 w 2793"/>
                <a:gd name="T107" fmla="*/ 429 h 2555"/>
                <a:gd name="T108" fmla="*/ 1794 w 2793"/>
                <a:gd name="T109" fmla="*/ 345 h 2555"/>
                <a:gd name="T110" fmla="*/ 2056 w 2793"/>
                <a:gd name="T111" fmla="*/ 211 h 2555"/>
                <a:gd name="T112" fmla="*/ 2364 w 2793"/>
                <a:gd name="T113" fmla="*/ 15 h 2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93" h="2555">
                  <a:moveTo>
                    <a:pt x="2499" y="878"/>
                  </a:moveTo>
                  <a:lnTo>
                    <a:pt x="2499" y="1261"/>
                  </a:lnTo>
                  <a:lnTo>
                    <a:pt x="2530" y="1244"/>
                  </a:lnTo>
                  <a:lnTo>
                    <a:pt x="2556" y="1224"/>
                  </a:lnTo>
                  <a:lnTo>
                    <a:pt x="2579" y="1199"/>
                  </a:lnTo>
                  <a:lnTo>
                    <a:pt x="2598" y="1170"/>
                  </a:lnTo>
                  <a:lnTo>
                    <a:pt x="2612" y="1139"/>
                  </a:lnTo>
                  <a:lnTo>
                    <a:pt x="2621" y="1105"/>
                  </a:lnTo>
                  <a:lnTo>
                    <a:pt x="2624" y="1070"/>
                  </a:lnTo>
                  <a:lnTo>
                    <a:pt x="2621" y="1034"/>
                  </a:lnTo>
                  <a:lnTo>
                    <a:pt x="2612" y="1000"/>
                  </a:lnTo>
                  <a:lnTo>
                    <a:pt x="2598" y="969"/>
                  </a:lnTo>
                  <a:lnTo>
                    <a:pt x="2579" y="940"/>
                  </a:lnTo>
                  <a:lnTo>
                    <a:pt x="2556" y="915"/>
                  </a:lnTo>
                  <a:lnTo>
                    <a:pt x="2530" y="894"/>
                  </a:lnTo>
                  <a:lnTo>
                    <a:pt x="2499" y="878"/>
                  </a:lnTo>
                  <a:close/>
                  <a:moveTo>
                    <a:pt x="487" y="662"/>
                  </a:moveTo>
                  <a:lnTo>
                    <a:pt x="444" y="665"/>
                  </a:lnTo>
                  <a:lnTo>
                    <a:pt x="403" y="673"/>
                  </a:lnTo>
                  <a:lnTo>
                    <a:pt x="364" y="687"/>
                  </a:lnTo>
                  <a:lnTo>
                    <a:pt x="328" y="705"/>
                  </a:lnTo>
                  <a:lnTo>
                    <a:pt x="293" y="728"/>
                  </a:lnTo>
                  <a:lnTo>
                    <a:pt x="264" y="755"/>
                  </a:lnTo>
                  <a:lnTo>
                    <a:pt x="237" y="785"/>
                  </a:lnTo>
                  <a:lnTo>
                    <a:pt x="214" y="819"/>
                  </a:lnTo>
                  <a:lnTo>
                    <a:pt x="195" y="855"/>
                  </a:lnTo>
                  <a:lnTo>
                    <a:pt x="182" y="894"/>
                  </a:lnTo>
                  <a:lnTo>
                    <a:pt x="174" y="936"/>
                  </a:lnTo>
                  <a:lnTo>
                    <a:pt x="171" y="979"/>
                  </a:lnTo>
                  <a:lnTo>
                    <a:pt x="171" y="1160"/>
                  </a:lnTo>
                  <a:lnTo>
                    <a:pt x="174" y="1202"/>
                  </a:lnTo>
                  <a:lnTo>
                    <a:pt x="182" y="1243"/>
                  </a:lnTo>
                  <a:lnTo>
                    <a:pt x="195" y="1283"/>
                  </a:lnTo>
                  <a:lnTo>
                    <a:pt x="214" y="1319"/>
                  </a:lnTo>
                  <a:lnTo>
                    <a:pt x="237" y="1353"/>
                  </a:lnTo>
                  <a:lnTo>
                    <a:pt x="264" y="1383"/>
                  </a:lnTo>
                  <a:lnTo>
                    <a:pt x="293" y="1410"/>
                  </a:lnTo>
                  <a:lnTo>
                    <a:pt x="328" y="1432"/>
                  </a:lnTo>
                  <a:lnTo>
                    <a:pt x="364" y="1451"/>
                  </a:lnTo>
                  <a:lnTo>
                    <a:pt x="403" y="1464"/>
                  </a:lnTo>
                  <a:lnTo>
                    <a:pt x="444" y="1473"/>
                  </a:lnTo>
                  <a:lnTo>
                    <a:pt x="487" y="1476"/>
                  </a:lnTo>
                  <a:lnTo>
                    <a:pt x="785" y="1476"/>
                  </a:lnTo>
                  <a:lnTo>
                    <a:pt x="785" y="662"/>
                  </a:lnTo>
                  <a:lnTo>
                    <a:pt x="487" y="662"/>
                  </a:lnTo>
                  <a:close/>
                  <a:moveTo>
                    <a:pt x="2328" y="245"/>
                  </a:moveTo>
                  <a:lnTo>
                    <a:pt x="2244" y="297"/>
                  </a:lnTo>
                  <a:lnTo>
                    <a:pt x="2164" y="346"/>
                  </a:lnTo>
                  <a:lnTo>
                    <a:pt x="2086" y="389"/>
                  </a:lnTo>
                  <a:lnTo>
                    <a:pt x="2012" y="430"/>
                  </a:lnTo>
                  <a:lnTo>
                    <a:pt x="1941" y="465"/>
                  </a:lnTo>
                  <a:lnTo>
                    <a:pt x="1871" y="497"/>
                  </a:lnTo>
                  <a:lnTo>
                    <a:pt x="1805" y="526"/>
                  </a:lnTo>
                  <a:lnTo>
                    <a:pt x="1742" y="550"/>
                  </a:lnTo>
                  <a:lnTo>
                    <a:pt x="1682" y="572"/>
                  </a:lnTo>
                  <a:lnTo>
                    <a:pt x="1624" y="591"/>
                  </a:lnTo>
                  <a:lnTo>
                    <a:pt x="1569" y="607"/>
                  </a:lnTo>
                  <a:lnTo>
                    <a:pt x="1516" y="621"/>
                  </a:lnTo>
                  <a:lnTo>
                    <a:pt x="1464" y="632"/>
                  </a:lnTo>
                  <a:lnTo>
                    <a:pt x="1416" y="641"/>
                  </a:lnTo>
                  <a:lnTo>
                    <a:pt x="1369" y="648"/>
                  </a:lnTo>
                  <a:lnTo>
                    <a:pt x="1325" y="654"/>
                  </a:lnTo>
                  <a:lnTo>
                    <a:pt x="1282" y="658"/>
                  </a:lnTo>
                  <a:lnTo>
                    <a:pt x="1241" y="660"/>
                  </a:lnTo>
                  <a:lnTo>
                    <a:pt x="1203" y="662"/>
                  </a:lnTo>
                  <a:lnTo>
                    <a:pt x="1165" y="662"/>
                  </a:lnTo>
                  <a:lnTo>
                    <a:pt x="955" y="662"/>
                  </a:lnTo>
                  <a:lnTo>
                    <a:pt x="955" y="1476"/>
                  </a:lnTo>
                  <a:lnTo>
                    <a:pt x="1165" y="1476"/>
                  </a:lnTo>
                  <a:lnTo>
                    <a:pt x="1259" y="1478"/>
                  </a:lnTo>
                  <a:lnTo>
                    <a:pt x="1347" y="1483"/>
                  </a:lnTo>
                  <a:lnTo>
                    <a:pt x="1433" y="1491"/>
                  </a:lnTo>
                  <a:lnTo>
                    <a:pt x="1515" y="1502"/>
                  </a:lnTo>
                  <a:lnTo>
                    <a:pt x="1593" y="1516"/>
                  </a:lnTo>
                  <a:lnTo>
                    <a:pt x="1669" y="1531"/>
                  </a:lnTo>
                  <a:lnTo>
                    <a:pt x="1739" y="1550"/>
                  </a:lnTo>
                  <a:lnTo>
                    <a:pt x="1807" y="1571"/>
                  </a:lnTo>
                  <a:lnTo>
                    <a:pt x="1871" y="1592"/>
                  </a:lnTo>
                  <a:lnTo>
                    <a:pt x="1931" y="1615"/>
                  </a:lnTo>
                  <a:lnTo>
                    <a:pt x="1989" y="1640"/>
                  </a:lnTo>
                  <a:lnTo>
                    <a:pt x="2043" y="1666"/>
                  </a:lnTo>
                  <a:lnTo>
                    <a:pt x="2094" y="1691"/>
                  </a:lnTo>
                  <a:lnTo>
                    <a:pt x="2140" y="1718"/>
                  </a:lnTo>
                  <a:lnTo>
                    <a:pt x="2184" y="1744"/>
                  </a:lnTo>
                  <a:lnTo>
                    <a:pt x="2225" y="1771"/>
                  </a:lnTo>
                  <a:lnTo>
                    <a:pt x="2263" y="1798"/>
                  </a:lnTo>
                  <a:lnTo>
                    <a:pt x="2297" y="1824"/>
                  </a:lnTo>
                  <a:lnTo>
                    <a:pt x="2328" y="1848"/>
                  </a:lnTo>
                  <a:lnTo>
                    <a:pt x="2328" y="245"/>
                  </a:lnTo>
                  <a:close/>
                  <a:moveTo>
                    <a:pt x="2418" y="0"/>
                  </a:moveTo>
                  <a:lnTo>
                    <a:pt x="2436" y="3"/>
                  </a:lnTo>
                  <a:lnTo>
                    <a:pt x="2453" y="9"/>
                  </a:lnTo>
                  <a:lnTo>
                    <a:pt x="2469" y="20"/>
                  </a:lnTo>
                  <a:lnTo>
                    <a:pt x="2482" y="33"/>
                  </a:lnTo>
                  <a:lnTo>
                    <a:pt x="2491" y="49"/>
                  </a:lnTo>
                  <a:lnTo>
                    <a:pt x="2497" y="66"/>
                  </a:lnTo>
                  <a:lnTo>
                    <a:pt x="2499" y="85"/>
                  </a:lnTo>
                  <a:lnTo>
                    <a:pt x="2499" y="699"/>
                  </a:lnTo>
                  <a:lnTo>
                    <a:pt x="2544" y="713"/>
                  </a:lnTo>
                  <a:lnTo>
                    <a:pt x="2586" y="730"/>
                  </a:lnTo>
                  <a:lnTo>
                    <a:pt x="2626" y="754"/>
                  </a:lnTo>
                  <a:lnTo>
                    <a:pt x="2663" y="782"/>
                  </a:lnTo>
                  <a:lnTo>
                    <a:pt x="2695" y="814"/>
                  </a:lnTo>
                  <a:lnTo>
                    <a:pt x="2724" y="849"/>
                  </a:lnTo>
                  <a:lnTo>
                    <a:pt x="2749" y="888"/>
                  </a:lnTo>
                  <a:lnTo>
                    <a:pt x="2767" y="929"/>
                  </a:lnTo>
                  <a:lnTo>
                    <a:pt x="2782" y="975"/>
                  </a:lnTo>
                  <a:lnTo>
                    <a:pt x="2791" y="1021"/>
                  </a:lnTo>
                  <a:lnTo>
                    <a:pt x="2793" y="1070"/>
                  </a:lnTo>
                  <a:lnTo>
                    <a:pt x="2790" y="1118"/>
                  </a:lnTo>
                  <a:lnTo>
                    <a:pt x="2782" y="1165"/>
                  </a:lnTo>
                  <a:lnTo>
                    <a:pt x="2767" y="1209"/>
                  </a:lnTo>
                  <a:lnTo>
                    <a:pt x="2748" y="1251"/>
                  </a:lnTo>
                  <a:lnTo>
                    <a:pt x="2723" y="1290"/>
                  </a:lnTo>
                  <a:lnTo>
                    <a:pt x="2695" y="1326"/>
                  </a:lnTo>
                  <a:lnTo>
                    <a:pt x="2662" y="1357"/>
                  </a:lnTo>
                  <a:lnTo>
                    <a:pt x="2626" y="1385"/>
                  </a:lnTo>
                  <a:lnTo>
                    <a:pt x="2585" y="1408"/>
                  </a:lnTo>
                  <a:lnTo>
                    <a:pt x="2543" y="1427"/>
                  </a:lnTo>
                  <a:lnTo>
                    <a:pt x="2499" y="1441"/>
                  </a:lnTo>
                  <a:lnTo>
                    <a:pt x="2499" y="2054"/>
                  </a:lnTo>
                  <a:lnTo>
                    <a:pt x="2496" y="2075"/>
                  </a:lnTo>
                  <a:lnTo>
                    <a:pt x="2488" y="2094"/>
                  </a:lnTo>
                  <a:lnTo>
                    <a:pt x="2476" y="2112"/>
                  </a:lnTo>
                  <a:lnTo>
                    <a:pt x="2459" y="2125"/>
                  </a:lnTo>
                  <a:lnTo>
                    <a:pt x="2440" y="2134"/>
                  </a:lnTo>
                  <a:lnTo>
                    <a:pt x="2427" y="2138"/>
                  </a:lnTo>
                  <a:lnTo>
                    <a:pt x="2414" y="2139"/>
                  </a:lnTo>
                  <a:lnTo>
                    <a:pt x="2394" y="2136"/>
                  </a:lnTo>
                  <a:lnTo>
                    <a:pt x="2376" y="2129"/>
                  </a:lnTo>
                  <a:lnTo>
                    <a:pt x="2359" y="2119"/>
                  </a:lnTo>
                  <a:lnTo>
                    <a:pt x="2346" y="2103"/>
                  </a:lnTo>
                  <a:lnTo>
                    <a:pt x="2343" y="2099"/>
                  </a:lnTo>
                  <a:lnTo>
                    <a:pt x="2336" y="2092"/>
                  </a:lnTo>
                  <a:lnTo>
                    <a:pt x="2327" y="2082"/>
                  </a:lnTo>
                  <a:lnTo>
                    <a:pt x="2315" y="2068"/>
                  </a:lnTo>
                  <a:lnTo>
                    <a:pt x="2299" y="2052"/>
                  </a:lnTo>
                  <a:lnTo>
                    <a:pt x="2281" y="2033"/>
                  </a:lnTo>
                  <a:lnTo>
                    <a:pt x="2260" y="2014"/>
                  </a:lnTo>
                  <a:lnTo>
                    <a:pt x="2234" y="1992"/>
                  </a:lnTo>
                  <a:lnTo>
                    <a:pt x="2206" y="1968"/>
                  </a:lnTo>
                  <a:lnTo>
                    <a:pt x="2175" y="1943"/>
                  </a:lnTo>
                  <a:lnTo>
                    <a:pt x="2140" y="1919"/>
                  </a:lnTo>
                  <a:lnTo>
                    <a:pt x="2102" y="1893"/>
                  </a:lnTo>
                  <a:lnTo>
                    <a:pt x="2059" y="1867"/>
                  </a:lnTo>
                  <a:lnTo>
                    <a:pt x="2014" y="1841"/>
                  </a:lnTo>
                  <a:lnTo>
                    <a:pt x="1964" y="1816"/>
                  </a:lnTo>
                  <a:lnTo>
                    <a:pt x="1912" y="1792"/>
                  </a:lnTo>
                  <a:lnTo>
                    <a:pt x="1855" y="1768"/>
                  </a:lnTo>
                  <a:lnTo>
                    <a:pt x="1794" y="1745"/>
                  </a:lnTo>
                  <a:lnTo>
                    <a:pt x="1730" y="1724"/>
                  </a:lnTo>
                  <a:lnTo>
                    <a:pt x="1662" y="1706"/>
                  </a:lnTo>
                  <a:lnTo>
                    <a:pt x="1589" y="1688"/>
                  </a:lnTo>
                  <a:lnTo>
                    <a:pt x="1513" y="1674"/>
                  </a:lnTo>
                  <a:lnTo>
                    <a:pt x="1432" y="1663"/>
                  </a:lnTo>
                  <a:lnTo>
                    <a:pt x="1347" y="1653"/>
                  </a:lnTo>
                  <a:lnTo>
                    <a:pt x="1259" y="1648"/>
                  </a:lnTo>
                  <a:lnTo>
                    <a:pt x="1165" y="1646"/>
                  </a:lnTo>
                  <a:lnTo>
                    <a:pt x="997" y="1646"/>
                  </a:lnTo>
                  <a:lnTo>
                    <a:pt x="1325" y="2437"/>
                  </a:lnTo>
                  <a:lnTo>
                    <a:pt x="1330" y="2457"/>
                  </a:lnTo>
                  <a:lnTo>
                    <a:pt x="1330" y="2475"/>
                  </a:lnTo>
                  <a:lnTo>
                    <a:pt x="1327" y="2494"/>
                  </a:lnTo>
                  <a:lnTo>
                    <a:pt x="1320" y="2511"/>
                  </a:lnTo>
                  <a:lnTo>
                    <a:pt x="1309" y="2527"/>
                  </a:lnTo>
                  <a:lnTo>
                    <a:pt x="1295" y="2539"/>
                  </a:lnTo>
                  <a:lnTo>
                    <a:pt x="1277" y="2549"/>
                  </a:lnTo>
                  <a:lnTo>
                    <a:pt x="1262" y="2554"/>
                  </a:lnTo>
                  <a:lnTo>
                    <a:pt x="1245" y="2555"/>
                  </a:lnTo>
                  <a:lnTo>
                    <a:pt x="1226" y="2553"/>
                  </a:lnTo>
                  <a:lnTo>
                    <a:pt x="1207" y="2545"/>
                  </a:lnTo>
                  <a:lnTo>
                    <a:pt x="1190" y="2535"/>
                  </a:lnTo>
                  <a:lnTo>
                    <a:pt x="1176" y="2521"/>
                  </a:lnTo>
                  <a:lnTo>
                    <a:pt x="1167" y="2502"/>
                  </a:lnTo>
                  <a:lnTo>
                    <a:pt x="813" y="1646"/>
                  </a:lnTo>
                  <a:lnTo>
                    <a:pt x="487" y="1646"/>
                  </a:lnTo>
                  <a:lnTo>
                    <a:pt x="431" y="1643"/>
                  </a:lnTo>
                  <a:lnTo>
                    <a:pt x="375" y="1634"/>
                  </a:lnTo>
                  <a:lnTo>
                    <a:pt x="323" y="1618"/>
                  </a:lnTo>
                  <a:lnTo>
                    <a:pt x="273" y="1596"/>
                  </a:lnTo>
                  <a:lnTo>
                    <a:pt x="226" y="1571"/>
                  </a:lnTo>
                  <a:lnTo>
                    <a:pt x="183" y="1539"/>
                  </a:lnTo>
                  <a:lnTo>
                    <a:pt x="143" y="1503"/>
                  </a:lnTo>
                  <a:lnTo>
                    <a:pt x="107" y="1463"/>
                  </a:lnTo>
                  <a:lnTo>
                    <a:pt x="75" y="1420"/>
                  </a:lnTo>
                  <a:lnTo>
                    <a:pt x="50" y="1373"/>
                  </a:lnTo>
                  <a:lnTo>
                    <a:pt x="29" y="1323"/>
                  </a:lnTo>
                  <a:lnTo>
                    <a:pt x="12" y="1271"/>
                  </a:lnTo>
                  <a:lnTo>
                    <a:pt x="3" y="1216"/>
                  </a:lnTo>
                  <a:lnTo>
                    <a:pt x="0" y="1160"/>
                  </a:lnTo>
                  <a:lnTo>
                    <a:pt x="0" y="979"/>
                  </a:lnTo>
                  <a:lnTo>
                    <a:pt x="3" y="922"/>
                  </a:lnTo>
                  <a:lnTo>
                    <a:pt x="12" y="867"/>
                  </a:lnTo>
                  <a:lnTo>
                    <a:pt x="29" y="815"/>
                  </a:lnTo>
                  <a:lnTo>
                    <a:pt x="50" y="764"/>
                  </a:lnTo>
                  <a:lnTo>
                    <a:pt x="75" y="718"/>
                  </a:lnTo>
                  <a:lnTo>
                    <a:pt x="107" y="674"/>
                  </a:lnTo>
                  <a:lnTo>
                    <a:pt x="143" y="634"/>
                  </a:lnTo>
                  <a:lnTo>
                    <a:pt x="183" y="599"/>
                  </a:lnTo>
                  <a:lnTo>
                    <a:pt x="226" y="568"/>
                  </a:lnTo>
                  <a:lnTo>
                    <a:pt x="273" y="541"/>
                  </a:lnTo>
                  <a:lnTo>
                    <a:pt x="323" y="520"/>
                  </a:lnTo>
                  <a:lnTo>
                    <a:pt x="375" y="505"/>
                  </a:lnTo>
                  <a:lnTo>
                    <a:pt x="431" y="495"/>
                  </a:lnTo>
                  <a:lnTo>
                    <a:pt x="487" y="492"/>
                  </a:lnTo>
                  <a:lnTo>
                    <a:pt x="1166" y="492"/>
                  </a:lnTo>
                  <a:lnTo>
                    <a:pt x="1199" y="492"/>
                  </a:lnTo>
                  <a:lnTo>
                    <a:pt x="1234" y="490"/>
                  </a:lnTo>
                  <a:lnTo>
                    <a:pt x="1269" y="487"/>
                  </a:lnTo>
                  <a:lnTo>
                    <a:pt x="1307" y="484"/>
                  </a:lnTo>
                  <a:lnTo>
                    <a:pt x="1346" y="479"/>
                  </a:lnTo>
                  <a:lnTo>
                    <a:pt x="1388" y="473"/>
                  </a:lnTo>
                  <a:lnTo>
                    <a:pt x="1431" y="465"/>
                  </a:lnTo>
                  <a:lnTo>
                    <a:pt x="1477" y="455"/>
                  </a:lnTo>
                  <a:lnTo>
                    <a:pt x="1524" y="443"/>
                  </a:lnTo>
                  <a:lnTo>
                    <a:pt x="1574" y="429"/>
                  </a:lnTo>
                  <a:lnTo>
                    <a:pt x="1625" y="412"/>
                  </a:lnTo>
                  <a:lnTo>
                    <a:pt x="1679" y="392"/>
                  </a:lnTo>
                  <a:lnTo>
                    <a:pt x="1735" y="370"/>
                  </a:lnTo>
                  <a:lnTo>
                    <a:pt x="1794" y="345"/>
                  </a:lnTo>
                  <a:lnTo>
                    <a:pt x="1856" y="317"/>
                  </a:lnTo>
                  <a:lnTo>
                    <a:pt x="1920" y="285"/>
                  </a:lnTo>
                  <a:lnTo>
                    <a:pt x="1987" y="250"/>
                  </a:lnTo>
                  <a:lnTo>
                    <a:pt x="2056" y="211"/>
                  </a:lnTo>
                  <a:lnTo>
                    <a:pt x="2129" y="168"/>
                  </a:lnTo>
                  <a:lnTo>
                    <a:pt x="2204" y="122"/>
                  </a:lnTo>
                  <a:lnTo>
                    <a:pt x="2283" y="70"/>
                  </a:lnTo>
                  <a:lnTo>
                    <a:pt x="2364" y="15"/>
                  </a:lnTo>
                  <a:lnTo>
                    <a:pt x="2382" y="6"/>
                  </a:lnTo>
                  <a:lnTo>
                    <a:pt x="2399" y="1"/>
                  </a:lnTo>
                  <a:lnTo>
                    <a:pt x="2418"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991B1E"/>
                </a:solidFill>
                <a:effectLst/>
                <a:uLnTx/>
                <a:uFillTx/>
                <a:latin typeface="Calibri" panose="020F0502020204030204"/>
                <a:ea typeface="+mn-ea"/>
                <a:cs typeface="+mn-cs"/>
              </a:endParaRPr>
            </a:p>
          </p:txBody>
        </p:sp>
        <p:sp>
          <p:nvSpPr>
            <p:cNvPr id="54" name="Freeform 24"/>
            <p:cNvSpPr>
              <a:spLocks/>
            </p:cNvSpPr>
            <p:nvPr/>
          </p:nvSpPr>
          <p:spPr bwMode="auto">
            <a:xfrm>
              <a:off x="7237413" y="2625725"/>
              <a:ext cx="400050" cy="136525"/>
            </a:xfrm>
            <a:custGeom>
              <a:avLst/>
              <a:gdLst>
                <a:gd name="T0" fmla="*/ 85 w 505"/>
                <a:gd name="T1" fmla="*/ 0 h 172"/>
                <a:gd name="T2" fmla="*/ 419 w 505"/>
                <a:gd name="T3" fmla="*/ 0 h 172"/>
                <a:gd name="T4" fmla="*/ 442 w 505"/>
                <a:gd name="T5" fmla="*/ 3 h 172"/>
                <a:gd name="T6" fmla="*/ 463 w 505"/>
                <a:gd name="T7" fmla="*/ 11 h 172"/>
                <a:gd name="T8" fmla="*/ 479 w 505"/>
                <a:gd name="T9" fmla="*/ 25 h 172"/>
                <a:gd name="T10" fmla="*/ 493 w 505"/>
                <a:gd name="T11" fmla="*/ 42 h 172"/>
                <a:gd name="T12" fmla="*/ 502 w 505"/>
                <a:gd name="T13" fmla="*/ 62 h 172"/>
                <a:gd name="T14" fmla="*/ 505 w 505"/>
                <a:gd name="T15" fmla="*/ 86 h 172"/>
                <a:gd name="T16" fmla="*/ 502 w 505"/>
                <a:gd name="T17" fmla="*/ 109 h 172"/>
                <a:gd name="T18" fmla="*/ 493 w 505"/>
                <a:gd name="T19" fmla="*/ 129 h 172"/>
                <a:gd name="T20" fmla="*/ 479 w 505"/>
                <a:gd name="T21" fmla="*/ 146 h 172"/>
                <a:gd name="T22" fmla="*/ 463 w 505"/>
                <a:gd name="T23" fmla="*/ 159 h 172"/>
                <a:gd name="T24" fmla="*/ 442 w 505"/>
                <a:gd name="T25" fmla="*/ 168 h 172"/>
                <a:gd name="T26" fmla="*/ 419 w 505"/>
                <a:gd name="T27" fmla="*/ 172 h 172"/>
                <a:gd name="T28" fmla="*/ 85 w 505"/>
                <a:gd name="T29" fmla="*/ 172 h 172"/>
                <a:gd name="T30" fmla="*/ 63 w 505"/>
                <a:gd name="T31" fmla="*/ 168 h 172"/>
                <a:gd name="T32" fmla="*/ 42 w 505"/>
                <a:gd name="T33" fmla="*/ 159 h 172"/>
                <a:gd name="T34" fmla="*/ 26 w 505"/>
                <a:gd name="T35" fmla="*/ 146 h 172"/>
                <a:gd name="T36" fmla="*/ 12 w 505"/>
                <a:gd name="T37" fmla="*/ 129 h 172"/>
                <a:gd name="T38" fmla="*/ 3 w 505"/>
                <a:gd name="T39" fmla="*/ 109 h 172"/>
                <a:gd name="T40" fmla="*/ 0 w 505"/>
                <a:gd name="T41" fmla="*/ 86 h 172"/>
                <a:gd name="T42" fmla="*/ 3 w 505"/>
                <a:gd name="T43" fmla="*/ 63 h 172"/>
                <a:gd name="T44" fmla="*/ 12 w 505"/>
                <a:gd name="T45" fmla="*/ 42 h 172"/>
                <a:gd name="T46" fmla="*/ 26 w 505"/>
                <a:gd name="T47" fmla="*/ 25 h 172"/>
                <a:gd name="T48" fmla="*/ 42 w 505"/>
                <a:gd name="T49" fmla="*/ 11 h 172"/>
                <a:gd name="T50" fmla="*/ 63 w 505"/>
                <a:gd name="T51" fmla="*/ 3 h 172"/>
                <a:gd name="T52" fmla="*/ 85 w 505"/>
                <a:gd name="T53"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5" h="172">
                  <a:moveTo>
                    <a:pt x="85" y="0"/>
                  </a:moveTo>
                  <a:lnTo>
                    <a:pt x="419" y="0"/>
                  </a:lnTo>
                  <a:lnTo>
                    <a:pt x="442" y="3"/>
                  </a:lnTo>
                  <a:lnTo>
                    <a:pt x="463" y="11"/>
                  </a:lnTo>
                  <a:lnTo>
                    <a:pt x="479" y="25"/>
                  </a:lnTo>
                  <a:lnTo>
                    <a:pt x="493" y="42"/>
                  </a:lnTo>
                  <a:lnTo>
                    <a:pt x="502" y="62"/>
                  </a:lnTo>
                  <a:lnTo>
                    <a:pt x="505" y="86"/>
                  </a:lnTo>
                  <a:lnTo>
                    <a:pt x="502" y="109"/>
                  </a:lnTo>
                  <a:lnTo>
                    <a:pt x="493" y="129"/>
                  </a:lnTo>
                  <a:lnTo>
                    <a:pt x="479" y="146"/>
                  </a:lnTo>
                  <a:lnTo>
                    <a:pt x="463" y="159"/>
                  </a:lnTo>
                  <a:lnTo>
                    <a:pt x="442" y="168"/>
                  </a:lnTo>
                  <a:lnTo>
                    <a:pt x="419" y="172"/>
                  </a:lnTo>
                  <a:lnTo>
                    <a:pt x="85" y="172"/>
                  </a:lnTo>
                  <a:lnTo>
                    <a:pt x="63" y="168"/>
                  </a:lnTo>
                  <a:lnTo>
                    <a:pt x="42" y="159"/>
                  </a:lnTo>
                  <a:lnTo>
                    <a:pt x="26" y="146"/>
                  </a:lnTo>
                  <a:lnTo>
                    <a:pt x="12" y="129"/>
                  </a:lnTo>
                  <a:lnTo>
                    <a:pt x="3" y="109"/>
                  </a:lnTo>
                  <a:lnTo>
                    <a:pt x="0" y="86"/>
                  </a:lnTo>
                  <a:lnTo>
                    <a:pt x="3" y="63"/>
                  </a:lnTo>
                  <a:lnTo>
                    <a:pt x="12" y="42"/>
                  </a:lnTo>
                  <a:lnTo>
                    <a:pt x="26" y="25"/>
                  </a:lnTo>
                  <a:lnTo>
                    <a:pt x="42" y="11"/>
                  </a:lnTo>
                  <a:lnTo>
                    <a:pt x="63" y="3"/>
                  </a:lnTo>
                  <a:lnTo>
                    <a:pt x="85"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991B1E"/>
                </a:solidFill>
                <a:effectLst/>
                <a:uLnTx/>
                <a:uFillTx/>
                <a:latin typeface="Calibri" panose="020F0502020204030204"/>
                <a:ea typeface="+mn-ea"/>
                <a:cs typeface="+mn-cs"/>
              </a:endParaRPr>
            </a:p>
          </p:txBody>
        </p:sp>
        <p:sp>
          <p:nvSpPr>
            <p:cNvPr id="55" name="Freeform 25"/>
            <p:cNvSpPr>
              <a:spLocks/>
            </p:cNvSpPr>
            <p:nvPr/>
          </p:nvSpPr>
          <p:spPr bwMode="auto">
            <a:xfrm>
              <a:off x="7207250" y="2290763"/>
              <a:ext cx="390525" cy="236538"/>
            </a:xfrm>
            <a:custGeom>
              <a:avLst/>
              <a:gdLst>
                <a:gd name="T0" fmla="*/ 415 w 492"/>
                <a:gd name="T1" fmla="*/ 0 h 296"/>
                <a:gd name="T2" fmla="*/ 432 w 492"/>
                <a:gd name="T3" fmla="*/ 3 h 296"/>
                <a:gd name="T4" fmla="*/ 450 w 492"/>
                <a:gd name="T5" fmla="*/ 10 h 296"/>
                <a:gd name="T6" fmla="*/ 465 w 492"/>
                <a:gd name="T7" fmla="*/ 21 h 296"/>
                <a:gd name="T8" fmla="*/ 478 w 492"/>
                <a:gd name="T9" fmla="*/ 36 h 296"/>
                <a:gd name="T10" fmla="*/ 487 w 492"/>
                <a:gd name="T11" fmla="*/ 53 h 296"/>
                <a:gd name="T12" fmla="*/ 492 w 492"/>
                <a:gd name="T13" fmla="*/ 72 h 296"/>
                <a:gd name="T14" fmla="*/ 492 w 492"/>
                <a:gd name="T15" fmla="*/ 92 h 296"/>
                <a:gd name="T16" fmla="*/ 489 w 492"/>
                <a:gd name="T17" fmla="*/ 109 h 296"/>
                <a:gd name="T18" fmla="*/ 482 w 492"/>
                <a:gd name="T19" fmla="*/ 127 h 296"/>
                <a:gd name="T20" fmla="*/ 471 w 492"/>
                <a:gd name="T21" fmla="*/ 142 h 296"/>
                <a:gd name="T22" fmla="*/ 456 w 492"/>
                <a:gd name="T23" fmla="*/ 155 h 296"/>
                <a:gd name="T24" fmla="*/ 439 w 492"/>
                <a:gd name="T25" fmla="*/ 164 h 296"/>
                <a:gd name="T26" fmla="*/ 116 w 492"/>
                <a:gd name="T27" fmla="*/ 290 h 296"/>
                <a:gd name="T28" fmla="*/ 101 w 492"/>
                <a:gd name="T29" fmla="*/ 294 h 296"/>
                <a:gd name="T30" fmla="*/ 85 w 492"/>
                <a:gd name="T31" fmla="*/ 296 h 296"/>
                <a:gd name="T32" fmla="*/ 65 w 492"/>
                <a:gd name="T33" fmla="*/ 293 h 296"/>
                <a:gd name="T34" fmla="*/ 46 w 492"/>
                <a:gd name="T35" fmla="*/ 287 h 296"/>
                <a:gd name="T36" fmla="*/ 29 w 492"/>
                <a:gd name="T37" fmla="*/ 275 h 296"/>
                <a:gd name="T38" fmla="*/ 15 w 492"/>
                <a:gd name="T39" fmla="*/ 260 h 296"/>
                <a:gd name="T40" fmla="*/ 6 w 492"/>
                <a:gd name="T41" fmla="*/ 241 h 296"/>
                <a:gd name="T42" fmla="*/ 0 w 492"/>
                <a:gd name="T43" fmla="*/ 223 h 296"/>
                <a:gd name="T44" fmla="*/ 0 w 492"/>
                <a:gd name="T45" fmla="*/ 203 h 296"/>
                <a:gd name="T46" fmla="*/ 4 w 492"/>
                <a:gd name="T47" fmla="*/ 186 h 296"/>
                <a:gd name="T48" fmla="*/ 11 w 492"/>
                <a:gd name="T49" fmla="*/ 168 h 296"/>
                <a:gd name="T50" fmla="*/ 22 w 492"/>
                <a:gd name="T51" fmla="*/ 154 h 296"/>
                <a:gd name="T52" fmla="*/ 37 w 492"/>
                <a:gd name="T53" fmla="*/ 141 h 296"/>
                <a:gd name="T54" fmla="*/ 53 w 492"/>
                <a:gd name="T55" fmla="*/ 132 h 296"/>
                <a:gd name="T56" fmla="*/ 377 w 492"/>
                <a:gd name="T57" fmla="*/ 5 h 296"/>
                <a:gd name="T58" fmla="*/ 395 w 492"/>
                <a:gd name="T59" fmla="*/ 0 h 296"/>
                <a:gd name="T60" fmla="*/ 415 w 492"/>
                <a:gd name="T61"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2" h="296">
                  <a:moveTo>
                    <a:pt x="415" y="0"/>
                  </a:moveTo>
                  <a:lnTo>
                    <a:pt x="432" y="3"/>
                  </a:lnTo>
                  <a:lnTo>
                    <a:pt x="450" y="10"/>
                  </a:lnTo>
                  <a:lnTo>
                    <a:pt x="465" y="21"/>
                  </a:lnTo>
                  <a:lnTo>
                    <a:pt x="478" y="36"/>
                  </a:lnTo>
                  <a:lnTo>
                    <a:pt x="487" y="53"/>
                  </a:lnTo>
                  <a:lnTo>
                    <a:pt x="492" y="72"/>
                  </a:lnTo>
                  <a:lnTo>
                    <a:pt x="492" y="92"/>
                  </a:lnTo>
                  <a:lnTo>
                    <a:pt x="489" y="109"/>
                  </a:lnTo>
                  <a:lnTo>
                    <a:pt x="482" y="127"/>
                  </a:lnTo>
                  <a:lnTo>
                    <a:pt x="471" y="142"/>
                  </a:lnTo>
                  <a:lnTo>
                    <a:pt x="456" y="155"/>
                  </a:lnTo>
                  <a:lnTo>
                    <a:pt x="439" y="164"/>
                  </a:lnTo>
                  <a:lnTo>
                    <a:pt x="116" y="290"/>
                  </a:lnTo>
                  <a:lnTo>
                    <a:pt x="101" y="294"/>
                  </a:lnTo>
                  <a:lnTo>
                    <a:pt x="85" y="296"/>
                  </a:lnTo>
                  <a:lnTo>
                    <a:pt x="65" y="293"/>
                  </a:lnTo>
                  <a:lnTo>
                    <a:pt x="46" y="287"/>
                  </a:lnTo>
                  <a:lnTo>
                    <a:pt x="29" y="275"/>
                  </a:lnTo>
                  <a:lnTo>
                    <a:pt x="15" y="260"/>
                  </a:lnTo>
                  <a:lnTo>
                    <a:pt x="6" y="241"/>
                  </a:lnTo>
                  <a:lnTo>
                    <a:pt x="0" y="223"/>
                  </a:lnTo>
                  <a:lnTo>
                    <a:pt x="0" y="203"/>
                  </a:lnTo>
                  <a:lnTo>
                    <a:pt x="4" y="186"/>
                  </a:lnTo>
                  <a:lnTo>
                    <a:pt x="11" y="168"/>
                  </a:lnTo>
                  <a:lnTo>
                    <a:pt x="22" y="154"/>
                  </a:lnTo>
                  <a:lnTo>
                    <a:pt x="37" y="141"/>
                  </a:lnTo>
                  <a:lnTo>
                    <a:pt x="53" y="132"/>
                  </a:lnTo>
                  <a:lnTo>
                    <a:pt x="377" y="5"/>
                  </a:lnTo>
                  <a:lnTo>
                    <a:pt x="395" y="0"/>
                  </a:lnTo>
                  <a:lnTo>
                    <a:pt x="415"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991B1E"/>
                </a:solidFill>
                <a:effectLst/>
                <a:uLnTx/>
                <a:uFillTx/>
                <a:latin typeface="Calibri" panose="020F0502020204030204"/>
                <a:ea typeface="+mn-ea"/>
                <a:cs typeface="+mn-cs"/>
              </a:endParaRPr>
            </a:p>
          </p:txBody>
        </p:sp>
        <p:sp>
          <p:nvSpPr>
            <p:cNvPr id="56" name="Freeform 26"/>
            <p:cNvSpPr>
              <a:spLocks/>
            </p:cNvSpPr>
            <p:nvPr/>
          </p:nvSpPr>
          <p:spPr bwMode="auto">
            <a:xfrm>
              <a:off x="7207250" y="2859088"/>
              <a:ext cx="390525" cy="234950"/>
            </a:xfrm>
            <a:custGeom>
              <a:avLst/>
              <a:gdLst>
                <a:gd name="T0" fmla="*/ 79 w 493"/>
                <a:gd name="T1" fmla="*/ 0 h 297"/>
                <a:gd name="T2" fmla="*/ 98 w 493"/>
                <a:gd name="T3" fmla="*/ 1 h 297"/>
                <a:gd name="T4" fmla="*/ 117 w 493"/>
                <a:gd name="T5" fmla="*/ 7 h 297"/>
                <a:gd name="T6" fmla="*/ 440 w 493"/>
                <a:gd name="T7" fmla="*/ 133 h 297"/>
                <a:gd name="T8" fmla="*/ 457 w 493"/>
                <a:gd name="T9" fmla="*/ 142 h 297"/>
                <a:gd name="T10" fmla="*/ 472 w 493"/>
                <a:gd name="T11" fmla="*/ 155 h 297"/>
                <a:gd name="T12" fmla="*/ 483 w 493"/>
                <a:gd name="T13" fmla="*/ 170 h 297"/>
                <a:gd name="T14" fmla="*/ 490 w 493"/>
                <a:gd name="T15" fmla="*/ 187 h 297"/>
                <a:gd name="T16" fmla="*/ 493 w 493"/>
                <a:gd name="T17" fmla="*/ 205 h 297"/>
                <a:gd name="T18" fmla="*/ 493 w 493"/>
                <a:gd name="T19" fmla="*/ 224 h 297"/>
                <a:gd name="T20" fmla="*/ 488 w 493"/>
                <a:gd name="T21" fmla="*/ 243 h 297"/>
                <a:gd name="T22" fmla="*/ 478 w 493"/>
                <a:gd name="T23" fmla="*/ 262 h 297"/>
                <a:gd name="T24" fmla="*/ 464 w 493"/>
                <a:gd name="T25" fmla="*/ 276 h 297"/>
                <a:gd name="T26" fmla="*/ 448 w 493"/>
                <a:gd name="T27" fmla="*/ 287 h 297"/>
                <a:gd name="T28" fmla="*/ 428 w 493"/>
                <a:gd name="T29" fmla="*/ 295 h 297"/>
                <a:gd name="T30" fmla="*/ 409 w 493"/>
                <a:gd name="T31" fmla="*/ 297 h 297"/>
                <a:gd name="T32" fmla="*/ 393 w 493"/>
                <a:gd name="T33" fmla="*/ 296 h 297"/>
                <a:gd name="T34" fmla="*/ 378 w 493"/>
                <a:gd name="T35" fmla="*/ 292 h 297"/>
                <a:gd name="T36" fmla="*/ 54 w 493"/>
                <a:gd name="T37" fmla="*/ 165 h 297"/>
                <a:gd name="T38" fmla="*/ 37 w 493"/>
                <a:gd name="T39" fmla="*/ 155 h 297"/>
                <a:gd name="T40" fmla="*/ 22 w 493"/>
                <a:gd name="T41" fmla="*/ 143 h 297"/>
                <a:gd name="T42" fmla="*/ 12 w 493"/>
                <a:gd name="T43" fmla="*/ 128 h 297"/>
                <a:gd name="T44" fmla="*/ 5 w 493"/>
                <a:gd name="T45" fmla="*/ 111 h 297"/>
                <a:gd name="T46" fmla="*/ 0 w 493"/>
                <a:gd name="T47" fmla="*/ 92 h 297"/>
                <a:gd name="T48" fmla="*/ 1 w 493"/>
                <a:gd name="T49" fmla="*/ 74 h 297"/>
                <a:gd name="T50" fmla="*/ 7 w 493"/>
                <a:gd name="T51" fmla="*/ 54 h 297"/>
                <a:gd name="T52" fmla="*/ 16 w 493"/>
                <a:gd name="T53" fmla="*/ 38 h 297"/>
                <a:gd name="T54" fmla="*/ 28 w 493"/>
                <a:gd name="T55" fmla="*/ 23 h 297"/>
                <a:gd name="T56" fmla="*/ 44 w 493"/>
                <a:gd name="T57" fmla="*/ 12 h 297"/>
                <a:gd name="T58" fmla="*/ 60 w 493"/>
                <a:gd name="T59" fmla="*/ 5 h 297"/>
                <a:gd name="T60" fmla="*/ 79 w 493"/>
                <a:gd name="T61"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3" h="297">
                  <a:moveTo>
                    <a:pt x="79" y="0"/>
                  </a:moveTo>
                  <a:lnTo>
                    <a:pt x="98" y="1"/>
                  </a:lnTo>
                  <a:lnTo>
                    <a:pt x="117" y="7"/>
                  </a:lnTo>
                  <a:lnTo>
                    <a:pt x="440" y="133"/>
                  </a:lnTo>
                  <a:lnTo>
                    <a:pt x="457" y="142"/>
                  </a:lnTo>
                  <a:lnTo>
                    <a:pt x="472" y="155"/>
                  </a:lnTo>
                  <a:lnTo>
                    <a:pt x="483" y="170"/>
                  </a:lnTo>
                  <a:lnTo>
                    <a:pt x="490" y="187"/>
                  </a:lnTo>
                  <a:lnTo>
                    <a:pt x="493" y="205"/>
                  </a:lnTo>
                  <a:lnTo>
                    <a:pt x="493" y="224"/>
                  </a:lnTo>
                  <a:lnTo>
                    <a:pt x="488" y="243"/>
                  </a:lnTo>
                  <a:lnTo>
                    <a:pt x="478" y="262"/>
                  </a:lnTo>
                  <a:lnTo>
                    <a:pt x="464" y="276"/>
                  </a:lnTo>
                  <a:lnTo>
                    <a:pt x="448" y="287"/>
                  </a:lnTo>
                  <a:lnTo>
                    <a:pt x="428" y="295"/>
                  </a:lnTo>
                  <a:lnTo>
                    <a:pt x="409" y="297"/>
                  </a:lnTo>
                  <a:lnTo>
                    <a:pt x="393" y="296"/>
                  </a:lnTo>
                  <a:lnTo>
                    <a:pt x="378" y="292"/>
                  </a:lnTo>
                  <a:lnTo>
                    <a:pt x="54" y="165"/>
                  </a:lnTo>
                  <a:lnTo>
                    <a:pt x="37" y="155"/>
                  </a:lnTo>
                  <a:lnTo>
                    <a:pt x="22" y="143"/>
                  </a:lnTo>
                  <a:lnTo>
                    <a:pt x="12" y="128"/>
                  </a:lnTo>
                  <a:lnTo>
                    <a:pt x="5" y="111"/>
                  </a:lnTo>
                  <a:lnTo>
                    <a:pt x="0" y="92"/>
                  </a:lnTo>
                  <a:lnTo>
                    <a:pt x="1" y="74"/>
                  </a:lnTo>
                  <a:lnTo>
                    <a:pt x="7" y="54"/>
                  </a:lnTo>
                  <a:lnTo>
                    <a:pt x="16" y="38"/>
                  </a:lnTo>
                  <a:lnTo>
                    <a:pt x="28" y="23"/>
                  </a:lnTo>
                  <a:lnTo>
                    <a:pt x="44" y="12"/>
                  </a:lnTo>
                  <a:lnTo>
                    <a:pt x="60" y="5"/>
                  </a:lnTo>
                  <a:lnTo>
                    <a:pt x="79"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991B1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4D75DDC6-E41F-4B4B-BFEC-02839E27126A}"/>
              </a:ext>
            </a:extLst>
          </p:cNvPr>
          <p:cNvSpPr txBox="1"/>
          <p:nvPr/>
        </p:nvSpPr>
        <p:spPr>
          <a:xfrm>
            <a:off x="2147698" y="1095608"/>
            <a:ext cx="8189910" cy="3231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4400" b="1" i="0" u="none" strike="noStrike" kern="1200" cap="none" spc="0" normalizeH="0" baseline="0" noProof="0" dirty="0">
                <a:ln>
                  <a:noFill/>
                </a:ln>
                <a:solidFill>
                  <a:srgbClr val="991B1E"/>
                </a:solidFill>
                <a:effectLst/>
                <a:uLnTx/>
                <a:uFillTx/>
                <a:latin typeface="HelveticaNeueLT Std Extended" panose="020B0807040502030204" pitchFamily="34" charset="0"/>
                <a:ea typeface="+mn-ea"/>
                <a:cs typeface="+mn-cs"/>
              </a:rPr>
              <a:t>Misión de AMCA: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3200" b="1" i="0" u="none" strike="noStrike" kern="1200" cap="none" spc="0" normalizeH="0" baseline="0" noProof="0" dirty="0">
                <a:ln>
                  <a:noFill/>
                </a:ln>
                <a:solidFill>
                  <a:srgbClr val="991B1E"/>
                </a:solidFill>
                <a:effectLst/>
                <a:uLnTx/>
                <a:uFillTx/>
                <a:latin typeface="HelveticaNeueLT Std Extended" panose="020B0807040502030204" pitchFamily="34" charset="0"/>
                <a:ea typeface="+mn-ea"/>
                <a:cs typeface="+mn-cs"/>
              </a:rPr>
              <a:t>Promover el conocimiento sobre los sistemas de aire y defender la integridad de la industria por parte de los miembros de AMCA alrededor del mundo.</a:t>
            </a:r>
            <a:endParaRPr kumimoji="0" lang="es-ES_tradnl" sz="2000" b="1" i="0" u="none" strike="noStrike" kern="1200" cap="none" spc="0" normalizeH="0" baseline="0" noProof="0" dirty="0">
              <a:ln>
                <a:noFill/>
              </a:ln>
              <a:solidFill>
                <a:srgbClr val="991B1E"/>
              </a:solidFill>
              <a:effectLst/>
              <a:uLnTx/>
              <a:uFillTx/>
              <a:latin typeface="HelveticaNeueLT Std Extended" panose="020B08070405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3200" b="0" i="0" u="none" strike="noStrike" kern="1200" cap="none" spc="0" normalizeH="0" baseline="0" noProof="0" dirty="0">
              <a:ln>
                <a:noFill/>
              </a:ln>
              <a:solidFill>
                <a:srgbClr val="991B1E"/>
              </a:solidFill>
              <a:effectLst/>
              <a:uLnTx/>
              <a:uFillTx/>
              <a:latin typeface="HelveticaNeueLT Std Extended" panose="020B0807040502030204" pitchFamily="34" charset="0"/>
              <a:ea typeface="+mn-ea"/>
              <a:cs typeface="+mn-cs"/>
            </a:endParaRPr>
          </a:p>
        </p:txBody>
      </p:sp>
      <p:sp>
        <p:nvSpPr>
          <p:cNvPr id="64" name="Oval 63"/>
          <p:cNvSpPr/>
          <p:nvPr/>
        </p:nvSpPr>
        <p:spPr bwMode="auto">
          <a:xfrm>
            <a:off x="5330900" y="3914498"/>
            <a:ext cx="1530195" cy="1530195"/>
          </a:xfrm>
          <a:prstGeom prst="ellipse">
            <a:avLst/>
          </a:prstGeom>
          <a:solidFill>
            <a:schemeClr val="accent5">
              <a:lumMod val="75000"/>
            </a:schemeClr>
          </a:solidFill>
          <a:ln w="38100">
            <a:solidFill>
              <a:schemeClr val="bg1"/>
            </a:solidFill>
            <a:round/>
            <a:headEnd/>
            <a:tailEnd/>
          </a:ln>
          <a:effectLst>
            <a:outerShdw blurRad="50800" dist="38100" dir="5400000" algn="t" rotWithShape="0">
              <a:prstClr val="black">
                <a:alpha val="40000"/>
              </a:prstClr>
            </a:outerShdw>
          </a:effectLst>
        </p:spPr>
        <p:txBody>
          <a:bodyPr vert="horz" wrap="square" lIns="121920" tIns="60960" rIns="121920" bIns="6096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991B1E"/>
              </a:solidFill>
              <a:effectLst/>
              <a:uLnTx/>
              <a:uFillTx/>
              <a:latin typeface="Calibri" panose="020F0502020204030204"/>
              <a:ea typeface="+mn-ea"/>
              <a:cs typeface="+mn-cs"/>
            </a:endParaRPr>
          </a:p>
        </p:txBody>
      </p:sp>
      <p:sp>
        <p:nvSpPr>
          <p:cNvPr id="30" name="Freeform 237">
            <a:extLst>
              <a:ext uri="{FF2B5EF4-FFF2-40B4-BE49-F238E27FC236}">
                <a16:creationId xmlns:a16="http://schemas.microsoft.com/office/drawing/2014/main" id="{38F65B6D-39E4-40E5-9A6F-19C737C862F8}"/>
              </a:ext>
            </a:extLst>
          </p:cNvPr>
          <p:cNvSpPr>
            <a:spLocks noEditPoints="1"/>
          </p:cNvSpPr>
          <p:nvPr/>
        </p:nvSpPr>
        <p:spPr bwMode="auto">
          <a:xfrm>
            <a:off x="5616931" y="4238612"/>
            <a:ext cx="795775" cy="1012802"/>
          </a:xfrm>
          <a:custGeom>
            <a:avLst/>
            <a:gdLst>
              <a:gd name="T0" fmla="*/ 2003 w 2512"/>
              <a:gd name="T1" fmla="*/ 2475 h 3191"/>
              <a:gd name="T2" fmla="*/ 1812 w 2512"/>
              <a:gd name="T3" fmla="*/ 2548 h 3191"/>
              <a:gd name="T4" fmla="*/ 1749 w 2512"/>
              <a:gd name="T5" fmla="*/ 2518 h 3191"/>
              <a:gd name="T6" fmla="*/ 1935 w 2512"/>
              <a:gd name="T7" fmla="*/ 2413 h 3191"/>
              <a:gd name="T8" fmla="*/ 237 w 2512"/>
              <a:gd name="T9" fmla="*/ 2260 h 3191"/>
              <a:gd name="T10" fmla="*/ 325 w 2512"/>
              <a:gd name="T11" fmla="*/ 2197 h 3191"/>
              <a:gd name="T12" fmla="*/ 648 w 2512"/>
              <a:gd name="T13" fmla="*/ 2311 h 3191"/>
              <a:gd name="T14" fmla="*/ 1891 w 2512"/>
              <a:gd name="T15" fmla="*/ 2134 h 3191"/>
              <a:gd name="T16" fmla="*/ 1918 w 2512"/>
              <a:gd name="T17" fmla="*/ 2215 h 3191"/>
              <a:gd name="T18" fmla="*/ 1985 w 2512"/>
              <a:gd name="T19" fmla="*/ 2189 h 3191"/>
              <a:gd name="T20" fmla="*/ 1588 w 2512"/>
              <a:gd name="T21" fmla="*/ 2011 h 3191"/>
              <a:gd name="T22" fmla="*/ 1716 w 2512"/>
              <a:gd name="T23" fmla="*/ 2069 h 3191"/>
              <a:gd name="T24" fmla="*/ 1687 w 2512"/>
              <a:gd name="T25" fmla="*/ 2178 h 3191"/>
              <a:gd name="T26" fmla="*/ 1736 w 2512"/>
              <a:gd name="T27" fmla="*/ 2222 h 3191"/>
              <a:gd name="T28" fmla="*/ 1838 w 2512"/>
              <a:gd name="T29" fmla="*/ 2221 h 3191"/>
              <a:gd name="T30" fmla="*/ 1834 w 2512"/>
              <a:gd name="T31" fmla="*/ 2089 h 3191"/>
              <a:gd name="T32" fmla="*/ 1992 w 2512"/>
              <a:gd name="T33" fmla="*/ 2094 h 3191"/>
              <a:gd name="T34" fmla="*/ 2055 w 2512"/>
              <a:gd name="T35" fmla="*/ 2242 h 3191"/>
              <a:gd name="T36" fmla="*/ 1988 w 2512"/>
              <a:gd name="T37" fmla="*/ 2299 h 3191"/>
              <a:gd name="T38" fmla="*/ 1792 w 2512"/>
              <a:gd name="T39" fmla="*/ 2412 h 3191"/>
              <a:gd name="T40" fmla="*/ 1770 w 2512"/>
              <a:gd name="T41" fmla="*/ 2355 h 3191"/>
              <a:gd name="T42" fmla="*/ 1653 w 2512"/>
              <a:gd name="T43" fmla="*/ 2259 h 3191"/>
              <a:gd name="T44" fmla="*/ 1637 w 2512"/>
              <a:gd name="T45" fmla="*/ 2116 h 3191"/>
              <a:gd name="T46" fmla="*/ 1608 w 2512"/>
              <a:gd name="T47" fmla="*/ 2081 h 3191"/>
              <a:gd name="T48" fmla="*/ 1552 w 2512"/>
              <a:gd name="T49" fmla="*/ 2137 h 3191"/>
              <a:gd name="T50" fmla="*/ 1628 w 2512"/>
              <a:gd name="T51" fmla="*/ 2311 h 3191"/>
              <a:gd name="T52" fmla="*/ 1521 w 2512"/>
              <a:gd name="T53" fmla="*/ 2261 h 3191"/>
              <a:gd name="T54" fmla="*/ 1496 w 2512"/>
              <a:gd name="T55" fmla="*/ 2058 h 3191"/>
              <a:gd name="T56" fmla="*/ 148 w 2512"/>
              <a:gd name="T57" fmla="*/ 1934 h 3191"/>
              <a:gd name="T58" fmla="*/ 162 w 2512"/>
              <a:gd name="T59" fmla="*/ 2005 h 3191"/>
              <a:gd name="T60" fmla="*/ 823 w 2512"/>
              <a:gd name="T61" fmla="*/ 1886 h 3191"/>
              <a:gd name="T62" fmla="*/ 918 w 2512"/>
              <a:gd name="T63" fmla="*/ 1994 h 3191"/>
              <a:gd name="T64" fmla="*/ 485 w 2512"/>
              <a:gd name="T65" fmla="*/ 1644 h 3191"/>
              <a:gd name="T66" fmla="*/ 723 w 2512"/>
              <a:gd name="T67" fmla="*/ 1816 h 3191"/>
              <a:gd name="T68" fmla="*/ 633 w 2512"/>
              <a:gd name="T69" fmla="*/ 2097 h 3191"/>
              <a:gd name="T70" fmla="*/ 337 w 2512"/>
              <a:gd name="T71" fmla="*/ 2097 h 3191"/>
              <a:gd name="T72" fmla="*/ 248 w 2512"/>
              <a:gd name="T73" fmla="*/ 1816 h 3191"/>
              <a:gd name="T74" fmla="*/ 485 w 2512"/>
              <a:gd name="T75" fmla="*/ 1644 h 3191"/>
              <a:gd name="T76" fmla="*/ 195 w 2512"/>
              <a:gd name="T77" fmla="*/ 1722 h 3191"/>
              <a:gd name="T78" fmla="*/ 327 w 2512"/>
              <a:gd name="T79" fmla="*/ 1629 h 3191"/>
              <a:gd name="T80" fmla="*/ 173 w 2512"/>
              <a:gd name="T81" fmla="*/ 1898 h 3191"/>
              <a:gd name="T82" fmla="*/ 327 w 2512"/>
              <a:gd name="T83" fmla="*/ 2165 h 3191"/>
              <a:gd name="T84" fmla="*/ 641 w 2512"/>
              <a:gd name="T85" fmla="*/ 2165 h 3191"/>
              <a:gd name="T86" fmla="*/ 795 w 2512"/>
              <a:gd name="T87" fmla="*/ 1898 h 3191"/>
              <a:gd name="T88" fmla="*/ 641 w 2512"/>
              <a:gd name="T89" fmla="*/ 1629 h 3191"/>
              <a:gd name="T90" fmla="*/ 704 w 2512"/>
              <a:gd name="T91" fmla="*/ 1640 h 3191"/>
              <a:gd name="T92" fmla="*/ 484 w 2512"/>
              <a:gd name="T93" fmla="*/ 1452 h 3191"/>
              <a:gd name="T94" fmla="*/ 484 w 2512"/>
              <a:gd name="T95" fmla="*/ 1558 h 3191"/>
              <a:gd name="T96" fmla="*/ 699 w 2512"/>
              <a:gd name="T97" fmla="*/ 1458 h 3191"/>
              <a:gd name="T98" fmla="*/ 958 w 2512"/>
              <a:gd name="T99" fmla="*/ 1784 h 3191"/>
              <a:gd name="T100" fmla="*/ 866 w 2512"/>
              <a:gd name="T101" fmla="*/ 2195 h 3191"/>
              <a:gd name="T102" fmla="*/ 368 w 2512"/>
              <a:gd name="T103" fmla="*/ 3172 h 3191"/>
              <a:gd name="T104" fmla="*/ 49 w 2512"/>
              <a:gd name="T105" fmla="*/ 2107 h 3191"/>
              <a:gd name="T106" fmla="*/ 49 w 2512"/>
              <a:gd name="T107" fmla="*/ 1681 h 3191"/>
              <a:gd name="T108" fmla="*/ 373 w 2512"/>
              <a:gd name="T109" fmla="*/ 1422 h 3191"/>
              <a:gd name="T110" fmla="*/ 751 w 2512"/>
              <a:gd name="T111" fmla="*/ 1125 h 3191"/>
              <a:gd name="T112" fmla="*/ 751 w 2512"/>
              <a:gd name="T113" fmla="*/ 972 h 3191"/>
              <a:gd name="T114" fmla="*/ 1905 w 2512"/>
              <a:gd name="T115" fmla="*/ 331 h 3191"/>
              <a:gd name="T116" fmla="*/ 1017 w 2512"/>
              <a:gd name="T117" fmla="*/ 2671 h 3191"/>
              <a:gd name="T118" fmla="*/ 414 w 2512"/>
              <a:gd name="T119" fmla="*/ 1341 h 3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12" h="3191">
                <a:moveTo>
                  <a:pt x="2054" y="2414"/>
                </a:moveTo>
                <a:lnTo>
                  <a:pt x="2120" y="2422"/>
                </a:lnTo>
                <a:lnTo>
                  <a:pt x="2112" y="2489"/>
                </a:lnTo>
                <a:lnTo>
                  <a:pt x="2045" y="2481"/>
                </a:lnTo>
                <a:lnTo>
                  <a:pt x="2054" y="2414"/>
                </a:lnTo>
                <a:close/>
                <a:moveTo>
                  <a:pt x="1971" y="2409"/>
                </a:moveTo>
                <a:lnTo>
                  <a:pt x="2010" y="2410"/>
                </a:lnTo>
                <a:lnTo>
                  <a:pt x="2003" y="2475"/>
                </a:lnTo>
                <a:lnTo>
                  <a:pt x="1970" y="2475"/>
                </a:lnTo>
                <a:lnTo>
                  <a:pt x="1940" y="2480"/>
                </a:lnTo>
                <a:lnTo>
                  <a:pt x="1912" y="2487"/>
                </a:lnTo>
                <a:lnTo>
                  <a:pt x="1887" y="2497"/>
                </a:lnTo>
                <a:lnTo>
                  <a:pt x="1864" y="2509"/>
                </a:lnTo>
                <a:lnTo>
                  <a:pt x="1843" y="2522"/>
                </a:lnTo>
                <a:lnTo>
                  <a:pt x="1826" y="2536"/>
                </a:lnTo>
                <a:lnTo>
                  <a:pt x="1812" y="2548"/>
                </a:lnTo>
                <a:lnTo>
                  <a:pt x="1801" y="2560"/>
                </a:lnTo>
                <a:lnTo>
                  <a:pt x="1792" y="2569"/>
                </a:lnTo>
                <a:lnTo>
                  <a:pt x="1787" y="2575"/>
                </a:lnTo>
                <a:lnTo>
                  <a:pt x="1785" y="2578"/>
                </a:lnTo>
                <a:lnTo>
                  <a:pt x="1731" y="2540"/>
                </a:lnTo>
                <a:lnTo>
                  <a:pt x="1734" y="2536"/>
                </a:lnTo>
                <a:lnTo>
                  <a:pt x="1739" y="2528"/>
                </a:lnTo>
                <a:lnTo>
                  <a:pt x="1749" y="2518"/>
                </a:lnTo>
                <a:lnTo>
                  <a:pt x="1761" y="2505"/>
                </a:lnTo>
                <a:lnTo>
                  <a:pt x="1778" y="2490"/>
                </a:lnTo>
                <a:lnTo>
                  <a:pt x="1796" y="2474"/>
                </a:lnTo>
                <a:lnTo>
                  <a:pt x="1818" y="2459"/>
                </a:lnTo>
                <a:lnTo>
                  <a:pt x="1843" y="2444"/>
                </a:lnTo>
                <a:lnTo>
                  <a:pt x="1871" y="2431"/>
                </a:lnTo>
                <a:lnTo>
                  <a:pt x="1901" y="2420"/>
                </a:lnTo>
                <a:lnTo>
                  <a:pt x="1935" y="2413"/>
                </a:lnTo>
                <a:lnTo>
                  <a:pt x="1971" y="2409"/>
                </a:lnTo>
                <a:close/>
                <a:moveTo>
                  <a:pt x="237" y="2261"/>
                </a:moveTo>
                <a:lnTo>
                  <a:pt x="233" y="2265"/>
                </a:lnTo>
                <a:lnTo>
                  <a:pt x="234" y="2266"/>
                </a:lnTo>
                <a:lnTo>
                  <a:pt x="235" y="2266"/>
                </a:lnTo>
                <a:lnTo>
                  <a:pt x="237" y="2261"/>
                </a:lnTo>
                <a:close/>
                <a:moveTo>
                  <a:pt x="293" y="2178"/>
                </a:moveTo>
                <a:lnTo>
                  <a:pt x="237" y="2260"/>
                </a:lnTo>
                <a:lnTo>
                  <a:pt x="301" y="2303"/>
                </a:lnTo>
                <a:lnTo>
                  <a:pt x="337" y="2317"/>
                </a:lnTo>
                <a:lnTo>
                  <a:pt x="373" y="2329"/>
                </a:lnTo>
                <a:lnTo>
                  <a:pt x="411" y="2337"/>
                </a:lnTo>
                <a:lnTo>
                  <a:pt x="429" y="2232"/>
                </a:lnTo>
                <a:lnTo>
                  <a:pt x="392" y="2224"/>
                </a:lnTo>
                <a:lnTo>
                  <a:pt x="358" y="2212"/>
                </a:lnTo>
                <a:lnTo>
                  <a:pt x="325" y="2197"/>
                </a:lnTo>
                <a:lnTo>
                  <a:pt x="293" y="2178"/>
                </a:lnTo>
                <a:close/>
                <a:moveTo>
                  <a:pt x="703" y="2156"/>
                </a:moveTo>
                <a:lnTo>
                  <a:pt x="674" y="2178"/>
                </a:lnTo>
                <a:lnTo>
                  <a:pt x="642" y="2198"/>
                </a:lnTo>
                <a:lnTo>
                  <a:pt x="610" y="2212"/>
                </a:lnTo>
                <a:lnTo>
                  <a:pt x="574" y="2224"/>
                </a:lnTo>
                <a:lnTo>
                  <a:pt x="602" y="2327"/>
                </a:lnTo>
                <a:lnTo>
                  <a:pt x="648" y="2311"/>
                </a:lnTo>
                <a:lnTo>
                  <a:pt x="692" y="2291"/>
                </a:lnTo>
                <a:lnTo>
                  <a:pt x="733" y="2266"/>
                </a:lnTo>
                <a:lnTo>
                  <a:pt x="772" y="2237"/>
                </a:lnTo>
                <a:lnTo>
                  <a:pt x="703" y="2156"/>
                </a:lnTo>
                <a:close/>
                <a:moveTo>
                  <a:pt x="1905" y="2132"/>
                </a:moveTo>
                <a:lnTo>
                  <a:pt x="1903" y="2132"/>
                </a:lnTo>
                <a:lnTo>
                  <a:pt x="1901" y="2132"/>
                </a:lnTo>
                <a:lnTo>
                  <a:pt x="1891" y="2134"/>
                </a:lnTo>
                <a:lnTo>
                  <a:pt x="1886" y="2135"/>
                </a:lnTo>
                <a:lnTo>
                  <a:pt x="1884" y="2136"/>
                </a:lnTo>
                <a:lnTo>
                  <a:pt x="1884" y="2144"/>
                </a:lnTo>
                <a:lnTo>
                  <a:pt x="1886" y="2154"/>
                </a:lnTo>
                <a:lnTo>
                  <a:pt x="1890" y="2168"/>
                </a:lnTo>
                <a:lnTo>
                  <a:pt x="1897" y="2183"/>
                </a:lnTo>
                <a:lnTo>
                  <a:pt x="1907" y="2200"/>
                </a:lnTo>
                <a:lnTo>
                  <a:pt x="1918" y="2215"/>
                </a:lnTo>
                <a:lnTo>
                  <a:pt x="1933" y="2237"/>
                </a:lnTo>
                <a:lnTo>
                  <a:pt x="1931" y="2240"/>
                </a:lnTo>
                <a:lnTo>
                  <a:pt x="1935" y="2239"/>
                </a:lnTo>
                <a:lnTo>
                  <a:pt x="1939" y="2239"/>
                </a:lnTo>
                <a:lnTo>
                  <a:pt x="1985" y="2203"/>
                </a:lnTo>
                <a:lnTo>
                  <a:pt x="1990" y="2205"/>
                </a:lnTo>
                <a:lnTo>
                  <a:pt x="1988" y="2197"/>
                </a:lnTo>
                <a:lnTo>
                  <a:pt x="1985" y="2189"/>
                </a:lnTo>
                <a:lnTo>
                  <a:pt x="1983" y="2184"/>
                </a:lnTo>
                <a:lnTo>
                  <a:pt x="1972" y="2171"/>
                </a:lnTo>
                <a:lnTo>
                  <a:pt x="1960" y="2158"/>
                </a:lnTo>
                <a:lnTo>
                  <a:pt x="1946" y="2148"/>
                </a:lnTo>
                <a:lnTo>
                  <a:pt x="1932" y="2139"/>
                </a:lnTo>
                <a:lnTo>
                  <a:pt x="1917" y="2133"/>
                </a:lnTo>
                <a:lnTo>
                  <a:pt x="1905" y="2132"/>
                </a:lnTo>
                <a:close/>
                <a:moveTo>
                  <a:pt x="1588" y="2011"/>
                </a:moveTo>
                <a:lnTo>
                  <a:pt x="1613" y="2012"/>
                </a:lnTo>
                <a:lnTo>
                  <a:pt x="1631" y="2013"/>
                </a:lnTo>
                <a:lnTo>
                  <a:pt x="1650" y="2016"/>
                </a:lnTo>
                <a:lnTo>
                  <a:pt x="1667" y="2021"/>
                </a:lnTo>
                <a:lnTo>
                  <a:pt x="1684" y="2028"/>
                </a:lnTo>
                <a:lnTo>
                  <a:pt x="1699" y="2039"/>
                </a:lnTo>
                <a:lnTo>
                  <a:pt x="1709" y="2053"/>
                </a:lnTo>
                <a:lnTo>
                  <a:pt x="1716" y="2069"/>
                </a:lnTo>
                <a:lnTo>
                  <a:pt x="1718" y="2084"/>
                </a:lnTo>
                <a:lnTo>
                  <a:pt x="1716" y="2101"/>
                </a:lnTo>
                <a:lnTo>
                  <a:pt x="1712" y="2116"/>
                </a:lnTo>
                <a:lnTo>
                  <a:pt x="1706" y="2131"/>
                </a:lnTo>
                <a:lnTo>
                  <a:pt x="1700" y="2145"/>
                </a:lnTo>
                <a:lnTo>
                  <a:pt x="1694" y="2156"/>
                </a:lnTo>
                <a:lnTo>
                  <a:pt x="1690" y="2168"/>
                </a:lnTo>
                <a:lnTo>
                  <a:pt x="1687" y="2178"/>
                </a:lnTo>
                <a:lnTo>
                  <a:pt x="1685" y="2187"/>
                </a:lnTo>
                <a:lnTo>
                  <a:pt x="1687" y="2195"/>
                </a:lnTo>
                <a:lnTo>
                  <a:pt x="1689" y="2198"/>
                </a:lnTo>
                <a:lnTo>
                  <a:pt x="1692" y="2201"/>
                </a:lnTo>
                <a:lnTo>
                  <a:pt x="1699" y="2206"/>
                </a:lnTo>
                <a:lnTo>
                  <a:pt x="1708" y="2211"/>
                </a:lnTo>
                <a:lnTo>
                  <a:pt x="1720" y="2216"/>
                </a:lnTo>
                <a:lnTo>
                  <a:pt x="1736" y="2222"/>
                </a:lnTo>
                <a:lnTo>
                  <a:pt x="1757" y="2227"/>
                </a:lnTo>
                <a:lnTo>
                  <a:pt x="1783" y="2232"/>
                </a:lnTo>
                <a:lnTo>
                  <a:pt x="1815" y="2237"/>
                </a:lnTo>
                <a:lnTo>
                  <a:pt x="1830" y="2239"/>
                </a:lnTo>
                <a:lnTo>
                  <a:pt x="1843" y="2240"/>
                </a:lnTo>
                <a:lnTo>
                  <a:pt x="1844" y="2238"/>
                </a:lnTo>
                <a:lnTo>
                  <a:pt x="1846" y="2235"/>
                </a:lnTo>
                <a:lnTo>
                  <a:pt x="1838" y="2221"/>
                </a:lnTo>
                <a:lnTo>
                  <a:pt x="1830" y="2204"/>
                </a:lnTo>
                <a:lnTo>
                  <a:pt x="1822" y="2185"/>
                </a:lnTo>
                <a:lnTo>
                  <a:pt x="1817" y="2165"/>
                </a:lnTo>
                <a:lnTo>
                  <a:pt x="1815" y="2146"/>
                </a:lnTo>
                <a:lnTo>
                  <a:pt x="1816" y="2126"/>
                </a:lnTo>
                <a:lnTo>
                  <a:pt x="1821" y="2107"/>
                </a:lnTo>
                <a:lnTo>
                  <a:pt x="1827" y="2098"/>
                </a:lnTo>
                <a:lnTo>
                  <a:pt x="1834" y="2089"/>
                </a:lnTo>
                <a:lnTo>
                  <a:pt x="1844" y="2080"/>
                </a:lnTo>
                <a:lnTo>
                  <a:pt x="1858" y="2072"/>
                </a:lnTo>
                <a:lnTo>
                  <a:pt x="1874" y="2067"/>
                </a:lnTo>
                <a:lnTo>
                  <a:pt x="1895" y="2063"/>
                </a:lnTo>
                <a:lnTo>
                  <a:pt x="1920" y="2064"/>
                </a:lnTo>
                <a:lnTo>
                  <a:pt x="1945" y="2070"/>
                </a:lnTo>
                <a:lnTo>
                  <a:pt x="1969" y="2080"/>
                </a:lnTo>
                <a:lnTo>
                  <a:pt x="1992" y="2094"/>
                </a:lnTo>
                <a:lnTo>
                  <a:pt x="2012" y="2110"/>
                </a:lnTo>
                <a:lnTo>
                  <a:pt x="2028" y="2129"/>
                </a:lnTo>
                <a:lnTo>
                  <a:pt x="2042" y="2149"/>
                </a:lnTo>
                <a:lnTo>
                  <a:pt x="2053" y="2173"/>
                </a:lnTo>
                <a:lnTo>
                  <a:pt x="2059" y="2197"/>
                </a:lnTo>
                <a:lnTo>
                  <a:pt x="2060" y="2220"/>
                </a:lnTo>
                <a:lnTo>
                  <a:pt x="2054" y="2241"/>
                </a:lnTo>
                <a:lnTo>
                  <a:pt x="2055" y="2242"/>
                </a:lnTo>
                <a:lnTo>
                  <a:pt x="2056" y="2243"/>
                </a:lnTo>
                <a:lnTo>
                  <a:pt x="2082" y="2260"/>
                </a:lnTo>
                <a:lnTo>
                  <a:pt x="2044" y="2318"/>
                </a:lnTo>
                <a:lnTo>
                  <a:pt x="2018" y="2301"/>
                </a:lnTo>
                <a:lnTo>
                  <a:pt x="2013" y="2298"/>
                </a:lnTo>
                <a:lnTo>
                  <a:pt x="2009" y="2294"/>
                </a:lnTo>
                <a:lnTo>
                  <a:pt x="2003" y="2291"/>
                </a:lnTo>
                <a:lnTo>
                  <a:pt x="1988" y="2299"/>
                </a:lnTo>
                <a:lnTo>
                  <a:pt x="1969" y="2304"/>
                </a:lnTo>
                <a:lnTo>
                  <a:pt x="1875" y="2378"/>
                </a:lnTo>
                <a:lnTo>
                  <a:pt x="1863" y="2388"/>
                </a:lnTo>
                <a:lnTo>
                  <a:pt x="1849" y="2397"/>
                </a:lnTo>
                <a:lnTo>
                  <a:pt x="1835" y="2406"/>
                </a:lnTo>
                <a:lnTo>
                  <a:pt x="1820" y="2412"/>
                </a:lnTo>
                <a:lnTo>
                  <a:pt x="1806" y="2414"/>
                </a:lnTo>
                <a:lnTo>
                  <a:pt x="1792" y="2412"/>
                </a:lnTo>
                <a:lnTo>
                  <a:pt x="1779" y="2403"/>
                </a:lnTo>
                <a:lnTo>
                  <a:pt x="1775" y="2398"/>
                </a:lnTo>
                <a:lnTo>
                  <a:pt x="1771" y="2394"/>
                </a:lnTo>
                <a:lnTo>
                  <a:pt x="1768" y="2389"/>
                </a:lnTo>
                <a:lnTo>
                  <a:pt x="1766" y="2383"/>
                </a:lnTo>
                <a:lnTo>
                  <a:pt x="1766" y="2376"/>
                </a:lnTo>
                <a:lnTo>
                  <a:pt x="1767" y="2366"/>
                </a:lnTo>
                <a:lnTo>
                  <a:pt x="1770" y="2355"/>
                </a:lnTo>
                <a:lnTo>
                  <a:pt x="1777" y="2341"/>
                </a:lnTo>
                <a:lnTo>
                  <a:pt x="1786" y="2325"/>
                </a:lnTo>
                <a:lnTo>
                  <a:pt x="1797" y="2305"/>
                </a:lnTo>
                <a:lnTo>
                  <a:pt x="1759" y="2299"/>
                </a:lnTo>
                <a:lnTo>
                  <a:pt x="1726" y="2291"/>
                </a:lnTo>
                <a:lnTo>
                  <a:pt x="1697" y="2282"/>
                </a:lnTo>
                <a:lnTo>
                  <a:pt x="1673" y="2272"/>
                </a:lnTo>
                <a:lnTo>
                  <a:pt x="1653" y="2259"/>
                </a:lnTo>
                <a:lnTo>
                  <a:pt x="1637" y="2245"/>
                </a:lnTo>
                <a:lnTo>
                  <a:pt x="1626" y="2229"/>
                </a:lnTo>
                <a:lnTo>
                  <a:pt x="1619" y="2208"/>
                </a:lnTo>
                <a:lnTo>
                  <a:pt x="1615" y="2188"/>
                </a:lnTo>
                <a:lnTo>
                  <a:pt x="1617" y="2169"/>
                </a:lnTo>
                <a:lnTo>
                  <a:pt x="1623" y="2150"/>
                </a:lnTo>
                <a:lnTo>
                  <a:pt x="1630" y="2132"/>
                </a:lnTo>
                <a:lnTo>
                  <a:pt x="1637" y="2116"/>
                </a:lnTo>
                <a:lnTo>
                  <a:pt x="1640" y="2108"/>
                </a:lnTo>
                <a:lnTo>
                  <a:pt x="1643" y="2100"/>
                </a:lnTo>
                <a:lnTo>
                  <a:pt x="1647" y="2093"/>
                </a:lnTo>
                <a:lnTo>
                  <a:pt x="1648" y="2086"/>
                </a:lnTo>
                <a:lnTo>
                  <a:pt x="1645" y="2086"/>
                </a:lnTo>
                <a:lnTo>
                  <a:pt x="1637" y="2085"/>
                </a:lnTo>
                <a:lnTo>
                  <a:pt x="1626" y="2083"/>
                </a:lnTo>
                <a:lnTo>
                  <a:pt x="1608" y="2081"/>
                </a:lnTo>
                <a:lnTo>
                  <a:pt x="1596" y="2080"/>
                </a:lnTo>
                <a:lnTo>
                  <a:pt x="1583" y="2081"/>
                </a:lnTo>
                <a:lnTo>
                  <a:pt x="1572" y="2083"/>
                </a:lnTo>
                <a:lnTo>
                  <a:pt x="1562" y="2087"/>
                </a:lnTo>
                <a:lnTo>
                  <a:pt x="1556" y="2094"/>
                </a:lnTo>
                <a:lnTo>
                  <a:pt x="1551" y="2105"/>
                </a:lnTo>
                <a:lnTo>
                  <a:pt x="1550" y="2120"/>
                </a:lnTo>
                <a:lnTo>
                  <a:pt x="1552" y="2137"/>
                </a:lnTo>
                <a:lnTo>
                  <a:pt x="1556" y="2157"/>
                </a:lnTo>
                <a:lnTo>
                  <a:pt x="1562" y="2178"/>
                </a:lnTo>
                <a:lnTo>
                  <a:pt x="1571" y="2200"/>
                </a:lnTo>
                <a:lnTo>
                  <a:pt x="1580" y="2223"/>
                </a:lnTo>
                <a:lnTo>
                  <a:pt x="1591" y="2247"/>
                </a:lnTo>
                <a:lnTo>
                  <a:pt x="1603" y="2268"/>
                </a:lnTo>
                <a:lnTo>
                  <a:pt x="1615" y="2290"/>
                </a:lnTo>
                <a:lnTo>
                  <a:pt x="1628" y="2311"/>
                </a:lnTo>
                <a:lnTo>
                  <a:pt x="1639" y="2331"/>
                </a:lnTo>
                <a:lnTo>
                  <a:pt x="1581" y="2369"/>
                </a:lnTo>
                <a:lnTo>
                  <a:pt x="1575" y="2359"/>
                </a:lnTo>
                <a:lnTo>
                  <a:pt x="1567" y="2345"/>
                </a:lnTo>
                <a:lnTo>
                  <a:pt x="1556" y="2328"/>
                </a:lnTo>
                <a:lnTo>
                  <a:pt x="1545" y="2308"/>
                </a:lnTo>
                <a:lnTo>
                  <a:pt x="1532" y="2285"/>
                </a:lnTo>
                <a:lnTo>
                  <a:pt x="1521" y="2261"/>
                </a:lnTo>
                <a:lnTo>
                  <a:pt x="1509" y="2235"/>
                </a:lnTo>
                <a:lnTo>
                  <a:pt x="1499" y="2208"/>
                </a:lnTo>
                <a:lnTo>
                  <a:pt x="1491" y="2181"/>
                </a:lnTo>
                <a:lnTo>
                  <a:pt x="1484" y="2154"/>
                </a:lnTo>
                <a:lnTo>
                  <a:pt x="1481" y="2128"/>
                </a:lnTo>
                <a:lnTo>
                  <a:pt x="1482" y="2103"/>
                </a:lnTo>
                <a:lnTo>
                  <a:pt x="1486" y="2079"/>
                </a:lnTo>
                <a:lnTo>
                  <a:pt x="1496" y="2058"/>
                </a:lnTo>
                <a:lnTo>
                  <a:pt x="1502" y="2049"/>
                </a:lnTo>
                <a:lnTo>
                  <a:pt x="1510" y="2040"/>
                </a:lnTo>
                <a:lnTo>
                  <a:pt x="1521" y="2031"/>
                </a:lnTo>
                <a:lnTo>
                  <a:pt x="1533" y="2024"/>
                </a:lnTo>
                <a:lnTo>
                  <a:pt x="1549" y="2018"/>
                </a:lnTo>
                <a:lnTo>
                  <a:pt x="1568" y="2013"/>
                </a:lnTo>
                <a:lnTo>
                  <a:pt x="1588" y="2011"/>
                </a:lnTo>
                <a:close/>
                <a:moveTo>
                  <a:pt x="148" y="1934"/>
                </a:moveTo>
                <a:lnTo>
                  <a:pt x="41" y="1944"/>
                </a:lnTo>
                <a:lnTo>
                  <a:pt x="49" y="1992"/>
                </a:lnTo>
                <a:lnTo>
                  <a:pt x="61" y="2039"/>
                </a:lnTo>
                <a:lnTo>
                  <a:pt x="79" y="2083"/>
                </a:lnTo>
                <a:lnTo>
                  <a:pt x="102" y="2126"/>
                </a:lnTo>
                <a:lnTo>
                  <a:pt x="193" y="2072"/>
                </a:lnTo>
                <a:lnTo>
                  <a:pt x="176" y="2039"/>
                </a:lnTo>
                <a:lnTo>
                  <a:pt x="162" y="2005"/>
                </a:lnTo>
                <a:lnTo>
                  <a:pt x="153" y="1970"/>
                </a:lnTo>
                <a:lnTo>
                  <a:pt x="148" y="1934"/>
                </a:lnTo>
                <a:close/>
                <a:moveTo>
                  <a:pt x="920" y="1825"/>
                </a:moveTo>
                <a:lnTo>
                  <a:pt x="816" y="1848"/>
                </a:lnTo>
                <a:lnTo>
                  <a:pt x="819" y="1860"/>
                </a:lnTo>
                <a:lnTo>
                  <a:pt x="820" y="1868"/>
                </a:lnTo>
                <a:lnTo>
                  <a:pt x="822" y="1876"/>
                </a:lnTo>
                <a:lnTo>
                  <a:pt x="823" y="1886"/>
                </a:lnTo>
                <a:lnTo>
                  <a:pt x="823" y="1898"/>
                </a:lnTo>
                <a:lnTo>
                  <a:pt x="821" y="1935"/>
                </a:lnTo>
                <a:lnTo>
                  <a:pt x="816" y="1971"/>
                </a:lnTo>
                <a:lnTo>
                  <a:pt x="805" y="2006"/>
                </a:lnTo>
                <a:lnTo>
                  <a:pt x="792" y="2040"/>
                </a:lnTo>
                <a:lnTo>
                  <a:pt x="888" y="2085"/>
                </a:lnTo>
                <a:lnTo>
                  <a:pt x="906" y="2040"/>
                </a:lnTo>
                <a:lnTo>
                  <a:pt x="918" y="1994"/>
                </a:lnTo>
                <a:lnTo>
                  <a:pt x="927" y="1946"/>
                </a:lnTo>
                <a:lnTo>
                  <a:pt x="930" y="1898"/>
                </a:lnTo>
                <a:lnTo>
                  <a:pt x="929" y="1882"/>
                </a:lnTo>
                <a:lnTo>
                  <a:pt x="928" y="1868"/>
                </a:lnTo>
                <a:lnTo>
                  <a:pt x="926" y="1856"/>
                </a:lnTo>
                <a:lnTo>
                  <a:pt x="923" y="1842"/>
                </a:lnTo>
                <a:lnTo>
                  <a:pt x="920" y="1825"/>
                </a:lnTo>
                <a:close/>
                <a:moveTo>
                  <a:pt x="485" y="1644"/>
                </a:moveTo>
                <a:lnTo>
                  <a:pt x="525" y="1648"/>
                </a:lnTo>
                <a:lnTo>
                  <a:pt x="564" y="1657"/>
                </a:lnTo>
                <a:lnTo>
                  <a:pt x="600" y="1673"/>
                </a:lnTo>
                <a:lnTo>
                  <a:pt x="633" y="1693"/>
                </a:lnTo>
                <a:lnTo>
                  <a:pt x="663" y="1718"/>
                </a:lnTo>
                <a:lnTo>
                  <a:pt x="688" y="1747"/>
                </a:lnTo>
                <a:lnTo>
                  <a:pt x="707" y="1780"/>
                </a:lnTo>
                <a:lnTo>
                  <a:pt x="723" y="1816"/>
                </a:lnTo>
                <a:lnTo>
                  <a:pt x="732" y="1855"/>
                </a:lnTo>
                <a:lnTo>
                  <a:pt x="735" y="1895"/>
                </a:lnTo>
                <a:lnTo>
                  <a:pt x="732" y="1936"/>
                </a:lnTo>
                <a:lnTo>
                  <a:pt x="723" y="1974"/>
                </a:lnTo>
                <a:lnTo>
                  <a:pt x="707" y="2009"/>
                </a:lnTo>
                <a:lnTo>
                  <a:pt x="688" y="2043"/>
                </a:lnTo>
                <a:lnTo>
                  <a:pt x="663" y="2072"/>
                </a:lnTo>
                <a:lnTo>
                  <a:pt x="633" y="2097"/>
                </a:lnTo>
                <a:lnTo>
                  <a:pt x="600" y="2117"/>
                </a:lnTo>
                <a:lnTo>
                  <a:pt x="564" y="2132"/>
                </a:lnTo>
                <a:lnTo>
                  <a:pt x="525" y="2142"/>
                </a:lnTo>
                <a:lnTo>
                  <a:pt x="485" y="2145"/>
                </a:lnTo>
                <a:lnTo>
                  <a:pt x="444" y="2142"/>
                </a:lnTo>
                <a:lnTo>
                  <a:pt x="406" y="2132"/>
                </a:lnTo>
                <a:lnTo>
                  <a:pt x="370" y="2117"/>
                </a:lnTo>
                <a:lnTo>
                  <a:pt x="337" y="2097"/>
                </a:lnTo>
                <a:lnTo>
                  <a:pt x="308" y="2072"/>
                </a:lnTo>
                <a:lnTo>
                  <a:pt x="283" y="2043"/>
                </a:lnTo>
                <a:lnTo>
                  <a:pt x="263" y="2009"/>
                </a:lnTo>
                <a:lnTo>
                  <a:pt x="248" y="1974"/>
                </a:lnTo>
                <a:lnTo>
                  <a:pt x="238" y="1936"/>
                </a:lnTo>
                <a:lnTo>
                  <a:pt x="235" y="1895"/>
                </a:lnTo>
                <a:lnTo>
                  <a:pt x="238" y="1855"/>
                </a:lnTo>
                <a:lnTo>
                  <a:pt x="248" y="1816"/>
                </a:lnTo>
                <a:lnTo>
                  <a:pt x="263" y="1780"/>
                </a:lnTo>
                <a:lnTo>
                  <a:pt x="283" y="1747"/>
                </a:lnTo>
                <a:lnTo>
                  <a:pt x="308" y="1718"/>
                </a:lnTo>
                <a:lnTo>
                  <a:pt x="337" y="1693"/>
                </a:lnTo>
                <a:lnTo>
                  <a:pt x="370" y="1673"/>
                </a:lnTo>
                <a:lnTo>
                  <a:pt x="406" y="1657"/>
                </a:lnTo>
                <a:lnTo>
                  <a:pt x="444" y="1648"/>
                </a:lnTo>
                <a:lnTo>
                  <a:pt x="485" y="1644"/>
                </a:lnTo>
                <a:close/>
                <a:moveTo>
                  <a:pt x="162" y="1590"/>
                </a:moveTo>
                <a:lnTo>
                  <a:pt x="130" y="1627"/>
                </a:lnTo>
                <a:lnTo>
                  <a:pt x="103" y="1667"/>
                </a:lnTo>
                <a:lnTo>
                  <a:pt x="80" y="1710"/>
                </a:lnTo>
                <a:lnTo>
                  <a:pt x="62" y="1754"/>
                </a:lnTo>
                <a:lnTo>
                  <a:pt x="162" y="1788"/>
                </a:lnTo>
                <a:lnTo>
                  <a:pt x="177" y="1755"/>
                </a:lnTo>
                <a:lnTo>
                  <a:pt x="195" y="1722"/>
                </a:lnTo>
                <a:lnTo>
                  <a:pt x="215" y="1691"/>
                </a:lnTo>
                <a:lnTo>
                  <a:pt x="238" y="1663"/>
                </a:lnTo>
                <a:lnTo>
                  <a:pt x="162" y="1590"/>
                </a:lnTo>
                <a:close/>
                <a:moveTo>
                  <a:pt x="484" y="1587"/>
                </a:moveTo>
                <a:lnTo>
                  <a:pt x="442" y="1589"/>
                </a:lnTo>
                <a:lnTo>
                  <a:pt x="402" y="1598"/>
                </a:lnTo>
                <a:lnTo>
                  <a:pt x="363" y="1611"/>
                </a:lnTo>
                <a:lnTo>
                  <a:pt x="327" y="1629"/>
                </a:lnTo>
                <a:lnTo>
                  <a:pt x="294" y="1652"/>
                </a:lnTo>
                <a:lnTo>
                  <a:pt x="264" y="1678"/>
                </a:lnTo>
                <a:lnTo>
                  <a:pt x="238" y="1708"/>
                </a:lnTo>
                <a:lnTo>
                  <a:pt x="215" y="1741"/>
                </a:lnTo>
                <a:lnTo>
                  <a:pt x="198" y="1777"/>
                </a:lnTo>
                <a:lnTo>
                  <a:pt x="184" y="1815"/>
                </a:lnTo>
                <a:lnTo>
                  <a:pt x="176" y="1856"/>
                </a:lnTo>
                <a:lnTo>
                  <a:pt x="173" y="1898"/>
                </a:lnTo>
                <a:lnTo>
                  <a:pt x="176" y="1940"/>
                </a:lnTo>
                <a:lnTo>
                  <a:pt x="184" y="1980"/>
                </a:lnTo>
                <a:lnTo>
                  <a:pt x="198" y="2019"/>
                </a:lnTo>
                <a:lnTo>
                  <a:pt x="215" y="2054"/>
                </a:lnTo>
                <a:lnTo>
                  <a:pt x="238" y="2087"/>
                </a:lnTo>
                <a:lnTo>
                  <a:pt x="264" y="2118"/>
                </a:lnTo>
                <a:lnTo>
                  <a:pt x="294" y="2144"/>
                </a:lnTo>
                <a:lnTo>
                  <a:pt x="327" y="2165"/>
                </a:lnTo>
                <a:lnTo>
                  <a:pt x="363" y="2184"/>
                </a:lnTo>
                <a:lnTo>
                  <a:pt x="402" y="2197"/>
                </a:lnTo>
                <a:lnTo>
                  <a:pt x="442" y="2205"/>
                </a:lnTo>
                <a:lnTo>
                  <a:pt x="484" y="2208"/>
                </a:lnTo>
                <a:lnTo>
                  <a:pt x="526" y="2205"/>
                </a:lnTo>
                <a:lnTo>
                  <a:pt x="567" y="2197"/>
                </a:lnTo>
                <a:lnTo>
                  <a:pt x="605" y="2184"/>
                </a:lnTo>
                <a:lnTo>
                  <a:pt x="641" y="2165"/>
                </a:lnTo>
                <a:lnTo>
                  <a:pt x="674" y="2144"/>
                </a:lnTo>
                <a:lnTo>
                  <a:pt x="704" y="2118"/>
                </a:lnTo>
                <a:lnTo>
                  <a:pt x="730" y="2087"/>
                </a:lnTo>
                <a:lnTo>
                  <a:pt x="752" y="2054"/>
                </a:lnTo>
                <a:lnTo>
                  <a:pt x="771" y="2019"/>
                </a:lnTo>
                <a:lnTo>
                  <a:pt x="784" y="1980"/>
                </a:lnTo>
                <a:lnTo>
                  <a:pt x="792" y="1940"/>
                </a:lnTo>
                <a:lnTo>
                  <a:pt x="795" y="1898"/>
                </a:lnTo>
                <a:lnTo>
                  <a:pt x="792" y="1856"/>
                </a:lnTo>
                <a:lnTo>
                  <a:pt x="784" y="1815"/>
                </a:lnTo>
                <a:lnTo>
                  <a:pt x="771" y="1777"/>
                </a:lnTo>
                <a:lnTo>
                  <a:pt x="752" y="1741"/>
                </a:lnTo>
                <a:lnTo>
                  <a:pt x="730" y="1708"/>
                </a:lnTo>
                <a:lnTo>
                  <a:pt x="704" y="1678"/>
                </a:lnTo>
                <a:lnTo>
                  <a:pt x="674" y="1652"/>
                </a:lnTo>
                <a:lnTo>
                  <a:pt x="641" y="1629"/>
                </a:lnTo>
                <a:lnTo>
                  <a:pt x="605" y="1611"/>
                </a:lnTo>
                <a:lnTo>
                  <a:pt x="567" y="1598"/>
                </a:lnTo>
                <a:lnTo>
                  <a:pt x="526" y="1589"/>
                </a:lnTo>
                <a:lnTo>
                  <a:pt x="484" y="1587"/>
                </a:lnTo>
                <a:close/>
                <a:moveTo>
                  <a:pt x="695" y="1505"/>
                </a:moveTo>
                <a:lnTo>
                  <a:pt x="644" y="1599"/>
                </a:lnTo>
                <a:lnTo>
                  <a:pt x="675" y="1617"/>
                </a:lnTo>
                <a:lnTo>
                  <a:pt x="704" y="1640"/>
                </a:lnTo>
                <a:lnTo>
                  <a:pt x="731" y="1665"/>
                </a:lnTo>
                <a:lnTo>
                  <a:pt x="755" y="1694"/>
                </a:lnTo>
                <a:lnTo>
                  <a:pt x="839" y="1630"/>
                </a:lnTo>
                <a:lnTo>
                  <a:pt x="808" y="1592"/>
                </a:lnTo>
                <a:lnTo>
                  <a:pt x="774" y="1559"/>
                </a:lnTo>
                <a:lnTo>
                  <a:pt x="735" y="1530"/>
                </a:lnTo>
                <a:lnTo>
                  <a:pt x="695" y="1505"/>
                </a:lnTo>
                <a:close/>
                <a:moveTo>
                  <a:pt x="484" y="1452"/>
                </a:moveTo>
                <a:lnTo>
                  <a:pt x="442" y="1454"/>
                </a:lnTo>
                <a:lnTo>
                  <a:pt x="400" y="1460"/>
                </a:lnTo>
                <a:lnTo>
                  <a:pt x="360" y="1470"/>
                </a:lnTo>
                <a:lnTo>
                  <a:pt x="321" y="1483"/>
                </a:lnTo>
                <a:lnTo>
                  <a:pt x="360" y="1582"/>
                </a:lnTo>
                <a:lnTo>
                  <a:pt x="400" y="1570"/>
                </a:lnTo>
                <a:lnTo>
                  <a:pt x="441" y="1561"/>
                </a:lnTo>
                <a:lnTo>
                  <a:pt x="484" y="1558"/>
                </a:lnTo>
                <a:lnTo>
                  <a:pt x="503" y="1559"/>
                </a:lnTo>
                <a:lnTo>
                  <a:pt x="510" y="1453"/>
                </a:lnTo>
                <a:lnTo>
                  <a:pt x="484" y="1452"/>
                </a:lnTo>
                <a:close/>
                <a:moveTo>
                  <a:pt x="485" y="1409"/>
                </a:moveTo>
                <a:lnTo>
                  <a:pt x="542" y="1413"/>
                </a:lnTo>
                <a:lnTo>
                  <a:pt x="596" y="1422"/>
                </a:lnTo>
                <a:lnTo>
                  <a:pt x="649" y="1437"/>
                </a:lnTo>
                <a:lnTo>
                  <a:pt x="699" y="1458"/>
                </a:lnTo>
                <a:lnTo>
                  <a:pt x="746" y="1484"/>
                </a:lnTo>
                <a:lnTo>
                  <a:pt x="788" y="1515"/>
                </a:lnTo>
                <a:lnTo>
                  <a:pt x="828" y="1551"/>
                </a:lnTo>
                <a:lnTo>
                  <a:pt x="864" y="1591"/>
                </a:lnTo>
                <a:lnTo>
                  <a:pt x="896" y="1634"/>
                </a:lnTo>
                <a:lnTo>
                  <a:pt x="922" y="1681"/>
                </a:lnTo>
                <a:lnTo>
                  <a:pt x="942" y="1731"/>
                </a:lnTo>
                <a:lnTo>
                  <a:pt x="958" y="1784"/>
                </a:lnTo>
                <a:lnTo>
                  <a:pt x="967" y="1838"/>
                </a:lnTo>
                <a:lnTo>
                  <a:pt x="970" y="1895"/>
                </a:lnTo>
                <a:lnTo>
                  <a:pt x="967" y="1950"/>
                </a:lnTo>
                <a:lnTo>
                  <a:pt x="958" y="2004"/>
                </a:lnTo>
                <a:lnTo>
                  <a:pt x="943" y="2056"/>
                </a:lnTo>
                <a:lnTo>
                  <a:pt x="923" y="2105"/>
                </a:lnTo>
                <a:lnTo>
                  <a:pt x="897" y="2152"/>
                </a:lnTo>
                <a:lnTo>
                  <a:pt x="866" y="2195"/>
                </a:lnTo>
                <a:lnTo>
                  <a:pt x="831" y="2234"/>
                </a:lnTo>
                <a:lnTo>
                  <a:pt x="793" y="2269"/>
                </a:lnTo>
                <a:lnTo>
                  <a:pt x="750" y="2301"/>
                </a:lnTo>
                <a:lnTo>
                  <a:pt x="1121" y="3014"/>
                </a:lnTo>
                <a:lnTo>
                  <a:pt x="901" y="3006"/>
                </a:lnTo>
                <a:lnTo>
                  <a:pt x="780" y="3191"/>
                </a:lnTo>
                <a:lnTo>
                  <a:pt x="514" y="2678"/>
                </a:lnTo>
                <a:lnTo>
                  <a:pt x="368" y="3172"/>
                </a:lnTo>
                <a:lnTo>
                  <a:pt x="215" y="3013"/>
                </a:lnTo>
                <a:lnTo>
                  <a:pt x="0" y="3064"/>
                </a:lnTo>
                <a:lnTo>
                  <a:pt x="224" y="2304"/>
                </a:lnTo>
                <a:lnTo>
                  <a:pt x="181" y="2273"/>
                </a:lnTo>
                <a:lnTo>
                  <a:pt x="141" y="2237"/>
                </a:lnTo>
                <a:lnTo>
                  <a:pt x="106" y="2198"/>
                </a:lnTo>
                <a:lnTo>
                  <a:pt x="75" y="2154"/>
                </a:lnTo>
                <a:lnTo>
                  <a:pt x="49" y="2107"/>
                </a:lnTo>
                <a:lnTo>
                  <a:pt x="28" y="2057"/>
                </a:lnTo>
                <a:lnTo>
                  <a:pt x="12" y="2005"/>
                </a:lnTo>
                <a:lnTo>
                  <a:pt x="3" y="1951"/>
                </a:lnTo>
                <a:lnTo>
                  <a:pt x="0" y="1895"/>
                </a:lnTo>
                <a:lnTo>
                  <a:pt x="3" y="1838"/>
                </a:lnTo>
                <a:lnTo>
                  <a:pt x="12" y="1784"/>
                </a:lnTo>
                <a:lnTo>
                  <a:pt x="28" y="1731"/>
                </a:lnTo>
                <a:lnTo>
                  <a:pt x="49" y="1681"/>
                </a:lnTo>
                <a:lnTo>
                  <a:pt x="75" y="1634"/>
                </a:lnTo>
                <a:lnTo>
                  <a:pt x="106" y="1591"/>
                </a:lnTo>
                <a:lnTo>
                  <a:pt x="141" y="1551"/>
                </a:lnTo>
                <a:lnTo>
                  <a:pt x="181" y="1515"/>
                </a:lnTo>
                <a:lnTo>
                  <a:pt x="225" y="1484"/>
                </a:lnTo>
                <a:lnTo>
                  <a:pt x="271" y="1458"/>
                </a:lnTo>
                <a:lnTo>
                  <a:pt x="321" y="1437"/>
                </a:lnTo>
                <a:lnTo>
                  <a:pt x="373" y="1422"/>
                </a:lnTo>
                <a:lnTo>
                  <a:pt x="429" y="1413"/>
                </a:lnTo>
                <a:lnTo>
                  <a:pt x="485" y="1409"/>
                </a:lnTo>
                <a:close/>
                <a:moveTo>
                  <a:pt x="751" y="1359"/>
                </a:moveTo>
                <a:lnTo>
                  <a:pt x="2131" y="1359"/>
                </a:lnTo>
                <a:lnTo>
                  <a:pt x="2131" y="1433"/>
                </a:lnTo>
                <a:lnTo>
                  <a:pt x="751" y="1433"/>
                </a:lnTo>
                <a:lnTo>
                  <a:pt x="751" y="1359"/>
                </a:lnTo>
                <a:close/>
                <a:moveTo>
                  <a:pt x="751" y="1125"/>
                </a:moveTo>
                <a:lnTo>
                  <a:pt x="2131" y="1125"/>
                </a:lnTo>
                <a:lnTo>
                  <a:pt x="2131" y="1200"/>
                </a:lnTo>
                <a:lnTo>
                  <a:pt x="751" y="1200"/>
                </a:lnTo>
                <a:lnTo>
                  <a:pt x="751" y="1125"/>
                </a:lnTo>
                <a:close/>
                <a:moveTo>
                  <a:pt x="751" y="897"/>
                </a:moveTo>
                <a:lnTo>
                  <a:pt x="2131" y="897"/>
                </a:lnTo>
                <a:lnTo>
                  <a:pt x="2131" y="972"/>
                </a:lnTo>
                <a:lnTo>
                  <a:pt x="751" y="972"/>
                </a:lnTo>
                <a:lnTo>
                  <a:pt x="751" y="897"/>
                </a:lnTo>
                <a:close/>
                <a:moveTo>
                  <a:pt x="751" y="673"/>
                </a:moveTo>
                <a:lnTo>
                  <a:pt x="2131" y="673"/>
                </a:lnTo>
                <a:lnTo>
                  <a:pt x="2131" y="748"/>
                </a:lnTo>
                <a:lnTo>
                  <a:pt x="751" y="748"/>
                </a:lnTo>
                <a:lnTo>
                  <a:pt x="751" y="673"/>
                </a:lnTo>
                <a:close/>
                <a:moveTo>
                  <a:pt x="1021" y="331"/>
                </a:moveTo>
                <a:lnTo>
                  <a:pt x="1905" y="331"/>
                </a:lnTo>
                <a:lnTo>
                  <a:pt x="1905" y="463"/>
                </a:lnTo>
                <a:lnTo>
                  <a:pt x="1021" y="463"/>
                </a:lnTo>
                <a:lnTo>
                  <a:pt x="1021" y="331"/>
                </a:lnTo>
                <a:close/>
                <a:moveTo>
                  <a:pt x="414" y="0"/>
                </a:moveTo>
                <a:lnTo>
                  <a:pt x="2512" y="0"/>
                </a:lnTo>
                <a:lnTo>
                  <a:pt x="2512" y="2804"/>
                </a:lnTo>
                <a:lnTo>
                  <a:pt x="1091" y="2804"/>
                </a:lnTo>
                <a:lnTo>
                  <a:pt x="1017" y="2671"/>
                </a:lnTo>
                <a:lnTo>
                  <a:pt x="2379" y="2671"/>
                </a:lnTo>
                <a:lnTo>
                  <a:pt x="2379" y="132"/>
                </a:lnTo>
                <a:lnTo>
                  <a:pt x="546" y="132"/>
                </a:lnTo>
                <a:lnTo>
                  <a:pt x="546" y="1340"/>
                </a:lnTo>
                <a:lnTo>
                  <a:pt x="516" y="1336"/>
                </a:lnTo>
                <a:lnTo>
                  <a:pt x="485" y="1333"/>
                </a:lnTo>
                <a:lnTo>
                  <a:pt x="449" y="1336"/>
                </a:lnTo>
                <a:lnTo>
                  <a:pt x="414" y="1341"/>
                </a:lnTo>
                <a:lnTo>
                  <a:pt x="41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91B1E"/>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F8B4DA43-59CA-429B-B53A-496744D2202C}"/>
              </a:ext>
            </a:extLst>
          </p:cNvPr>
          <p:cNvGrpSpPr/>
          <p:nvPr/>
        </p:nvGrpSpPr>
        <p:grpSpPr>
          <a:xfrm>
            <a:off x="9322036" y="4238612"/>
            <a:ext cx="903384" cy="951226"/>
            <a:chOff x="654050" y="5014913"/>
            <a:chExt cx="509588" cy="536575"/>
          </a:xfrm>
          <a:solidFill>
            <a:schemeClr val="bg1"/>
          </a:solidFill>
        </p:grpSpPr>
        <p:sp>
          <p:nvSpPr>
            <p:cNvPr id="33" name="Freeform 525">
              <a:extLst>
                <a:ext uri="{FF2B5EF4-FFF2-40B4-BE49-F238E27FC236}">
                  <a16:creationId xmlns:a16="http://schemas.microsoft.com/office/drawing/2014/main" id="{0061A8F9-CF4B-4865-A41D-48CAE01CFF36}"/>
                </a:ext>
              </a:extLst>
            </p:cNvPr>
            <p:cNvSpPr>
              <a:spLocks/>
            </p:cNvSpPr>
            <p:nvPr/>
          </p:nvSpPr>
          <p:spPr bwMode="auto">
            <a:xfrm>
              <a:off x="827088" y="5073650"/>
              <a:ext cx="85725" cy="15875"/>
            </a:xfrm>
            <a:custGeom>
              <a:avLst/>
              <a:gdLst>
                <a:gd name="T0" fmla="*/ 52 w 536"/>
                <a:gd name="T1" fmla="*/ 0 h 106"/>
                <a:gd name="T2" fmla="*/ 536 w 536"/>
                <a:gd name="T3" fmla="*/ 0 h 106"/>
                <a:gd name="T4" fmla="*/ 516 w 536"/>
                <a:gd name="T5" fmla="*/ 33 h 106"/>
                <a:gd name="T6" fmla="*/ 501 w 536"/>
                <a:gd name="T7" fmla="*/ 69 h 106"/>
                <a:gd name="T8" fmla="*/ 489 w 536"/>
                <a:gd name="T9" fmla="*/ 106 h 106"/>
                <a:gd name="T10" fmla="*/ 52 w 536"/>
                <a:gd name="T11" fmla="*/ 106 h 106"/>
                <a:gd name="T12" fmla="*/ 36 w 536"/>
                <a:gd name="T13" fmla="*/ 104 h 106"/>
                <a:gd name="T14" fmla="*/ 21 w 536"/>
                <a:gd name="T15" fmla="*/ 96 h 106"/>
                <a:gd name="T16" fmla="*/ 10 w 536"/>
                <a:gd name="T17" fmla="*/ 84 h 106"/>
                <a:gd name="T18" fmla="*/ 2 w 536"/>
                <a:gd name="T19" fmla="*/ 70 h 106"/>
                <a:gd name="T20" fmla="*/ 0 w 536"/>
                <a:gd name="T21" fmla="*/ 53 h 106"/>
                <a:gd name="T22" fmla="*/ 2 w 536"/>
                <a:gd name="T23" fmla="*/ 36 h 106"/>
                <a:gd name="T24" fmla="*/ 10 w 536"/>
                <a:gd name="T25" fmla="*/ 22 h 106"/>
                <a:gd name="T26" fmla="*/ 21 w 536"/>
                <a:gd name="T27" fmla="*/ 10 h 106"/>
                <a:gd name="T28" fmla="*/ 36 w 536"/>
                <a:gd name="T29" fmla="*/ 3 h 106"/>
                <a:gd name="T30" fmla="*/ 52 w 536"/>
                <a:gd name="T3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6" h="106">
                  <a:moveTo>
                    <a:pt x="52" y="0"/>
                  </a:moveTo>
                  <a:lnTo>
                    <a:pt x="536" y="0"/>
                  </a:lnTo>
                  <a:lnTo>
                    <a:pt x="516" y="33"/>
                  </a:lnTo>
                  <a:lnTo>
                    <a:pt x="501" y="69"/>
                  </a:lnTo>
                  <a:lnTo>
                    <a:pt x="489" y="106"/>
                  </a:lnTo>
                  <a:lnTo>
                    <a:pt x="52" y="106"/>
                  </a:lnTo>
                  <a:lnTo>
                    <a:pt x="36" y="104"/>
                  </a:lnTo>
                  <a:lnTo>
                    <a:pt x="21" y="96"/>
                  </a:lnTo>
                  <a:lnTo>
                    <a:pt x="10" y="84"/>
                  </a:lnTo>
                  <a:lnTo>
                    <a:pt x="2" y="70"/>
                  </a:lnTo>
                  <a:lnTo>
                    <a:pt x="0" y="53"/>
                  </a:lnTo>
                  <a:lnTo>
                    <a:pt x="2" y="36"/>
                  </a:lnTo>
                  <a:lnTo>
                    <a:pt x="10" y="22"/>
                  </a:lnTo>
                  <a:lnTo>
                    <a:pt x="21" y="10"/>
                  </a:lnTo>
                  <a:lnTo>
                    <a:pt x="36" y="3"/>
                  </a:lnTo>
                  <a:lnTo>
                    <a:pt x="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91B1E"/>
                </a:solidFill>
                <a:effectLst/>
                <a:uLnTx/>
                <a:uFillTx/>
                <a:latin typeface="Calibri" panose="020F0502020204030204"/>
                <a:ea typeface="+mn-ea"/>
                <a:cs typeface="+mn-cs"/>
              </a:endParaRPr>
            </a:p>
          </p:txBody>
        </p:sp>
        <p:sp>
          <p:nvSpPr>
            <p:cNvPr id="34" name="Freeform 526">
              <a:extLst>
                <a:ext uri="{FF2B5EF4-FFF2-40B4-BE49-F238E27FC236}">
                  <a16:creationId xmlns:a16="http://schemas.microsoft.com/office/drawing/2014/main" id="{B08CC570-EE03-4FD4-843B-27D0995F6110}"/>
                </a:ext>
              </a:extLst>
            </p:cNvPr>
            <p:cNvSpPr>
              <a:spLocks/>
            </p:cNvSpPr>
            <p:nvPr/>
          </p:nvSpPr>
          <p:spPr bwMode="auto">
            <a:xfrm>
              <a:off x="779463" y="5014913"/>
              <a:ext cx="384175" cy="265113"/>
            </a:xfrm>
            <a:custGeom>
              <a:avLst/>
              <a:gdLst>
                <a:gd name="T0" fmla="*/ 72 w 2420"/>
                <a:gd name="T1" fmla="*/ 0 h 1672"/>
                <a:gd name="T2" fmla="*/ 2347 w 2420"/>
                <a:gd name="T3" fmla="*/ 0 h 1672"/>
                <a:gd name="T4" fmla="*/ 2367 w 2420"/>
                <a:gd name="T5" fmla="*/ 3 h 1672"/>
                <a:gd name="T6" fmla="*/ 2384 w 2420"/>
                <a:gd name="T7" fmla="*/ 10 h 1672"/>
                <a:gd name="T8" fmla="*/ 2398 w 2420"/>
                <a:gd name="T9" fmla="*/ 22 h 1672"/>
                <a:gd name="T10" fmla="*/ 2410 w 2420"/>
                <a:gd name="T11" fmla="*/ 37 h 1672"/>
                <a:gd name="T12" fmla="*/ 2418 w 2420"/>
                <a:gd name="T13" fmla="*/ 55 h 1672"/>
                <a:gd name="T14" fmla="*/ 2420 w 2420"/>
                <a:gd name="T15" fmla="*/ 73 h 1672"/>
                <a:gd name="T16" fmla="*/ 2420 w 2420"/>
                <a:gd name="T17" fmla="*/ 1599 h 1672"/>
                <a:gd name="T18" fmla="*/ 2418 w 2420"/>
                <a:gd name="T19" fmla="*/ 1618 h 1672"/>
                <a:gd name="T20" fmla="*/ 2410 w 2420"/>
                <a:gd name="T21" fmla="*/ 1636 h 1672"/>
                <a:gd name="T22" fmla="*/ 2398 w 2420"/>
                <a:gd name="T23" fmla="*/ 1650 h 1672"/>
                <a:gd name="T24" fmla="*/ 2384 w 2420"/>
                <a:gd name="T25" fmla="*/ 1661 h 1672"/>
                <a:gd name="T26" fmla="*/ 2367 w 2420"/>
                <a:gd name="T27" fmla="*/ 1668 h 1672"/>
                <a:gd name="T28" fmla="*/ 2347 w 2420"/>
                <a:gd name="T29" fmla="*/ 1672 h 1672"/>
                <a:gd name="T30" fmla="*/ 1519 w 2420"/>
                <a:gd name="T31" fmla="*/ 1672 h 1672"/>
                <a:gd name="T32" fmla="*/ 1519 w 2420"/>
                <a:gd name="T33" fmla="*/ 1526 h 1672"/>
                <a:gd name="T34" fmla="*/ 2274 w 2420"/>
                <a:gd name="T35" fmla="*/ 1526 h 1672"/>
                <a:gd name="T36" fmla="*/ 2274 w 2420"/>
                <a:gd name="T37" fmla="*/ 146 h 1672"/>
                <a:gd name="T38" fmla="*/ 145 w 2420"/>
                <a:gd name="T39" fmla="*/ 146 h 1672"/>
                <a:gd name="T40" fmla="*/ 145 w 2420"/>
                <a:gd name="T41" fmla="*/ 1526 h 1672"/>
                <a:gd name="T42" fmla="*/ 452 w 2420"/>
                <a:gd name="T43" fmla="*/ 1526 h 1672"/>
                <a:gd name="T44" fmla="*/ 451 w 2420"/>
                <a:gd name="T45" fmla="*/ 1672 h 1672"/>
                <a:gd name="T46" fmla="*/ 72 w 2420"/>
                <a:gd name="T47" fmla="*/ 1672 h 1672"/>
                <a:gd name="T48" fmla="*/ 53 w 2420"/>
                <a:gd name="T49" fmla="*/ 1668 h 1672"/>
                <a:gd name="T50" fmla="*/ 36 w 2420"/>
                <a:gd name="T51" fmla="*/ 1661 h 1672"/>
                <a:gd name="T52" fmla="*/ 21 w 2420"/>
                <a:gd name="T53" fmla="*/ 1650 h 1672"/>
                <a:gd name="T54" fmla="*/ 10 w 2420"/>
                <a:gd name="T55" fmla="*/ 1636 h 1672"/>
                <a:gd name="T56" fmla="*/ 2 w 2420"/>
                <a:gd name="T57" fmla="*/ 1618 h 1672"/>
                <a:gd name="T58" fmla="*/ 0 w 2420"/>
                <a:gd name="T59" fmla="*/ 1599 h 1672"/>
                <a:gd name="T60" fmla="*/ 0 w 2420"/>
                <a:gd name="T61" fmla="*/ 73 h 1672"/>
                <a:gd name="T62" fmla="*/ 2 w 2420"/>
                <a:gd name="T63" fmla="*/ 55 h 1672"/>
                <a:gd name="T64" fmla="*/ 10 w 2420"/>
                <a:gd name="T65" fmla="*/ 37 h 1672"/>
                <a:gd name="T66" fmla="*/ 21 w 2420"/>
                <a:gd name="T67" fmla="*/ 22 h 1672"/>
                <a:gd name="T68" fmla="*/ 36 w 2420"/>
                <a:gd name="T69" fmla="*/ 10 h 1672"/>
                <a:gd name="T70" fmla="*/ 53 w 2420"/>
                <a:gd name="T71" fmla="*/ 3 h 1672"/>
                <a:gd name="T72" fmla="*/ 72 w 2420"/>
                <a:gd name="T73" fmla="*/ 0 h 1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20" h="1672">
                  <a:moveTo>
                    <a:pt x="72" y="0"/>
                  </a:moveTo>
                  <a:lnTo>
                    <a:pt x="2347" y="0"/>
                  </a:lnTo>
                  <a:lnTo>
                    <a:pt x="2367" y="3"/>
                  </a:lnTo>
                  <a:lnTo>
                    <a:pt x="2384" y="10"/>
                  </a:lnTo>
                  <a:lnTo>
                    <a:pt x="2398" y="22"/>
                  </a:lnTo>
                  <a:lnTo>
                    <a:pt x="2410" y="37"/>
                  </a:lnTo>
                  <a:lnTo>
                    <a:pt x="2418" y="55"/>
                  </a:lnTo>
                  <a:lnTo>
                    <a:pt x="2420" y="73"/>
                  </a:lnTo>
                  <a:lnTo>
                    <a:pt x="2420" y="1599"/>
                  </a:lnTo>
                  <a:lnTo>
                    <a:pt x="2418" y="1618"/>
                  </a:lnTo>
                  <a:lnTo>
                    <a:pt x="2410" y="1636"/>
                  </a:lnTo>
                  <a:lnTo>
                    <a:pt x="2398" y="1650"/>
                  </a:lnTo>
                  <a:lnTo>
                    <a:pt x="2384" y="1661"/>
                  </a:lnTo>
                  <a:lnTo>
                    <a:pt x="2367" y="1668"/>
                  </a:lnTo>
                  <a:lnTo>
                    <a:pt x="2347" y="1672"/>
                  </a:lnTo>
                  <a:lnTo>
                    <a:pt x="1519" y="1672"/>
                  </a:lnTo>
                  <a:lnTo>
                    <a:pt x="1519" y="1526"/>
                  </a:lnTo>
                  <a:lnTo>
                    <a:pt x="2274" y="1526"/>
                  </a:lnTo>
                  <a:lnTo>
                    <a:pt x="2274" y="146"/>
                  </a:lnTo>
                  <a:lnTo>
                    <a:pt x="145" y="146"/>
                  </a:lnTo>
                  <a:lnTo>
                    <a:pt x="145" y="1526"/>
                  </a:lnTo>
                  <a:lnTo>
                    <a:pt x="452" y="1526"/>
                  </a:lnTo>
                  <a:lnTo>
                    <a:pt x="451" y="1672"/>
                  </a:lnTo>
                  <a:lnTo>
                    <a:pt x="72" y="1672"/>
                  </a:lnTo>
                  <a:lnTo>
                    <a:pt x="53" y="1668"/>
                  </a:lnTo>
                  <a:lnTo>
                    <a:pt x="36" y="1661"/>
                  </a:lnTo>
                  <a:lnTo>
                    <a:pt x="21" y="1650"/>
                  </a:lnTo>
                  <a:lnTo>
                    <a:pt x="10" y="1636"/>
                  </a:lnTo>
                  <a:lnTo>
                    <a:pt x="2" y="1618"/>
                  </a:lnTo>
                  <a:lnTo>
                    <a:pt x="0" y="1599"/>
                  </a:lnTo>
                  <a:lnTo>
                    <a:pt x="0" y="73"/>
                  </a:lnTo>
                  <a:lnTo>
                    <a:pt x="2" y="55"/>
                  </a:lnTo>
                  <a:lnTo>
                    <a:pt x="10" y="37"/>
                  </a:lnTo>
                  <a:lnTo>
                    <a:pt x="21" y="22"/>
                  </a:lnTo>
                  <a:lnTo>
                    <a:pt x="36" y="10"/>
                  </a:lnTo>
                  <a:lnTo>
                    <a:pt x="53" y="3"/>
                  </a:lnTo>
                  <a:lnTo>
                    <a:pt x="7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91B1E"/>
                </a:solidFill>
                <a:effectLst/>
                <a:uLnTx/>
                <a:uFillTx/>
                <a:latin typeface="Calibri" panose="020F0502020204030204"/>
                <a:ea typeface="+mn-ea"/>
                <a:cs typeface="+mn-cs"/>
              </a:endParaRPr>
            </a:p>
          </p:txBody>
        </p:sp>
        <p:sp>
          <p:nvSpPr>
            <p:cNvPr id="35" name="Freeform 527">
              <a:extLst>
                <a:ext uri="{FF2B5EF4-FFF2-40B4-BE49-F238E27FC236}">
                  <a16:creationId xmlns:a16="http://schemas.microsoft.com/office/drawing/2014/main" id="{59CD0900-BCCB-48D8-BEC5-8C09FAEE6A51}"/>
                </a:ext>
              </a:extLst>
            </p:cNvPr>
            <p:cNvSpPr>
              <a:spLocks/>
            </p:cNvSpPr>
            <p:nvPr/>
          </p:nvSpPr>
          <p:spPr bwMode="auto">
            <a:xfrm>
              <a:off x="919163" y="5065713"/>
              <a:ext cx="74613" cy="63500"/>
            </a:xfrm>
            <a:custGeom>
              <a:avLst/>
              <a:gdLst>
                <a:gd name="T0" fmla="*/ 232 w 464"/>
                <a:gd name="T1" fmla="*/ 0 h 400"/>
                <a:gd name="T2" fmla="*/ 270 w 464"/>
                <a:gd name="T3" fmla="*/ 3 h 400"/>
                <a:gd name="T4" fmla="*/ 306 w 464"/>
                <a:gd name="T5" fmla="*/ 12 h 400"/>
                <a:gd name="T6" fmla="*/ 339 w 464"/>
                <a:gd name="T7" fmla="*/ 26 h 400"/>
                <a:gd name="T8" fmla="*/ 370 w 464"/>
                <a:gd name="T9" fmla="*/ 45 h 400"/>
                <a:gd name="T10" fmla="*/ 396 w 464"/>
                <a:gd name="T11" fmla="*/ 69 h 400"/>
                <a:gd name="T12" fmla="*/ 420 w 464"/>
                <a:gd name="T13" fmla="*/ 95 h 400"/>
                <a:gd name="T14" fmla="*/ 438 w 464"/>
                <a:gd name="T15" fmla="*/ 126 h 400"/>
                <a:gd name="T16" fmla="*/ 453 w 464"/>
                <a:gd name="T17" fmla="*/ 159 h 400"/>
                <a:gd name="T18" fmla="*/ 461 w 464"/>
                <a:gd name="T19" fmla="*/ 195 h 400"/>
                <a:gd name="T20" fmla="*/ 464 w 464"/>
                <a:gd name="T21" fmla="*/ 233 h 400"/>
                <a:gd name="T22" fmla="*/ 461 w 464"/>
                <a:gd name="T23" fmla="*/ 272 h 400"/>
                <a:gd name="T24" fmla="*/ 452 w 464"/>
                <a:gd name="T25" fmla="*/ 308 h 400"/>
                <a:gd name="T26" fmla="*/ 437 w 464"/>
                <a:gd name="T27" fmla="*/ 343 h 400"/>
                <a:gd name="T28" fmla="*/ 417 w 464"/>
                <a:gd name="T29" fmla="*/ 374 h 400"/>
                <a:gd name="T30" fmla="*/ 392 w 464"/>
                <a:gd name="T31" fmla="*/ 400 h 400"/>
                <a:gd name="T32" fmla="*/ 380 w 464"/>
                <a:gd name="T33" fmla="*/ 400 h 400"/>
                <a:gd name="T34" fmla="*/ 361 w 464"/>
                <a:gd name="T35" fmla="*/ 400 h 400"/>
                <a:gd name="T36" fmla="*/ 338 w 464"/>
                <a:gd name="T37" fmla="*/ 400 h 400"/>
                <a:gd name="T38" fmla="*/ 310 w 464"/>
                <a:gd name="T39" fmla="*/ 400 h 400"/>
                <a:gd name="T40" fmla="*/ 248 w 464"/>
                <a:gd name="T41" fmla="*/ 400 h 400"/>
                <a:gd name="T42" fmla="*/ 215 w 464"/>
                <a:gd name="T43" fmla="*/ 400 h 400"/>
                <a:gd name="T44" fmla="*/ 184 w 464"/>
                <a:gd name="T45" fmla="*/ 400 h 400"/>
                <a:gd name="T46" fmla="*/ 154 w 464"/>
                <a:gd name="T47" fmla="*/ 400 h 400"/>
                <a:gd name="T48" fmla="*/ 126 w 464"/>
                <a:gd name="T49" fmla="*/ 400 h 400"/>
                <a:gd name="T50" fmla="*/ 103 w 464"/>
                <a:gd name="T51" fmla="*/ 400 h 400"/>
                <a:gd name="T52" fmla="*/ 84 w 464"/>
                <a:gd name="T53" fmla="*/ 400 h 400"/>
                <a:gd name="T54" fmla="*/ 72 w 464"/>
                <a:gd name="T55" fmla="*/ 400 h 400"/>
                <a:gd name="T56" fmla="*/ 50 w 464"/>
                <a:gd name="T57" fmla="*/ 377 h 400"/>
                <a:gd name="T58" fmla="*/ 32 w 464"/>
                <a:gd name="T59" fmla="*/ 351 h 400"/>
                <a:gd name="T60" fmla="*/ 17 w 464"/>
                <a:gd name="T61" fmla="*/ 323 h 400"/>
                <a:gd name="T62" fmla="*/ 8 w 464"/>
                <a:gd name="T63" fmla="*/ 294 h 400"/>
                <a:gd name="T64" fmla="*/ 2 w 464"/>
                <a:gd name="T65" fmla="*/ 264 h 400"/>
                <a:gd name="T66" fmla="*/ 0 w 464"/>
                <a:gd name="T67" fmla="*/ 233 h 400"/>
                <a:gd name="T68" fmla="*/ 3 w 464"/>
                <a:gd name="T69" fmla="*/ 195 h 400"/>
                <a:gd name="T70" fmla="*/ 11 w 464"/>
                <a:gd name="T71" fmla="*/ 159 h 400"/>
                <a:gd name="T72" fmla="*/ 25 w 464"/>
                <a:gd name="T73" fmla="*/ 126 h 400"/>
                <a:gd name="T74" fmla="*/ 44 w 464"/>
                <a:gd name="T75" fmla="*/ 95 h 400"/>
                <a:gd name="T76" fmla="*/ 68 w 464"/>
                <a:gd name="T77" fmla="*/ 69 h 400"/>
                <a:gd name="T78" fmla="*/ 94 w 464"/>
                <a:gd name="T79" fmla="*/ 45 h 400"/>
                <a:gd name="T80" fmla="*/ 125 w 464"/>
                <a:gd name="T81" fmla="*/ 26 h 400"/>
                <a:gd name="T82" fmla="*/ 158 w 464"/>
                <a:gd name="T83" fmla="*/ 12 h 400"/>
                <a:gd name="T84" fmla="*/ 194 w 464"/>
                <a:gd name="T85" fmla="*/ 3 h 400"/>
                <a:gd name="T86" fmla="*/ 232 w 464"/>
                <a:gd name="T87"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4" h="400">
                  <a:moveTo>
                    <a:pt x="232" y="0"/>
                  </a:moveTo>
                  <a:lnTo>
                    <a:pt x="270" y="3"/>
                  </a:lnTo>
                  <a:lnTo>
                    <a:pt x="306" y="12"/>
                  </a:lnTo>
                  <a:lnTo>
                    <a:pt x="339" y="26"/>
                  </a:lnTo>
                  <a:lnTo>
                    <a:pt x="370" y="45"/>
                  </a:lnTo>
                  <a:lnTo>
                    <a:pt x="396" y="69"/>
                  </a:lnTo>
                  <a:lnTo>
                    <a:pt x="420" y="95"/>
                  </a:lnTo>
                  <a:lnTo>
                    <a:pt x="438" y="126"/>
                  </a:lnTo>
                  <a:lnTo>
                    <a:pt x="453" y="159"/>
                  </a:lnTo>
                  <a:lnTo>
                    <a:pt x="461" y="195"/>
                  </a:lnTo>
                  <a:lnTo>
                    <a:pt x="464" y="233"/>
                  </a:lnTo>
                  <a:lnTo>
                    <a:pt x="461" y="272"/>
                  </a:lnTo>
                  <a:lnTo>
                    <a:pt x="452" y="308"/>
                  </a:lnTo>
                  <a:lnTo>
                    <a:pt x="437" y="343"/>
                  </a:lnTo>
                  <a:lnTo>
                    <a:pt x="417" y="374"/>
                  </a:lnTo>
                  <a:lnTo>
                    <a:pt x="392" y="400"/>
                  </a:lnTo>
                  <a:lnTo>
                    <a:pt x="380" y="400"/>
                  </a:lnTo>
                  <a:lnTo>
                    <a:pt x="361" y="400"/>
                  </a:lnTo>
                  <a:lnTo>
                    <a:pt x="338" y="400"/>
                  </a:lnTo>
                  <a:lnTo>
                    <a:pt x="310" y="400"/>
                  </a:lnTo>
                  <a:lnTo>
                    <a:pt x="248" y="400"/>
                  </a:lnTo>
                  <a:lnTo>
                    <a:pt x="215" y="400"/>
                  </a:lnTo>
                  <a:lnTo>
                    <a:pt x="184" y="400"/>
                  </a:lnTo>
                  <a:lnTo>
                    <a:pt x="154" y="400"/>
                  </a:lnTo>
                  <a:lnTo>
                    <a:pt x="126" y="400"/>
                  </a:lnTo>
                  <a:lnTo>
                    <a:pt x="103" y="400"/>
                  </a:lnTo>
                  <a:lnTo>
                    <a:pt x="84" y="400"/>
                  </a:lnTo>
                  <a:lnTo>
                    <a:pt x="72" y="400"/>
                  </a:lnTo>
                  <a:lnTo>
                    <a:pt x="50" y="377"/>
                  </a:lnTo>
                  <a:lnTo>
                    <a:pt x="32" y="351"/>
                  </a:lnTo>
                  <a:lnTo>
                    <a:pt x="17" y="323"/>
                  </a:lnTo>
                  <a:lnTo>
                    <a:pt x="8" y="294"/>
                  </a:lnTo>
                  <a:lnTo>
                    <a:pt x="2" y="264"/>
                  </a:lnTo>
                  <a:lnTo>
                    <a:pt x="0" y="233"/>
                  </a:lnTo>
                  <a:lnTo>
                    <a:pt x="3" y="195"/>
                  </a:lnTo>
                  <a:lnTo>
                    <a:pt x="11" y="159"/>
                  </a:lnTo>
                  <a:lnTo>
                    <a:pt x="25" y="126"/>
                  </a:lnTo>
                  <a:lnTo>
                    <a:pt x="44" y="95"/>
                  </a:lnTo>
                  <a:lnTo>
                    <a:pt x="68" y="69"/>
                  </a:lnTo>
                  <a:lnTo>
                    <a:pt x="94" y="45"/>
                  </a:lnTo>
                  <a:lnTo>
                    <a:pt x="125" y="26"/>
                  </a:lnTo>
                  <a:lnTo>
                    <a:pt x="158" y="12"/>
                  </a:lnTo>
                  <a:lnTo>
                    <a:pt x="194" y="3"/>
                  </a:lnTo>
                  <a:lnTo>
                    <a:pt x="2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91B1E"/>
                </a:solidFill>
                <a:effectLst/>
                <a:uLnTx/>
                <a:uFillTx/>
                <a:latin typeface="Calibri" panose="020F0502020204030204"/>
                <a:ea typeface="+mn-ea"/>
                <a:cs typeface="+mn-cs"/>
              </a:endParaRPr>
            </a:p>
          </p:txBody>
        </p:sp>
        <p:sp>
          <p:nvSpPr>
            <p:cNvPr id="37" name="Freeform 528">
              <a:extLst>
                <a:ext uri="{FF2B5EF4-FFF2-40B4-BE49-F238E27FC236}">
                  <a16:creationId xmlns:a16="http://schemas.microsoft.com/office/drawing/2014/main" id="{D8C0C0C4-A2B7-475B-A000-2ED87A7F1061}"/>
                </a:ext>
              </a:extLst>
            </p:cNvPr>
            <p:cNvSpPr>
              <a:spLocks/>
            </p:cNvSpPr>
            <p:nvPr/>
          </p:nvSpPr>
          <p:spPr bwMode="auto">
            <a:xfrm>
              <a:off x="866775" y="5064125"/>
              <a:ext cx="258763" cy="392113"/>
            </a:xfrm>
            <a:custGeom>
              <a:avLst/>
              <a:gdLst>
                <a:gd name="T0" fmla="*/ 1499 w 1634"/>
                <a:gd name="T1" fmla="*/ 11 h 2470"/>
                <a:gd name="T2" fmla="*/ 1528 w 1634"/>
                <a:gd name="T3" fmla="*/ 53 h 2470"/>
                <a:gd name="T4" fmla="*/ 1584 w 1634"/>
                <a:gd name="T5" fmla="*/ 186 h 2470"/>
                <a:gd name="T6" fmla="*/ 1624 w 1634"/>
                <a:gd name="T7" fmla="*/ 234 h 2470"/>
                <a:gd name="T8" fmla="*/ 1632 w 1634"/>
                <a:gd name="T9" fmla="*/ 296 h 2470"/>
                <a:gd name="T10" fmla="*/ 1603 w 1634"/>
                <a:gd name="T11" fmla="*/ 356 h 2470"/>
                <a:gd name="T12" fmla="*/ 1303 w 1634"/>
                <a:gd name="T13" fmla="*/ 664 h 2470"/>
                <a:gd name="T14" fmla="*/ 1252 w 1634"/>
                <a:gd name="T15" fmla="*/ 677 h 2470"/>
                <a:gd name="T16" fmla="*/ 1179 w 1634"/>
                <a:gd name="T17" fmla="*/ 686 h 2470"/>
                <a:gd name="T18" fmla="*/ 1076 w 1634"/>
                <a:gd name="T19" fmla="*/ 697 h 2470"/>
                <a:gd name="T20" fmla="*/ 970 w 1634"/>
                <a:gd name="T21" fmla="*/ 709 h 2470"/>
                <a:gd name="T22" fmla="*/ 887 w 1634"/>
                <a:gd name="T23" fmla="*/ 720 h 2470"/>
                <a:gd name="T24" fmla="*/ 834 w 1634"/>
                <a:gd name="T25" fmla="*/ 1939 h 2470"/>
                <a:gd name="T26" fmla="*/ 715 w 1634"/>
                <a:gd name="T27" fmla="*/ 1918 h 2470"/>
                <a:gd name="T28" fmla="*/ 601 w 1634"/>
                <a:gd name="T29" fmla="*/ 1937 h 2470"/>
                <a:gd name="T30" fmla="*/ 542 w 1634"/>
                <a:gd name="T31" fmla="*/ 1964 h 2470"/>
                <a:gd name="T32" fmla="*/ 444 w 1634"/>
                <a:gd name="T33" fmla="*/ 2051 h 2470"/>
                <a:gd name="T34" fmla="*/ 384 w 1634"/>
                <a:gd name="T35" fmla="*/ 2169 h 2470"/>
                <a:gd name="T36" fmla="*/ 374 w 1634"/>
                <a:gd name="T37" fmla="*/ 2301 h 2470"/>
                <a:gd name="T38" fmla="*/ 407 w 1634"/>
                <a:gd name="T39" fmla="*/ 2412 h 2470"/>
                <a:gd name="T40" fmla="*/ 315 w 1634"/>
                <a:gd name="T41" fmla="*/ 2454 h 2470"/>
                <a:gd name="T42" fmla="*/ 273 w 1634"/>
                <a:gd name="T43" fmla="*/ 2273 h 2470"/>
                <a:gd name="T44" fmla="*/ 273 w 1634"/>
                <a:gd name="T45" fmla="*/ 2033 h 2470"/>
                <a:gd name="T46" fmla="*/ 273 w 1634"/>
                <a:gd name="T47" fmla="*/ 1848 h 2470"/>
                <a:gd name="T48" fmla="*/ 273 w 1634"/>
                <a:gd name="T49" fmla="*/ 1710 h 2470"/>
                <a:gd name="T50" fmla="*/ 274 w 1634"/>
                <a:gd name="T51" fmla="*/ 1608 h 2470"/>
                <a:gd name="T52" fmla="*/ 274 w 1634"/>
                <a:gd name="T53" fmla="*/ 1534 h 2470"/>
                <a:gd name="T54" fmla="*/ 274 w 1634"/>
                <a:gd name="T55" fmla="*/ 1478 h 2470"/>
                <a:gd name="T56" fmla="*/ 274 w 1634"/>
                <a:gd name="T57" fmla="*/ 1431 h 2470"/>
                <a:gd name="T58" fmla="*/ 275 w 1634"/>
                <a:gd name="T59" fmla="*/ 1380 h 2470"/>
                <a:gd name="T60" fmla="*/ 275 w 1634"/>
                <a:gd name="T61" fmla="*/ 1320 h 2470"/>
                <a:gd name="T62" fmla="*/ 275 w 1634"/>
                <a:gd name="T63" fmla="*/ 1237 h 2470"/>
                <a:gd name="T64" fmla="*/ 275 w 1634"/>
                <a:gd name="T65" fmla="*/ 1125 h 2470"/>
                <a:gd name="T66" fmla="*/ 275 w 1634"/>
                <a:gd name="T67" fmla="*/ 973 h 2470"/>
                <a:gd name="T68" fmla="*/ 275 w 1634"/>
                <a:gd name="T69" fmla="*/ 771 h 2470"/>
                <a:gd name="T70" fmla="*/ 262 w 1634"/>
                <a:gd name="T71" fmla="*/ 750 h 2470"/>
                <a:gd name="T72" fmla="*/ 236 w 1634"/>
                <a:gd name="T73" fmla="*/ 755 h 2470"/>
                <a:gd name="T74" fmla="*/ 226 w 1634"/>
                <a:gd name="T75" fmla="*/ 1356 h 2470"/>
                <a:gd name="T76" fmla="*/ 213 w 1634"/>
                <a:gd name="T77" fmla="*/ 1644 h 2470"/>
                <a:gd name="T78" fmla="*/ 161 w 1634"/>
                <a:gd name="T79" fmla="*/ 1696 h 2470"/>
                <a:gd name="T80" fmla="*/ 112 w 1634"/>
                <a:gd name="T81" fmla="*/ 1707 h 2470"/>
                <a:gd name="T82" fmla="*/ 57 w 1634"/>
                <a:gd name="T83" fmla="*/ 1693 h 2470"/>
                <a:gd name="T84" fmla="*/ 16 w 1634"/>
                <a:gd name="T85" fmla="*/ 1652 h 2470"/>
                <a:gd name="T86" fmla="*/ 0 w 1634"/>
                <a:gd name="T87" fmla="*/ 1586 h 2470"/>
                <a:gd name="T88" fmla="*/ 16 w 1634"/>
                <a:gd name="T89" fmla="*/ 693 h 2470"/>
                <a:gd name="T90" fmla="*/ 70 w 1634"/>
                <a:gd name="T91" fmla="*/ 596 h 2470"/>
                <a:gd name="T92" fmla="*/ 158 w 1634"/>
                <a:gd name="T93" fmla="*/ 530 h 2470"/>
                <a:gd name="T94" fmla="*/ 270 w 1634"/>
                <a:gd name="T95" fmla="*/ 505 h 2470"/>
                <a:gd name="T96" fmla="*/ 346 w 1634"/>
                <a:gd name="T97" fmla="*/ 505 h 2470"/>
                <a:gd name="T98" fmla="*/ 758 w 1634"/>
                <a:gd name="T99" fmla="*/ 505 h 2470"/>
                <a:gd name="T100" fmla="*/ 789 w 1634"/>
                <a:gd name="T101" fmla="*/ 505 h 2470"/>
                <a:gd name="T102" fmla="*/ 844 w 1634"/>
                <a:gd name="T103" fmla="*/ 499 h 2470"/>
                <a:gd name="T104" fmla="*/ 939 w 1634"/>
                <a:gd name="T105" fmla="*/ 488 h 2470"/>
                <a:gd name="T106" fmla="*/ 1046 w 1634"/>
                <a:gd name="T107" fmla="*/ 475 h 2470"/>
                <a:gd name="T108" fmla="*/ 1142 w 1634"/>
                <a:gd name="T109" fmla="*/ 464 h 2470"/>
                <a:gd name="T110" fmla="*/ 1198 w 1634"/>
                <a:gd name="T111" fmla="*/ 458 h 2470"/>
                <a:gd name="T112" fmla="*/ 892 w 1634"/>
                <a:gd name="T113" fmla="*/ 159 h 2470"/>
                <a:gd name="T114" fmla="*/ 845 w 1634"/>
                <a:gd name="T115" fmla="*/ 53 h 2470"/>
                <a:gd name="T116" fmla="*/ 1411 w 1634"/>
                <a:gd name="T117" fmla="*/ 25 h 2470"/>
                <a:gd name="T118" fmla="*/ 1450 w 1634"/>
                <a:gd name="T119" fmla="*/ 2 h 2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4" h="2470">
                  <a:moveTo>
                    <a:pt x="1467" y="0"/>
                  </a:moveTo>
                  <a:lnTo>
                    <a:pt x="1485" y="4"/>
                  </a:lnTo>
                  <a:lnTo>
                    <a:pt x="1499" y="11"/>
                  </a:lnTo>
                  <a:lnTo>
                    <a:pt x="1513" y="22"/>
                  </a:lnTo>
                  <a:lnTo>
                    <a:pt x="1523" y="36"/>
                  </a:lnTo>
                  <a:lnTo>
                    <a:pt x="1528" y="53"/>
                  </a:lnTo>
                  <a:lnTo>
                    <a:pt x="1554" y="171"/>
                  </a:lnTo>
                  <a:lnTo>
                    <a:pt x="1569" y="177"/>
                  </a:lnTo>
                  <a:lnTo>
                    <a:pt x="1584" y="186"/>
                  </a:lnTo>
                  <a:lnTo>
                    <a:pt x="1599" y="197"/>
                  </a:lnTo>
                  <a:lnTo>
                    <a:pt x="1613" y="214"/>
                  </a:lnTo>
                  <a:lnTo>
                    <a:pt x="1624" y="234"/>
                  </a:lnTo>
                  <a:lnTo>
                    <a:pt x="1631" y="254"/>
                  </a:lnTo>
                  <a:lnTo>
                    <a:pt x="1634" y="275"/>
                  </a:lnTo>
                  <a:lnTo>
                    <a:pt x="1632" y="296"/>
                  </a:lnTo>
                  <a:lnTo>
                    <a:pt x="1627" y="318"/>
                  </a:lnTo>
                  <a:lnTo>
                    <a:pt x="1617" y="338"/>
                  </a:lnTo>
                  <a:lnTo>
                    <a:pt x="1603" y="356"/>
                  </a:lnTo>
                  <a:lnTo>
                    <a:pt x="1334" y="641"/>
                  </a:lnTo>
                  <a:lnTo>
                    <a:pt x="1320" y="654"/>
                  </a:lnTo>
                  <a:lnTo>
                    <a:pt x="1303" y="664"/>
                  </a:lnTo>
                  <a:lnTo>
                    <a:pt x="1285" y="671"/>
                  </a:lnTo>
                  <a:lnTo>
                    <a:pt x="1265" y="676"/>
                  </a:lnTo>
                  <a:lnTo>
                    <a:pt x="1252" y="677"/>
                  </a:lnTo>
                  <a:lnTo>
                    <a:pt x="1232" y="680"/>
                  </a:lnTo>
                  <a:lnTo>
                    <a:pt x="1208" y="682"/>
                  </a:lnTo>
                  <a:lnTo>
                    <a:pt x="1179" y="686"/>
                  </a:lnTo>
                  <a:lnTo>
                    <a:pt x="1147" y="689"/>
                  </a:lnTo>
                  <a:lnTo>
                    <a:pt x="1112" y="693"/>
                  </a:lnTo>
                  <a:lnTo>
                    <a:pt x="1076" y="697"/>
                  </a:lnTo>
                  <a:lnTo>
                    <a:pt x="1040" y="702"/>
                  </a:lnTo>
                  <a:lnTo>
                    <a:pt x="1004" y="706"/>
                  </a:lnTo>
                  <a:lnTo>
                    <a:pt x="970" y="709"/>
                  </a:lnTo>
                  <a:lnTo>
                    <a:pt x="939" y="714"/>
                  </a:lnTo>
                  <a:lnTo>
                    <a:pt x="911" y="717"/>
                  </a:lnTo>
                  <a:lnTo>
                    <a:pt x="887" y="720"/>
                  </a:lnTo>
                  <a:lnTo>
                    <a:pt x="869" y="722"/>
                  </a:lnTo>
                  <a:lnTo>
                    <a:pt x="870" y="1954"/>
                  </a:lnTo>
                  <a:lnTo>
                    <a:pt x="834" y="1939"/>
                  </a:lnTo>
                  <a:lnTo>
                    <a:pt x="796" y="1927"/>
                  </a:lnTo>
                  <a:lnTo>
                    <a:pt x="756" y="1920"/>
                  </a:lnTo>
                  <a:lnTo>
                    <a:pt x="715" y="1918"/>
                  </a:lnTo>
                  <a:lnTo>
                    <a:pt x="676" y="1920"/>
                  </a:lnTo>
                  <a:lnTo>
                    <a:pt x="637" y="1926"/>
                  </a:lnTo>
                  <a:lnTo>
                    <a:pt x="601" y="1937"/>
                  </a:lnTo>
                  <a:lnTo>
                    <a:pt x="601" y="1581"/>
                  </a:lnTo>
                  <a:lnTo>
                    <a:pt x="542" y="1581"/>
                  </a:lnTo>
                  <a:lnTo>
                    <a:pt x="542" y="1964"/>
                  </a:lnTo>
                  <a:lnTo>
                    <a:pt x="505" y="1988"/>
                  </a:lnTo>
                  <a:lnTo>
                    <a:pt x="472" y="2017"/>
                  </a:lnTo>
                  <a:lnTo>
                    <a:pt x="444" y="2051"/>
                  </a:lnTo>
                  <a:lnTo>
                    <a:pt x="419" y="2087"/>
                  </a:lnTo>
                  <a:lnTo>
                    <a:pt x="398" y="2127"/>
                  </a:lnTo>
                  <a:lnTo>
                    <a:pt x="384" y="2169"/>
                  </a:lnTo>
                  <a:lnTo>
                    <a:pt x="375" y="2214"/>
                  </a:lnTo>
                  <a:lnTo>
                    <a:pt x="372" y="2261"/>
                  </a:lnTo>
                  <a:lnTo>
                    <a:pt x="374" y="2301"/>
                  </a:lnTo>
                  <a:lnTo>
                    <a:pt x="381" y="2340"/>
                  </a:lnTo>
                  <a:lnTo>
                    <a:pt x="392" y="2377"/>
                  </a:lnTo>
                  <a:lnTo>
                    <a:pt x="407" y="2412"/>
                  </a:lnTo>
                  <a:lnTo>
                    <a:pt x="407" y="2438"/>
                  </a:lnTo>
                  <a:lnTo>
                    <a:pt x="360" y="2443"/>
                  </a:lnTo>
                  <a:lnTo>
                    <a:pt x="315" y="2454"/>
                  </a:lnTo>
                  <a:lnTo>
                    <a:pt x="273" y="2470"/>
                  </a:lnTo>
                  <a:lnTo>
                    <a:pt x="273" y="2367"/>
                  </a:lnTo>
                  <a:lnTo>
                    <a:pt x="273" y="2273"/>
                  </a:lnTo>
                  <a:lnTo>
                    <a:pt x="273" y="2186"/>
                  </a:lnTo>
                  <a:lnTo>
                    <a:pt x="273" y="2106"/>
                  </a:lnTo>
                  <a:lnTo>
                    <a:pt x="273" y="2033"/>
                  </a:lnTo>
                  <a:lnTo>
                    <a:pt x="273" y="1965"/>
                  </a:lnTo>
                  <a:lnTo>
                    <a:pt x="273" y="1903"/>
                  </a:lnTo>
                  <a:lnTo>
                    <a:pt x="273" y="1848"/>
                  </a:lnTo>
                  <a:lnTo>
                    <a:pt x="273" y="1797"/>
                  </a:lnTo>
                  <a:lnTo>
                    <a:pt x="273" y="1751"/>
                  </a:lnTo>
                  <a:lnTo>
                    <a:pt x="273" y="1710"/>
                  </a:lnTo>
                  <a:lnTo>
                    <a:pt x="273" y="1672"/>
                  </a:lnTo>
                  <a:lnTo>
                    <a:pt x="274" y="1638"/>
                  </a:lnTo>
                  <a:lnTo>
                    <a:pt x="274" y="1608"/>
                  </a:lnTo>
                  <a:lnTo>
                    <a:pt x="274" y="1582"/>
                  </a:lnTo>
                  <a:lnTo>
                    <a:pt x="274" y="1557"/>
                  </a:lnTo>
                  <a:lnTo>
                    <a:pt x="274" y="1534"/>
                  </a:lnTo>
                  <a:lnTo>
                    <a:pt x="274" y="1514"/>
                  </a:lnTo>
                  <a:lnTo>
                    <a:pt x="274" y="1495"/>
                  </a:lnTo>
                  <a:lnTo>
                    <a:pt x="274" y="1478"/>
                  </a:lnTo>
                  <a:lnTo>
                    <a:pt x="274" y="1461"/>
                  </a:lnTo>
                  <a:lnTo>
                    <a:pt x="274" y="1446"/>
                  </a:lnTo>
                  <a:lnTo>
                    <a:pt x="274" y="1431"/>
                  </a:lnTo>
                  <a:lnTo>
                    <a:pt x="274" y="1414"/>
                  </a:lnTo>
                  <a:lnTo>
                    <a:pt x="275" y="1398"/>
                  </a:lnTo>
                  <a:lnTo>
                    <a:pt x="275" y="1380"/>
                  </a:lnTo>
                  <a:lnTo>
                    <a:pt x="275" y="1362"/>
                  </a:lnTo>
                  <a:lnTo>
                    <a:pt x="275" y="1341"/>
                  </a:lnTo>
                  <a:lnTo>
                    <a:pt x="275" y="1320"/>
                  </a:lnTo>
                  <a:lnTo>
                    <a:pt x="275" y="1295"/>
                  </a:lnTo>
                  <a:lnTo>
                    <a:pt x="275" y="1268"/>
                  </a:lnTo>
                  <a:lnTo>
                    <a:pt x="275" y="1237"/>
                  </a:lnTo>
                  <a:lnTo>
                    <a:pt x="275" y="1205"/>
                  </a:lnTo>
                  <a:lnTo>
                    <a:pt x="275" y="1167"/>
                  </a:lnTo>
                  <a:lnTo>
                    <a:pt x="275" y="1125"/>
                  </a:lnTo>
                  <a:lnTo>
                    <a:pt x="275" y="1079"/>
                  </a:lnTo>
                  <a:lnTo>
                    <a:pt x="275" y="1029"/>
                  </a:lnTo>
                  <a:lnTo>
                    <a:pt x="275" y="973"/>
                  </a:lnTo>
                  <a:lnTo>
                    <a:pt x="275" y="912"/>
                  </a:lnTo>
                  <a:lnTo>
                    <a:pt x="275" y="845"/>
                  </a:lnTo>
                  <a:lnTo>
                    <a:pt x="275" y="771"/>
                  </a:lnTo>
                  <a:lnTo>
                    <a:pt x="274" y="762"/>
                  </a:lnTo>
                  <a:lnTo>
                    <a:pt x="269" y="755"/>
                  </a:lnTo>
                  <a:lnTo>
                    <a:pt x="262" y="750"/>
                  </a:lnTo>
                  <a:lnTo>
                    <a:pt x="253" y="747"/>
                  </a:lnTo>
                  <a:lnTo>
                    <a:pt x="243" y="750"/>
                  </a:lnTo>
                  <a:lnTo>
                    <a:pt x="236" y="755"/>
                  </a:lnTo>
                  <a:lnTo>
                    <a:pt x="231" y="762"/>
                  </a:lnTo>
                  <a:lnTo>
                    <a:pt x="229" y="771"/>
                  </a:lnTo>
                  <a:lnTo>
                    <a:pt x="226" y="1356"/>
                  </a:lnTo>
                  <a:lnTo>
                    <a:pt x="225" y="1595"/>
                  </a:lnTo>
                  <a:lnTo>
                    <a:pt x="222" y="1621"/>
                  </a:lnTo>
                  <a:lnTo>
                    <a:pt x="213" y="1644"/>
                  </a:lnTo>
                  <a:lnTo>
                    <a:pt x="199" y="1665"/>
                  </a:lnTo>
                  <a:lnTo>
                    <a:pt x="182" y="1682"/>
                  </a:lnTo>
                  <a:lnTo>
                    <a:pt x="161" y="1696"/>
                  </a:lnTo>
                  <a:lnTo>
                    <a:pt x="138" y="1704"/>
                  </a:lnTo>
                  <a:lnTo>
                    <a:pt x="112" y="1707"/>
                  </a:lnTo>
                  <a:lnTo>
                    <a:pt x="112" y="1707"/>
                  </a:lnTo>
                  <a:lnTo>
                    <a:pt x="93" y="1705"/>
                  </a:lnTo>
                  <a:lnTo>
                    <a:pt x="75" y="1701"/>
                  </a:lnTo>
                  <a:lnTo>
                    <a:pt x="57" y="1693"/>
                  </a:lnTo>
                  <a:lnTo>
                    <a:pt x="42" y="1682"/>
                  </a:lnTo>
                  <a:lnTo>
                    <a:pt x="28" y="1669"/>
                  </a:lnTo>
                  <a:lnTo>
                    <a:pt x="16" y="1652"/>
                  </a:lnTo>
                  <a:lnTo>
                    <a:pt x="7" y="1633"/>
                  </a:lnTo>
                  <a:lnTo>
                    <a:pt x="2" y="1610"/>
                  </a:lnTo>
                  <a:lnTo>
                    <a:pt x="0" y="1586"/>
                  </a:lnTo>
                  <a:lnTo>
                    <a:pt x="4" y="769"/>
                  </a:lnTo>
                  <a:lnTo>
                    <a:pt x="7" y="730"/>
                  </a:lnTo>
                  <a:lnTo>
                    <a:pt x="16" y="693"/>
                  </a:lnTo>
                  <a:lnTo>
                    <a:pt x="30" y="658"/>
                  </a:lnTo>
                  <a:lnTo>
                    <a:pt x="48" y="625"/>
                  </a:lnTo>
                  <a:lnTo>
                    <a:pt x="70" y="596"/>
                  </a:lnTo>
                  <a:lnTo>
                    <a:pt x="97" y="570"/>
                  </a:lnTo>
                  <a:lnTo>
                    <a:pt x="126" y="548"/>
                  </a:lnTo>
                  <a:lnTo>
                    <a:pt x="158" y="530"/>
                  </a:lnTo>
                  <a:lnTo>
                    <a:pt x="194" y="516"/>
                  </a:lnTo>
                  <a:lnTo>
                    <a:pt x="231" y="508"/>
                  </a:lnTo>
                  <a:lnTo>
                    <a:pt x="270" y="505"/>
                  </a:lnTo>
                  <a:lnTo>
                    <a:pt x="291" y="505"/>
                  </a:lnTo>
                  <a:lnTo>
                    <a:pt x="316" y="505"/>
                  </a:lnTo>
                  <a:lnTo>
                    <a:pt x="346" y="505"/>
                  </a:lnTo>
                  <a:lnTo>
                    <a:pt x="380" y="505"/>
                  </a:lnTo>
                  <a:lnTo>
                    <a:pt x="735" y="505"/>
                  </a:lnTo>
                  <a:lnTo>
                    <a:pt x="758" y="505"/>
                  </a:lnTo>
                  <a:lnTo>
                    <a:pt x="774" y="505"/>
                  </a:lnTo>
                  <a:lnTo>
                    <a:pt x="785" y="505"/>
                  </a:lnTo>
                  <a:lnTo>
                    <a:pt x="789" y="505"/>
                  </a:lnTo>
                  <a:lnTo>
                    <a:pt x="801" y="504"/>
                  </a:lnTo>
                  <a:lnTo>
                    <a:pt x="819" y="502"/>
                  </a:lnTo>
                  <a:lnTo>
                    <a:pt x="844" y="499"/>
                  </a:lnTo>
                  <a:lnTo>
                    <a:pt x="872" y="496"/>
                  </a:lnTo>
                  <a:lnTo>
                    <a:pt x="904" y="492"/>
                  </a:lnTo>
                  <a:lnTo>
                    <a:pt x="939" y="488"/>
                  </a:lnTo>
                  <a:lnTo>
                    <a:pt x="974" y="483"/>
                  </a:lnTo>
                  <a:lnTo>
                    <a:pt x="1010" y="479"/>
                  </a:lnTo>
                  <a:lnTo>
                    <a:pt x="1046" y="475"/>
                  </a:lnTo>
                  <a:lnTo>
                    <a:pt x="1081" y="471"/>
                  </a:lnTo>
                  <a:lnTo>
                    <a:pt x="1113" y="467"/>
                  </a:lnTo>
                  <a:lnTo>
                    <a:pt x="1142" y="464"/>
                  </a:lnTo>
                  <a:lnTo>
                    <a:pt x="1167" y="461"/>
                  </a:lnTo>
                  <a:lnTo>
                    <a:pt x="1186" y="459"/>
                  </a:lnTo>
                  <a:lnTo>
                    <a:pt x="1198" y="458"/>
                  </a:lnTo>
                  <a:lnTo>
                    <a:pt x="1427" y="215"/>
                  </a:lnTo>
                  <a:lnTo>
                    <a:pt x="1415" y="159"/>
                  </a:lnTo>
                  <a:lnTo>
                    <a:pt x="892" y="159"/>
                  </a:lnTo>
                  <a:lnTo>
                    <a:pt x="881" y="122"/>
                  </a:lnTo>
                  <a:lnTo>
                    <a:pt x="866" y="86"/>
                  </a:lnTo>
                  <a:lnTo>
                    <a:pt x="845" y="53"/>
                  </a:lnTo>
                  <a:lnTo>
                    <a:pt x="1399" y="53"/>
                  </a:lnTo>
                  <a:lnTo>
                    <a:pt x="1404" y="39"/>
                  </a:lnTo>
                  <a:lnTo>
                    <a:pt x="1411" y="25"/>
                  </a:lnTo>
                  <a:lnTo>
                    <a:pt x="1422" y="15"/>
                  </a:lnTo>
                  <a:lnTo>
                    <a:pt x="1435" y="7"/>
                  </a:lnTo>
                  <a:lnTo>
                    <a:pt x="1450" y="2"/>
                  </a:lnTo>
                  <a:lnTo>
                    <a:pt x="14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91B1E"/>
                </a:solidFill>
                <a:effectLst/>
                <a:uLnTx/>
                <a:uFillTx/>
                <a:latin typeface="Calibri" panose="020F0502020204030204"/>
                <a:ea typeface="+mn-ea"/>
                <a:cs typeface="+mn-cs"/>
              </a:endParaRPr>
            </a:p>
          </p:txBody>
        </p:sp>
        <p:sp>
          <p:nvSpPr>
            <p:cNvPr id="38" name="Freeform 529">
              <a:extLst>
                <a:ext uri="{FF2B5EF4-FFF2-40B4-BE49-F238E27FC236}">
                  <a16:creationId xmlns:a16="http://schemas.microsoft.com/office/drawing/2014/main" id="{BC8205CC-F0AD-4DD5-B12F-B2274E6D9BD2}"/>
                </a:ext>
              </a:extLst>
            </p:cNvPr>
            <p:cNvSpPr>
              <a:spLocks/>
            </p:cNvSpPr>
            <p:nvPr/>
          </p:nvSpPr>
          <p:spPr bwMode="auto">
            <a:xfrm>
              <a:off x="892175" y="5470525"/>
              <a:ext cx="174625" cy="80963"/>
            </a:xfrm>
            <a:custGeom>
              <a:avLst/>
              <a:gdLst>
                <a:gd name="T0" fmla="*/ 700 w 1097"/>
                <a:gd name="T1" fmla="*/ 0 h 510"/>
                <a:gd name="T2" fmla="*/ 738 w 1097"/>
                <a:gd name="T3" fmla="*/ 0 h 510"/>
                <a:gd name="T4" fmla="*/ 771 w 1097"/>
                <a:gd name="T5" fmla="*/ 0 h 510"/>
                <a:gd name="T6" fmla="*/ 823 w 1097"/>
                <a:gd name="T7" fmla="*/ 0 h 510"/>
                <a:gd name="T8" fmla="*/ 839 w 1097"/>
                <a:gd name="T9" fmla="*/ 0 h 510"/>
                <a:gd name="T10" fmla="*/ 877 w 1097"/>
                <a:gd name="T11" fmla="*/ 4 h 510"/>
                <a:gd name="T12" fmla="*/ 913 w 1097"/>
                <a:gd name="T13" fmla="*/ 12 h 510"/>
                <a:gd name="T14" fmla="*/ 947 w 1097"/>
                <a:gd name="T15" fmla="*/ 24 h 510"/>
                <a:gd name="T16" fmla="*/ 979 w 1097"/>
                <a:gd name="T17" fmla="*/ 42 h 510"/>
                <a:gd name="T18" fmla="*/ 1007 w 1097"/>
                <a:gd name="T19" fmla="*/ 63 h 510"/>
                <a:gd name="T20" fmla="*/ 1032 w 1097"/>
                <a:gd name="T21" fmla="*/ 89 h 510"/>
                <a:gd name="T22" fmla="*/ 1054 w 1097"/>
                <a:gd name="T23" fmla="*/ 118 h 510"/>
                <a:gd name="T24" fmla="*/ 1071 w 1097"/>
                <a:gd name="T25" fmla="*/ 148 h 510"/>
                <a:gd name="T26" fmla="*/ 1085 w 1097"/>
                <a:gd name="T27" fmla="*/ 182 h 510"/>
                <a:gd name="T28" fmla="*/ 1093 w 1097"/>
                <a:gd name="T29" fmla="*/ 218 h 510"/>
                <a:gd name="T30" fmla="*/ 1096 w 1097"/>
                <a:gd name="T31" fmla="*/ 256 h 510"/>
                <a:gd name="T32" fmla="*/ 1097 w 1097"/>
                <a:gd name="T33" fmla="*/ 510 h 510"/>
                <a:gd name="T34" fmla="*/ 1011 w 1097"/>
                <a:gd name="T35" fmla="*/ 510 h 510"/>
                <a:gd name="T36" fmla="*/ 1009 w 1097"/>
                <a:gd name="T37" fmla="*/ 471 h 510"/>
                <a:gd name="T38" fmla="*/ 999 w 1097"/>
                <a:gd name="T39" fmla="*/ 433 h 510"/>
                <a:gd name="T40" fmla="*/ 986 w 1097"/>
                <a:gd name="T41" fmla="*/ 398 h 510"/>
                <a:gd name="T42" fmla="*/ 969 w 1097"/>
                <a:gd name="T43" fmla="*/ 365 h 510"/>
                <a:gd name="T44" fmla="*/ 946 w 1097"/>
                <a:gd name="T45" fmla="*/ 336 h 510"/>
                <a:gd name="T46" fmla="*/ 919 w 1097"/>
                <a:gd name="T47" fmla="*/ 310 h 510"/>
                <a:gd name="T48" fmla="*/ 891 w 1097"/>
                <a:gd name="T49" fmla="*/ 287 h 510"/>
                <a:gd name="T50" fmla="*/ 858 w 1097"/>
                <a:gd name="T51" fmla="*/ 270 h 510"/>
                <a:gd name="T52" fmla="*/ 823 w 1097"/>
                <a:gd name="T53" fmla="*/ 256 h 510"/>
                <a:gd name="T54" fmla="*/ 785 w 1097"/>
                <a:gd name="T55" fmla="*/ 248 h 510"/>
                <a:gd name="T56" fmla="*/ 746 w 1097"/>
                <a:gd name="T57" fmla="*/ 245 h 510"/>
                <a:gd name="T58" fmla="*/ 361 w 1097"/>
                <a:gd name="T59" fmla="*/ 245 h 510"/>
                <a:gd name="T60" fmla="*/ 322 w 1097"/>
                <a:gd name="T61" fmla="*/ 248 h 510"/>
                <a:gd name="T62" fmla="*/ 285 w 1097"/>
                <a:gd name="T63" fmla="*/ 256 h 510"/>
                <a:gd name="T64" fmla="*/ 250 w 1097"/>
                <a:gd name="T65" fmla="*/ 270 h 510"/>
                <a:gd name="T66" fmla="*/ 217 w 1097"/>
                <a:gd name="T67" fmla="*/ 287 h 510"/>
                <a:gd name="T68" fmla="*/ 188 w 1097"/>
                <a:gd name="T69" fmla="*/ 310 h 510"/>
                <a:gd name="T70" fmla="*/ 162 w 1097"/>
                <a:gd name="T71" fmla="*/ 335 h 510"/>
                <a:gd name="T72" fmla="*/ 139 w 1097"/>
                <a:gd name="T73" fmla="*/ 365 h 510"/>
                <a:gd name="T74" fmla="*/ 120 w 1097"/>
                <a:gd name="T75" fmla="*/ 398 h 510"/>
                <a:gd name="T76" fmla="*/ 107 w 1097"/>
                <a:gd name="T77" fmla="*/ 433 h 510"/>
                <a:gd name="T78" fmla="*/ 99 w 1097"/>
                <a:gd name="T79" fmla="*/ 471 h 510"/>
                <a:gd name="T80" fmla="*/ 96 w 1097"/>
                <a:gd name="T81" fmla="*/ 510 h 510"/>
                <a:gd name="T82" fmla="*/ 0 w 1097"/>
                <a:gd name="T83" fmla="*/ 510 h 510"/>
                <a:gd name="T84" fmla="*/ 1 w 1097"/>
                <a:gd name="T85" fmla="*/ 256 h 510"/>
                <a:gd name="T86" fmla="*/ 4 w 1097"/>
                <a:gd name="T87" fmla="*/ 218 h 510"/>
                <a:gd name="T88" fmla="*/ 13 w 1097"/>
                <a:gd name="T89" fmla="*/ 182 h 510"/>
                <a:gd name="T90" fmla="*/ 26 w 1097"/>
                <a:gd name="T91" fmla="*/ 148 h 510"/>
                <a:gd name="T92" fmla="*/ 43 w 1097"/>
                <a:gd name="T93" fmla="*/ 118 h 510"/>
                <a:gd name="T94" fmla="*/ 65 w 1097"/>
                <a:gd name="T95" fmla="*/ 89 h 510"/>
                <a:gd name="T96" fmla="*/ 91 w 1097"/>
                <a:gd name="T97" fmla="*/ 63 h 510"/>
                <a:gd name="T98" fmla="*/ 118 w 1097"/>
                <a:gd name="T99" fmla="*/ 42 h 510"/>
                <a:gd name="T100" fmla="*/ 150 w 1097"/>
                <a:gd name="T101" fmla="*/ 25 h 510"/>
                <a:gd name="T102" fmla="*/ 184 w 1097"/>
                <a:gd name="T103" fmla="*/ 12 h 510"/>
                <a:gd name="T104" fmla="*/ 220 w 1097"/>
                <a:gd name="T105" fmla="*/ 4 h 510"/>
                <a:gd name="T106" fmla="*/ 258 w 1097"/>
                <a:gd name="T107" fmla="*/ 0 h 510"/>
                <a:gd name="T108" fmla="*/ 659 w 1097"/>
                <a:gd name="T109" fmla="*/ 0 h 510"/>
                <a:gd name="T110" fmla="*/ 700 w 1097"/>
                <a:gd name="T111"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97" h="510">
                  <a:moveTo>
                    <a:pt x="700" y="0"/>
                  </a:moveTo>
                  <a:lnTo>
                    <a:pt x="738" y="0"/>
                  </a:lnTo>
                  <a:lnTo>
                    <a:pt x="771" y="0"/>
                  </a:lnTo>
                  <a:lnTo>
                    <a:pt x="823" y="0"/>
                  </a:lnTo>
                  <a:lnTo>
                    <a:pt x="839" y="0"/>
                  </a:lnTo>
                  <a:lnTo>
                    <a:pt x="877" y="4"/>
                  </a:lnTo>
                  <a:lnTo>
                    <a:pt x="913" y="12"/>
                  </a:lnTo>
                  <a:lnTo>
                    <a:pt x="947" y="24"/>
                  </a:lnTo>
                  <a:lnTo>
                    <a:pt x="979" y="42"/>
                  </a:lnTo>
                  <a:lnTo>
                    <a:pt x="1007" y="63"/>
                  </a:lnTo>
                  <a:lnTo>
                    <a:pt x="1032" y="89"/>
                  </a:lnTo>
                  <a:lnTo>
                    <a:pt x="1054" y="118"/>
                  </a:lnTo>
                  <a:lnTo>
                    <a:pt x="1071" y="148"/>
                  </a:lnTo>
                  <a:lnTo>
                    <a:pt x="1085" y="182"/>
                  </a:lnTo>
                  <a:lnTo>
                    <a:pt x="1093" y="218"/>
                  </a:lnTo>
                  <a:lnTo>
                    <a:pt x="1096" y="256"/>
                  </a:lnTo>
                  <a:lnTo>
                    <a:pt x="1097" y="510"/>
                  </a:lnTo>
                  <a:lnTo>
                    <a:pt x="1011" y="510"/>
                  </a:lnTo>
                  <a:lnTo>
                    <a:pt x="1009" y="471"/>
                  </a:lnTo>
                  <a:lnTo>
                    <a:pt x="999" y="433"/>
                  </a:lnTo>
                  <a:lnTo>
                    <a:pt x="986" y="398"/>
                  </a:lnTo>
                  <a:lnTo>
                    <a:pt x="969" y="365"/>
                  </a:lnTo>
                  <a:lnTo>
                    <a:pt x="946" y="336"/>
                  </a:lnTo>
                  <a:lnTo>
                    <a:pt x="919" y="310"/>
                  </a:lnTo>
                  <a:lnTo>
                    <a:pt x="891" y="287"/>
                  </a:lnTo>
                  <a:lnTo>
                    <a:pt x="858" y="270"/>
                  </a:lnTo>
                  <a:lnTo>
                    <a:pt x="823" y="256"/>
                  </a:lnTo>
                  <a:lnTo>
                    <a:pt x="785" y="248"/>
                  </a:lnTo>
                  <a:lnTo>
                    <a:pt x="746" y="245"/>
                  </a:lnTo>
                  <a:lnTo>
                    <a:pt x="361" y="245"/>
                  </a:lnTo>
                  <a:lnTo>
                    <a:pt x="322" y="248"/>
                  </a:lnTo>
                  <a:lnTo>
                    <a:pt x="285" y="256"/>
                  </a:lnTo>
                  <a:lnTo>
                    <a:pt x="250" y="270"/>
                  </a:lnTo>
                  <a:lnTo>
                    <a:pt x="217" y="287"/>
                  </a:lnTo>
                  <a:lnTo>
                    <a:pt x="188" y="310"/>
                  </a:lnTo>
                  <a:lnTo>
                    <a:pt x="162" y="335"/>
                  </a:lnTo>
                  <a:lnTo>
                    <a:pt x="139" y="365"/>
                  </a:lnTo>
                  <a:lnTo>
                    <a:pt x="120" y="398"/>
                  </a:lnTo>
                  <a:lnTo>
                    <a:pt x="107" y="433"/>
                  </a:lnTo>
                  <a:lnTo>
                    <a:pt x="99" y="471"/>
                  </a:lnTo>
                  <a:lnTo>
                    <a:pt x="96" y="510"/>
                  </a:lnTo>
                  <a:lnTo>
                    <a:pt x="0" y="510"/>
                  </a:lnTo>
                  <a:lnTo>
                    <a:pt x="1" y="256"/>
                  </a:lnTo>
                  <a:lnTo>
                    <a:pt x="4" y="218"/>
                  </a:lnTo>
                  <a:lnTo>
                    <a:pt x="13" y="182"/>
                  </a:lnTo>
                  <a:lnTo>
                    <a:pt x="26" y="148"/>
                  </a:lnTo>
                  <a:lnTo>
                    <a:pt x="43" y="118"/>
                  </a:lnTo>
                  <a:lnTo>
                    <a:pt x="65" y="89"/>
                  </a:lnTo>
                  <a:lnTo>
                    <a:pt x="91" y="63"/>
                  </a:lnTo>
                  <a:lnTo>
                    <a:pt x="118" y="42"/>
                  </a:lnTo>
                  <a:lnTo>
                    <a:pt x="150" y="25"/>
                  </a:lnTo>
                  <a:lnTo>
                    <a:pt x="184" y="12"/>
                  </a:lnTo>
                  <a:lnTo>
                    <a:pt x="220" y="4"/>
                  </a:lnTo>
                  <a:lnTo>
                    <a:pt x="258" y="0"/>
                  </a:lnTo>
                  <a:lnTo>
                    <a:pt x="659" y="0"/>
                  </a:lnTo>
                  <a:lnTo>
                    <a:pt x="7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91B1E"/>
                </a:solidFill>
                <a:effectLst/>
                <a:uLnTx/>
                <a:uFillTx/>
                <a:latin typeface="Calibri" panose="020F0502020204030204"/>
                <a:ea typeface="+mn-ea"/>
                <a:cs typeface="+mn-cs"/>
              </a:endParaRPr>
            </a:p>
          </p:txBody>
        </p:sp>
        <p:sp>
          <p:nvSpPr>
            <p:cNvPr id="43" name="Freeform 530">
              <a:extLst>
                <a:ext uri="{FF2B5EF4-FFF2-40B4-BE49-F238E27FC236}">
                  <a16:creationId xmlns:a16="http://schemas.microsoft.com/office/drawing/2014/main" id="{D619D9CF-3187-4714-B121-5E19F96F4C93}"/>
                </a:ext>
              </a:extLst>
            </p:cNvPr>
            <p:cNvSpPr>
              <a:spLocks/>
            </p:cNvSpPr>
            <p:nvPr/>
          </p:nvSpPr>
          <p:spPr bwMode="auto">
            <a:xfrm>
              <a:off x="944563" y="5387975"/>
              <a:ext cx="71438" cy="71438"/>
            </a:xfrm>
            <a:custGeom>
              <a:avLst/>
              <a:gdLst>
                <a:gd name="T0" fmla="*/ 225 w 450"/>
                <a:gd name="T1" fmla="*/ 0 h 450"/>
                <a:gd name="T2" fmla="*/ 262 w 450"/>
                <a:gd name="T3" fmla="*/ 3 h 450"/>
                <a:gd name="T4" fmla="*/ 296 w 450"/>
                <a:gd name="T5" fmla="*/ 11 h 450"/>
                <a:gd name="T6" fmla="*/ 328 w 450"/>
                <a:gd name="T7" fmla="*/ 25 h 450"/>
                <a:gd name="T8" fmla="*/ 357 w 450"/>
                <a:gd name="T9" fmla="*/ 43 h 450"/>
                <a:gd name="T10" fmla="*/ 384 w 450"/>
                <a:gd name="T11" fmla="*/ 65 h 450"/>
                <a:gd name="T12" fmla="*/ 406 w 450"/>
                <a:gd name="T13" fmla="*/ 92 h 450"/>
                <a:gd name="T14" fmla="*/ 424 w 450"/>
                <a:gd name="T15" fmla="*/ 121 h 450"/>
                <a:gd name="T16" fmla="*/ 438 w 450"/>
                <a:gd name="T17" fmla="*/ 154 h 450"/>
                <a:gd name="T18" fmla="*/ 446 w 450"/>
                <a:gd name="T19" fmla="*/ 189 h 450"/>
                <a:gd name="T20" fmla="*/ 450 w 450"/>
                <a:gd name="T21" fmla="*/ 225 h 450"/>
                <a:gd name="T22" fmla="*/ 446 w 450"/>
                <a:gd name="T23" fmla="*/ 262 h 450"/>
                <a:gd name="T24" fmla="*/ 438 w 450"/>
                <a:gd name="T25" fmla="*/ 296 h 450"/>
                <a:gd name="T26" fmla="*/ 424 w 450"/>
                <a:gd name="T27" fmla="*/ 328 h 450"/>
                <a:gd name="T28" fmla="*/ 405 w 450"/>
                <a:gd name="T29" fmla="*/ 357 h 450"/>
                <a:gd name="T30" fmla="*/ 383 w 450"/>
                <a:gd name="T31" fmla="*/ 384 h 450"/>
                <a:gd name="T32" fmla="*/ 357 w 450"/>
                <a:gd name="T33" fmla="*/ 406 h 450"/>
                <a:gd name="T34" fmla="*/ 327 w 450"/>
                <a:gd name="T35" fmla="*/ 424 h 450"/>
                <a:gd name="T36" fmla="*/ 296 w 450"/>
                <a:gd name="T37" fmla="*/ 438 h 450"/>
                <a:gd name="T38" fmla="*/ 261 w 450"/>
                <a:gd name="T39" fmla="*/ 447 h 450"/>
                <a:gd name="T40" fmla="*/ 225 w 450"/>
                <a:gd name="T41" fmla="*/ 450 h 450"/>
                <a:gd name="T42" fmla="*/ 189 w 450"/>
                <a:gd name="T43" fmla="*/ 447 h 450"/>
                <a:gd name="T44" fmla="*/ 154 w 450"/>
                <a:gd name="T45" fmla="*/ 438 h 450"/>
                <a:gd name="T46" fmla="*/ 122 w 450"/>
                <a:gd name="T47" fmla="*/ 424 h 450"/>
                <a:gd name="T48" fmla="*/ 92 w 450"/>
                <a:gd name="T49" fmla="*/ 406 h 450"/>
                <a:gd name="T50" fmla="*/ 67 w 450"/>
                <a:gd name="T51" fmla="*/ 384 h 450"/>
                <a:gd name="T52" fmla="*/ 44 w 450"/>
                <a:gd name="T53" fmla="*/ 357 h 450"/>
                <a:gd name="T54" fmla="*/ 25 w 450"/>
                <a:gd name="T55" fmla="*/ 328 h 450"/>
                <a:gd name="T56" fmla="*/ 12 w 450"/>
                <a:gd name="T57" fmla="*/ 296 h 450"/>
                <a:gd name="T58" fmla="*/ 3 w 450"/>
                <a:gd name="T59" fmla="*/ 261 h 450"/>
                <a:gd name="T60" fmla="*/ 0 w 450"/>
                <a:gd name="T61" fmla="*/ 225 h 450"/>
                <a:gd name="T62" fmla="*/ 3 w 450"/>
                <a:gd name="T63" fmla="*/ 189 h 450"/>
                <a:gd name="T64" fmla="*/ 11 w 450"/>
                <a:gd name="T65" fmla="*/ 154 h 450"/>
                <a:gd name="T66" fmla="*/ 25 w 450"/>
                <a:gd name="T67" fmla="*/ 121 h 450"/>
                <a:gd name="T68" fmla="*/ 44 w 450"/>
                <a:gd name="T69" fmla="*/ 92 h 450"/>
                <a:gd name="T70" fmla="*/ 66 w 450"/>
                <a:gd name="T71" fmla="*/ 65 h 450"/>
                <a:gd name="T72" fmla="*/ 92 w 450"/>
                <a:gd name="T73" fmla="*/ 43 h 450"/>
                <a:gd name="T74" fmla="*/ 122 w 450"/>
                <a:gd name="T75" fmla="*/ 25 h 450"/>
                <a:gd name="T76" fmla="*/ 154 w 450"/>
                <a:gd name="T77" fmla="*/ 11 h 450"/>
                <a:gd name="T78" fmla="*/ 189 w 450"/>
                <a:gd name="T79" fmla="*/ 3 h 450"/>
                <a:gd name="T80" fmla="*/ 225 w 450"/>
                <a:gd name="T81"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0" h="450">
                  <a:moveTo>
                    <a:pt x="225" y="0"/>
                  </a:moveTo>
                  <a:lnTo>
                    <a:pt x="262" y="3"/>
                  </a:lnTo>
                  <a:lnTo>
                    <a:pt x="296" y="11"/>
                  </a:lnTo>
                  <a:lnTo>
                    <a:pt x="328" y="25"/>
                  </a:lnTo>
                  <a:lnTo>
                    <a:pt x="357" y="43"/>
                  </a:lnTo>
                  <a:lnTo>
                    <a:pt x="384" y="65"/>
                  </a:lnTo>
                  <a:lnTo>
                    <a:pt x="406" y="92"/>
                  </a:lnTo>
                  <a:lnTo>
                    <a:pt x="424" y="121"/>
                  </a:lnTo>
                  <a:lnTo>
                    <a:pt x="438" y="154"/>
                  </a:lnTo>
                  <a:lnTo>
                    <a:pt x="446" y="189"/>
                  </a:lnTo>
                  <a:lnTo>
                    <a:pt x="450" y="225"/>
                  </a:lnTo>
                  <a:lnTo>
                    <a:pt x="446" y="262"/>
                  </a:lnTo>
                  <a:lnTo>
                    <a:pt x="438" y="296"/>
                  </a:lnTo>
                  <a:lnTo>
                    <a:pt x="424" y="328"/>
                  </a:lnTo>
                  <a:lnTo>
                    <a:pt x="405" y="357"/>
                  </a:lnTo>
                  <a:lnTo>
                    <a:pt x="383" y="384"/>
                  </a:lnTo>
                  <a:lnTo>
                    <a:pt x="357" y="406"/>
                  </a:lnTo>
                  <a:lnTo>
                    <a:pt x="327" y="424"/>
                  </a:lnTo>
                  <a:lnTo>
                    <a:pt x="296" y="438"/>
                  </a:lnTo>
                  <a:lnTo>
                    <a:pt x="261" y="447"/>
                  </a:lnTo>
                  <a:lnTo>
                    <a:pt x="225" y="450"/>
                  </a:lnTo>
                  <a:lnTo>
                    <a:pt x="189" y="447"/>
                  </a:lnTo>
                  <a:lnTo>
                    <a:pt x="154" y="438"/>
                  </a:lnTo>
                  <a:lnTo>
                    <a:pt x="122" y="424"/>
                  </a:lnTo>
                  <a:lnTo>
                    <a:pt x="92" y="406"/>
                  </a:lnTo>
                  <a:lnTo>
                    <a:pt x="67" y="384"/>
                  </a:lnTo>
                  <a:lnTo>
                    <a:pt x="44" y="357"/>
                  </a:lnTo>
                  <a:lnTo>
                    <a:pt x="25" y="328"/>
                  </a:lnTo>
                  <a:lnTo>
                    <a:pt x="12" y="296"/>
                  </a:lnTo>
                  <a:lnTo>
                    <a:pt x="3" y="261"/>
                  </a:lnTo>
                  <a:lnTo>
                    <a:pt x="0" y="225"/>
                  </a:lnTo>
                  <a:lnTo>
                    <a:pt x="3" y="189"/>
                  </a:lnTo>
                  <a:lnTo>
                    <a:pt x="11" y="154"/>
                  </a:lnTo>
                  <a:lnTo>
                    <a:pt x="25" y="121"/>
                  </a:lnTo>
                  <a:lnTo>
                    <a:pt x="44" y="92"/>
                  </a:lnTo>
                  <a:lnTo>
                    <a:pt x="66" y="65"/>
                  </a:lnTo>
                  <a:lnTo>
                    <a:pt x="92" y="43"/>
                  </a:lnTo>
                  <a:lnTo>
                    <a:pt x="122" y="25"/>
                  </a:lnTo>
                  <a:lnTo>
                    <a:pt x="154" y="11"/>
                  </a:lnTo>
                  <a:lnTo>
                    <a:pt x="189" y="3"/>
                  </a:lnTo>
                  <a:lnTo>
                    <a:pt x="2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91B1E"/>
                </a:solidFill>
                <a:effectLst/>
                <a:uLnTx/>
                <a:uFillTx/>
                <a:latin typeface="Calibri" panose="020F0502020204030204"/>
                <a:ea typeface="+mn-ea"/>
                <a:cs typeface="+mn-cs"/>
              </a:endParaRPr>
            </a:p>
          </p:txBody>
        </p:sp>
        <p:sp>
          <p:nvSpPr>
            <p:cNvPr id="45" name="Freeform 531">
              <a:extLst>
                <a:ext uri="{FF2B5EF4-FFF2-40B4-BE49-F238E27FC236}">
                  <a16:creationId xmlns:a16="http://schemas.microsoft.com/office/drawing/2014/main" id="{005665EC-D1D0-4B48-ADE7-F6E5A9C15EB8}"/>
                </a:ext>
              </a:extLst>
            </p:cNvPr>
            <p:cNvSpPr>
              <a:spLocks/>
            </p:cNvSpPr>
            <p:nvPr/>
          </p:nvSpPr>
          <p:spPr bwMode="auto">
            <a:xfrm>
              <a:off x="704850" y="5387975"/>
              <a:ext cx="71438" cy="71438"/>
            </a:xfrm>
            <a:custGeom>
              <a:avLst/>
              <a:gdLst>
                <a:gd name="T0" fmla="*/ 225 w 450"/>
                <a:gd name="T1" fmla="*/ 0 h 450"/>
                <a:gd name="T2" fmla="*/ 262 w 450"/>
                <a:gd name="T3" fmla="*/ 3 h 450"/>
                <a:gd name="T4" fmla="*/ 296 w 450"/>
                <a:gd name="T5" fmla="*/ 11 h 450"/>
                <a:gd name="T6" fmla="*/ 329 w 450"/>
                <a:gd name="T7" fmla="*/ 25 h 450"/>
                <a:gd name="T8" fmla="*/ 358 w 450"/>
                <a:gd name="T9" fmla="*/ 43 h 450"/>
                <a:gd name="T10" fmla="*/ 384 w 450"/>
                <a:gd name="T11" fmla="*/ 65 h 450"/>
                <a:gd name="T12" fmla="*/ 407 w 450"/>
                <a:gd name="T13" fmla="*/ 92 h 450"/>
                <a:gd name="T14" fmla="*/ 425 w 450"/>
                <a:gd name="T15" fmla="*/ 121 h 450"/>
                <a:gd name="T16" fmla="*/ 439 w 450"/>
                <a:gd name="T17" fmla="*/ 154 h 450"/>
                <a:gd name="T18" fmla="*/ 447 w 450"/>
                <a:gd name="T19" fmla="*/ 189 h 450"/>
                <a:gd name="T20" fmla="*/ 450 w 450"/>
                <a:gd name="T21" fmla="*/ 225 h 450"/>
                <a:gd name="T22" fmla="*/ 447 w 450"/>
                <a:gd name="T23" fmla="*/ 261 h 450"/>
                <a:gd name="T24" fmla="*/ 439 w 450"/>
                <a:gd name="T25" fmla="*/ 296 h 450"/>
                <a:gd name="T26" fmla="*/ 425 w 450"/>
                <a:gd name="T27" fmla="*/ 328 h 450"/>
                <a:gd name="T28" fmla="*/ 407 w 450"/>
                <a:gd name="T29" fmla="*/ 357 h 450"/>
                <a:gd name="T30" fmla="*/ 384 w 450"/>
                <a:gd name="T31" fmla="*/ 384 h 450"/>
                <a:gd name="T32" fmla="*/ 358 w 450"/>
                <a:gd name="T33" fmla="*/ 406 h 450"/>
                <a:gd name="T34" fmla="*/ 329 w 450"/>
                <a:gd name="T35" fmla="*/ 424 h 450"/>
                <a:gd name="T36" fmla="*/ 296 w 450"/>
                <a:gd name="T37" fmla="*/ 438 h 450"/>
                <a:gd name="T38" fmla="*/ 262 w 450"/>
                <a:gd name="T39" fmla="*/ 447 h 450"/>
                <a:gd name="T40" fmla="*/ 225 w 450"/>
                <a:gd name="T41" fmla="*/ 450 h 450"/>
                <a:gd name="T42" fmla="*/ 189 w 450"/>
                <a:gd name="T43" fmla="*/ 447 h 450"/>
                <a:gd name="T44" fmla="*/ 154 w 450"/>
                <a:gd name="T45" fmla="*/ 438 h 450"/>
                <a:gd name="T46" fmla="*/ 123 w 450"/>
                <a:gd name="T47" fmla="*/ 424 h 450"/>
                <a:gd name="T48" fmla="*/ 93 w 450"/>
                <a:gd name="T49" fmla="*/ 406 h 450"/>
                <a:gd name="T50" fmla="*/ 67 w 450"/>
                <a:gd name="T51" fmla="*/ 384 h 450"/>
                <a:gd name="T52" fmla="*/ 45 w 450"/>
                <a:gd name="T53" fmla="*/ 357 h 450"/>
                <a:gd name="T54" fmla="*/ 26 w 450"/>
                <a:gd name="T55" fmla="*/ 328 h 450"/>
                <a:gd name="T56" fmla="*/ 13 w 450"/>
                <a:gd name="T57" fmla="*/ 296 h 450"/>
                <a:gd name="T58" fmla="*/ 4 w 450"/>
                <a:gd name="T59" fmla="*/ 262 h 450"/>
                <a:gd name="T60" fmla="*/ 0 w 450"/>
                <a:gd name="T61" fmla="*/ 225 h 450"/>
                <a:gd name="T62" fmla="*/ 4 w 450"/>
                <a:gd name="T63" fmla="*/ 188 h 450"/>
                <a:gd name="T64" fmla="*/ 13 w 450"/>
                <a:gd name="T65" fmla="*/ 154 h 450"/>
                <a:gd name="T66" fmla="*/ 26 w 450"/>
                <a:gd name="T67" fmla="*/ 121 h 450"/>
                <a:gd name="T68" fmla="*/ 45 w 450"/>
                <a:gd name="T69" fmla="*/ 92 h 450"/>
                <a:gd name="T70" fmla="*/ 67 w 450"/>
                <a:gd name="T71" fmla="*/ 65 h 450"/>
                <a:gd name="T72" fmla="*/ 93 w 450"/>
                <a:gd name="T73" fmla="*/ 43 h 450"/>
                <a:gd name="T74" fmla="*/ 123 w 450"/>
                <a:gd name="T75" fmla="*/ 25 h 450"/>
                <a:gd name="T76" fmla="*/ 154 w 450"/>
                <a:gd name="T77" fmla="*/ 11 h 450"/>
                <a:gd name="T78" fmla="*/ 189 w 450"/>
                <a:gd name="T79" fmla="*/ 3 h 450"/>
                <a:gd name="T80" fmla="*/ 225 w 450"/>
                <a:gd name="T81"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0" h="450">
                  <a:moveTo>
                    <a:pt x="225" y="0"/>
                  </a:moveTo>
                  <a:lnTo>
                    <a:pt x="262" y="3"/>
                  </a:lnTo>
                  <a:lnTo>
                    <a:pt x="296" y="11"/>
                  </a:lnTo>
                  <a:lnTo>
                    <a:pt x="329" y="25"/>
                  </a:lnTo>
                  <a:lnTo>
                    <a:pt x="358" y="43"/>
                  </a:lnTo>
                  <a:lnTo>
                    <a:pt x="384" y="65"/>
                  </a:lnTo>
                  <a:lnTo>
                    <a:pt x="407" y="92"/>
                  </a:lnTo>
                  <a:lnTo>
                    <a:pt x="425" y="121"/>
                  </a:lnTo>
                  <a:lnTo>
                    <a:pt x="439" y="154"/>
                  </a:lnTo>
                  <a:lnTo>
                    <a:pt x="447" y="189"/>
                  </a:lnTo>
                  <a:lnTo>
                    <a:pt x="450" y="225"/>
                  </a:lnTo>
                  <a:lnTo>
                    <a:pt x="447" y="261"/>
                  </a:lnTo>
                  <a:lnTo>
                    <a:pt x="439" y="296"/>
                  </a:lnTo>
                  <a:lnTo>
                    <a:pt x="425" y="328"/>
                  </a:lnTo>
                  <a:lnTo>
                    <a:pt x="407" y="357"/>
                  </a:lnTo>
                  <a:lnTo>
                    <a:pt x="384" y="384"/>
                  </a:lnTo>
                  <a:lnTo>
                    <a:pt x="358" y="406"/>
                  </a:lnTo>
                  <a:lnTo>
                    <a:pt x="329" y="424"/>
                  </a:lnTo>
                  <a:lnTo>
                    <a:pt x="296" y="438"/>
                  </a:lnTo>
                  <a:lnTo>
                    <a:pt x="262" y="447"/>
                  </a:lnTo>
                  <a:lnTo>
                    <a:pt x="225" y="450"/>
                  </a:lnTo>
                  <a:lnTo>
                    <a:pt x="189" y="447"/>
                  </a:lnTo>
                  <a:lnTo>
                    <a:pt x="154" y="438"/>
                  </a:lnTo>
                  <a:lnTo>
                    <a:pt x="123" y="424"/>
                  </a:lnTo>
                  <a:lnTo>
                    <a:pt x="93" y="406"/>
                  </a:lnTo>
                  <a:lnTo>
                    <a:pt x="67" y="384"/>
                  </a:lnTo>
                  <a:lnTo>
                    <a:pt x="45" y="357"/>
                  </a:lnTo>
                  <a:lnTo>
                    <a:pt x="26" y="328"/>
                  </a:lnTo>
                  <a:lnTo>
                    <a:pt x="13" y="296"/>
                  </a:lnTo>
                  <a:lnTo>
                    <a:pt x="4" y="262"/>
                  </a:lnTo>
                  <a:lnTo>
                    <a:pt x="0" y="225"/>
                  </a:lnTo>
                  <a:lnTo>
                    <a:pt x="4" y="188"/>
                  </a:lnTo>
                  <a:lnTo>
                    <a:pt x="13" y="154"/>
                  </a:lnTo>
                  <a:lnTo>
                    <a:pt x="26" y="121"/>
                  </a:lnTo>
                  <a:lnTo>
                    <a:pt x="45" y="92"/>
                  </a:lnTo>
                  <a:lnTo>
                    <a:pt x="67" y="65"/>
                  </a:lnTo>
                  <a:lnTo>
                    <a:pt x="93" y="43"/>
                  </a:lnTo>
                  <a:lnTo>
                    <a:pt x="123" y="25"/>
                  </a:lnTo>
                  <a:lnTo>
                    <a:pt x="154" y="11"/>
                  </a:lnTo>
                  <a:lnTo>
                    <a:pt x="189" y="3"/>
                  </a:lnTo>
                  <a:lnTo>
                    <a:pt x="2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91B1E"/>
                </a:solidFill>
                <a:effectLst/>
                <a:uLnTx/>
                <a:uFillTx/>
                <a:latin typeface="Calibri" panose="020F0502020204030204"/>
                <a:ea typeface="+mn-ea"/>
                <a:cs typeface="+mn-cs"/>
              </a:endParaRPr>
            </a:p>
          </p:txBody>
        </p:sp>
        <p:sp>
          <p:nvSpPr>
            <p:cNvPr id="46" name="Freeform 532">
              <a:extLst>
                <a:ext uri="{FF2B5EF4-FFF2-40B4-BE49-F238E27FC236}">
                  <a16:creationId xmlns:a16="http://schemas.microsoft.com/office/drawing/2014/main" id="{442598DC-73C7-4EEB-AF33-4626CBF35F2A}"/>
                </a:ext>
              </a:extLst>
            </p:cNvPr>
            <p:cNvSpPr>
              <a:spLocks/>
            </p:cNvSpPr>
            <p:nvPr/>
          </p:nvSpPr>
          <p:spPr bwMode="auto">
            <a:xfrm>
              <a:off x="919163" y="5521325"/>
              <a:ext cx="122238" cy="30163"/>
            </a:xfrm>
            <a:custGeom>
              <a:avLst/>
              <a:gdLst>
                <a:gd name="T0" fmla="*/ 189 w 764"/>
                <a:gd name="T1" fmla="*/ 0 h 189"/>
                <a:gd name="T2" fmla="*/ 574 w 764"/>
                <a:gd name="T3" fmla="*/ 0 h 189"/>
                <a:gd name="T4" fmla="*/ 608 w 764"/>
                <a:gd name="T5" fmla="*/ 3 h 189"/>
                <a:gd name="T6" fmla="*/ 641 w 764"/>
                <a:gd name="T7" fmla="*/ 11 h 189"/>
                <a:gd name="T8" fmla="*/ 669 w 764"/>
                <a:gd name="T9" fmla="*/ 26 h 189"/>
                <a:gd name="T10" fmla="*/ 696 w 764"/>
                <a:gd name="T11" fmla="*/ 44 h 189"/>
                <a:gd name="T12" fmla="*/ 719 w 764"/>
                <a:gd name="T13" fmla="*/ 67 h 189"/>
                <a:gd name="T14" fmla="*/ 738 w 764"/>
                <a:gd name="T15" fmla="*/ 93 h 189"/>
                <a:gd name="T16" fmla="*/ 751 w 764"/>
                <a:gd name="T17" fmla="*/ 123 h 189"/>
                <a:gd name="T18" fmla="*/ 761 w 764"/>
                <a:gd name="T19" fmla="*/ 155 h 189"/>
                <a:gd name="T20" fmla="*/ 764 w 764"/>
                <a:gd name="T21" fmla="*/ 189 h 189"/>
                <a:gd name="T22" fmla="*/ 0 w 764"/>
                <a:gd name="T23" fmla="*/ 189 h 189"/>
                <a:gd name="T24" fmla="*/ 3 w 764"/>
                <a:gd name="T25" fmla="*/ 155 h 189"/>
                <a:gd name="T26" fmla="*/ 11 w 764"/>
                <a:gd name="T27" fmla="*/ 123 h 189"/>
                <a:gd name="T28" fmla="*/ 25 w 764"/>
                <a:gd name="T29" fmla="*/ 93 h 189"/>
                <a:gd name="T30" fmla="*/ 44 w 764"/>
                <a:gd name="T31" fmla="*/ 67 h 189"/>
                <a:gd name="T32" fmla="*/ 67 w 764"/>
                <a:gd name="T33" fmla="*/ 44 h 189"/>
                <a:gd name="T34" fmla="*/ 93 w 764"/>
                <a:gd name="T35" fmla="*/ 26 h 189"/>
                <a:gd name="T36" fmla="*/ 123 w 764"/>
                <a:gd name="T37" fmla="*/ 11 h 189"/>
                <a:gd name="T38" fmla="*/ 155 w 764"/>
                <a:gd name="T39" fmla="*/ 3 h 189"/>
                <a:gd name="T40" fmla="*/ 189 w 764"/>
                <a:gd name="T41"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64" h="189">
                  <a:moveTo>
                    <a:pt x="189" y="0"/>
                  </a:moveTo>
                  <a:lnTo>
                    <a:pt x="574" y="0"/>
                  </a:lnTo>
                  <a:lnTo>
                    <a:pt x="608" y="3"/>
                  </a:lnTo>
                  <a:lnTo>
                    <a:pt x="641" y="11"/>
                  </a:lnTo>
                  <a:lnTo>
                    <a:pt x="669" y="26"/>
                  </a:lnTo>
                  <a:lnTo>
                    <a:pt x="696" y="44"/>
                  </a:lnTo>
                  <a:lnTo>
                    <a:pt x="719" y="67"/>
                  </a:lnTo>
                  <a:lnTo>
                    <a:pt x="738" y="93"/>
                  </a:lnTo>
                  <a:lnTo>
                    <a:pt x="751" y="123"/>
                  </a:lnTo>
                  <a:lnTo>
                    <a:pt x="761" y="155"/>
                  </a:lnTo>
                  <a:lnTo>
                    <a:pt x="764" y="189"/>
                  </a:lnTo>
                  <a:lnTo>
                    <a:pt x="0" y="189"/>
                  </a:lnTo>
                  <a:lnTo>
                    <a:pt x="3" y="155"/>
                  </a:lnTo>
                  <a:lnTo>
                    <a:pt x="11" y="123"/>
                  </a:lnTo>
                  <a:lnTo>
                    <a:pt x="25" y="93"/>
                  </a:lnTo>
                  <a:lnTo>
                    <a:pt x="44" y="67"/>
                  </a:lnTo>
                  <a:lnTo>
                    <a:pt x="67" y="44"/>
                  </a:lnTo>
                  <a:lnTo>
                    <a:pt x="93" y="26"/>
                  </a:lnTo>
                  <a:lnTo>
                    <a:pt x="123" y="11"/>
                  </a:lnTo>
                  <a:lnTo>
                    <a:pt x="155" y="3"/>
                  </a:lnTo>
                  <a:lnTo>
                    <a:pt x="1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91B1E"/>
                </a:solidFill>
                <a:effectLst/>
                <a:uLnTx/>
                <a:uFillTx/>
                <a:latin typeface="Calibri" panose="020F0502020204030204"/>
                <a:ea typeface="+mn-ea"/>
                <a:cs typeface="+mn-cs"/>
              </a:endParaRPr>
            </a:p>
          </p:txBody>
        </p:sp>
        <p:sp>
          <p:nvSpPr>
            <p:cNvPr id="47" name="Freeform 533">
              <a:extLst>
                <a:ext uri="{FF2B5EF4-FFF2-40B4-BE49-F238E27FC236}">
                  <a16:creationId xmlns:a16="http://schemas.microsoft.com/office/drawing/2014/main" id="{37D3E8AC-BB2C-4C6E-9E92-4F42524A6F66}"/>
                </a:ext>
              </a:extLst>
            </p:cNvPr>
            <p:cNvSpPr>
              <a:spLocks/>
            </p:cNvSpPr>
            <p:nvPr/>
          </p:nvSpPr>
          <p:spPr bwMode="auto">
            <a:xfrm>
              <a:off x="677863" y="5521325"/>
              <a:ext cx="122238" cy="30163"/>
            </a:xfrm>
            <a:custGeom>
              <a:avLst/>
              <a:gdLst>
                <a:gd name="T0" fmla="*/ 189 w 764"/>
                <a:gd name="T1" fmla="*/ 0 h 189"/>
                <a:gd name="T2" fmla="*/ 574 w 764"/>
                <a:gd name="T3" fmla="*/ 0 h 189"/>
                <a:gd name="T4" fmla="*/ 609 w 764"/>
                <a:gd name="T5" fmla="*/ 3 h 189"/>
                <a:gd name="T6" fmla="*/ 641 w 764"/>
                <a:gd name="T7" fmla="*/ 11 h 189"/>
                <a:gd name="T8" fmla="*/ 671 w 764"/>
                <a:gd name="T9" fmla="*/ 26 h 189"/>
                <a:gd name="T10" fmla="*/ 696 w 764"/>
                <a:gd name="T11" fmla="*/ 44 h 189"/>
                <a:gd name="T12" fmla="*/ 719 w 764"/>
                <a:gd name="T13" fmla="*/ 67 h 189"/>
                <a:gd name="T14" fmla="*/ 738 w 764"/>
                <a:gd name="T15" fmla="*/ 93 h 189"/>
                <a:gd name="T16" fmla="*/ 752 w 764"/>
                <a:gd name="T17" fmla="*/ 123 h 189"/>
                <a:gd name="T18" fmla="*/ 761 w 764"/>
                <a:gd name="T19" fmla="*/ 155 h 189"/>
                <a:gd name="T20" fmla="*/ 764 w 764"/>
                <a:gd name="T21" fmla="*/ 189 h 189"/>
                <a:gd name="T22" fmla="*/ 696 w 764"/>
                <a:gd name="T23" fmla="*/ 189 h 189"/>
                <a:gd name="T24" fmla="*/ 662 w 764"/>
                <a:gd name="T25" fmla="*/ 189 h 189"/>
                <a:gd name="T26" fmla="*/ 622 w 764"/>
                <a:gd name="T27" fmla="*/ 189 h 189"/>
                <a:gd name="T28" fmla="*/ 484 w 764"/>
                <a:gd name="T29" fmla="*/ 189 h 189"/>
                <a:gd name="T30" fmla="*/ 433 w 764"/>
                <a:gd name="T31" fmla="*/ 189 h 189"/>
                <a:gd name="T32" fmla="*/ 382 w 764"/>
                <a:gd name="T33" fmla="*/ 189 h 189"/>
                <a:gd name="T34" fmla="*/ 331 w 764"/>
                <a:gd name="T35" fmla="*/ 189 h 189"/>
                <a:gd name="T36" fmla="*/ 280 w 764"/>
                <a:gd name="T37" fmla="*/ 189 h 189"/>
                <a:gd name="T38" fmla="*/ 231 w 764"/>
                <a:gd name="T39" fmla="*/ 189 h 189"/>
                <a:gd name="T40" fmla="*/ 185 w 764"/>
                <a:gd name="T41" fmla="*/ 189 h 189"/>
                <a:gd name="T42" fmla="*/ 142 w 764"/>
                <a:gd name="T43" fmla="*/ 189 h 189"/>
                <a:gd name="T44" fmla="*/ 103 w 764"/>
                <a:gd name="T45" fmla="*/ 189 h 189"/>
                <a:gd name="T46" fmla="*/ 68 w 764"/>
                <a:gd name="T47" fmla="*/ 189 h 189"/>
                <a:gd name="T48" fmla="*/ 0 w 764"/>
                <a:gd name="T49" fmla="*/ 189 h 189"/>
                <a:gd name="T50" fmla="*/ 3 w 764"/>
                <a:gd name="T51" fmla="*/ 155 h 189"/>
                <a:gd name="T52" fmla="*/ 11 w 764"/>
                <a:gd name="T53" fmla="*/ 123 h 189"/>
                <a:gd name="T54" fmla="*/ 26 w 764"/>
                <a:gd name="T55" fmla="*/ 93 h 189"/>
                <a:gd name="T56" fmla="*/ 44 w 764"/>
                <a:gd name="T57" fmla="*/ 67 h 189"/>
                <a:gd name="T58" fmla="*/ 68 w 764"/>
                <a:gd name="T59" fmla="*/ 44 h 189"/>
                <a:gd name="T60" fmla="*/ 93 w 764"/>
                <a:gd name="T61" fmla="*/ 26 h 189"/>
                <a:gd name="T62" fmla="*/ 123 w 764"/>
                <a:gd name="T63" fmla="*/ 11 h 189"/>
                <a:gd name="T64" fmla="*/ 155 w 764"/>
                <a:gd name="T65" fmla="*/ 3 h 189"/>
                <a:gd name="T66" fmla="*/ 189 w 764"/>
                <a:gd name="T6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4" h="189">
                  <a:moveTo>
                    <a:pt x="189" y="0"/>
                  </a:moveTo>
                  <a:lnTo>
                    <a:pt x="574" y="0"/>
                  </a:lnTo>
                  <a:lnTo>
                    <a:pt x="609" y="3"/>
                  </a:lnTo>
                  <a:lnTo>
                    <a:pt x="641" y="11"/>
                  </a:lnTo>
                  <a:lnTo>
                    <a:pt x="671" y="26"/>
                  </a:lnTo>
                  <a:lnTo>
                    <a:pt x="696" y="44"/>
                  </a:lnTo>
                  <a:lnTo>
                    <a:pt x="719" y="67"/>
                  </a:lnTo>
                  <a:lnTo>
                    <a:pt x="738" y="93"/>
                  </a:lnTo>
                  <a:lnTo>
                    <a:pt x="752" y="123"/>
                  </a:lnTo>
                  <a:lnTo>
                    <a:pt x="761" y="155"/>
                  </a:lnTo>
                  <a:lnTo>
                    <a:pt x="764" y="189"/>
                  </a:lnTo>
                  <a:lnTo>
                    <a:pt x="696" y="189"/>
                  </a:lnTo>
                  <a:lnTo>
                    <a:pt x="662" y="189"/>
                  </a:lnTo>
                  <a:lnTo>
                    <a:pt x="622" y="189"/>
                  </a:lnTo>
                  <a:lnTo>
                    <a:pt x="484" y="189"/>
                  </a:lnTo>
                  <a:lnTo>
                    <a:pt x="433" y="189"/>
                  </a:lnTo>
                  <a:lnTo>
                    <a:pt x="382" y="189"/>
                  </a:lnTo>
                  <a:lnTo>
                    <a:pt x="331" y="189"/>
                  </a:lnTo>
                  <a:lnTo>
                    <a:pt x="280" y="189"/>
                  </a:lnTo>
                  <a:lnTo>
                    <a:pt x="231" y="189"/>
                  </a:lnTo>
                  <a:lnTo>
                    <a:pt x="185" y="189"/>
                  </a:lnTo>
                  <a:lnTo>
                    <a:pt x="142" y="189"/>
                  </a:lnTo>
                  <a:lnTo>
                    <a:pt x="103" y="189"/>
                  </a:lnTo>
                  <a:lnTo>
                    <a:pt x="68" y="189"/>
                  </a:lnTo>
                  <a:lnTo>
                    <a:pt x="0" y="189"/>
                  </a:lnTo>
                  <a:lnTo>
                    <a:pt x="3" y="155"/>
                  </a:lnTo>
                  <a:lnTo>
                    <a:pt x="11" y="123"/>
                  </a:lnTo>
                  <a:lnTo>
                    <a:pt x="26" y="93"/>
                  </a:lnTo>
                  <a:lnTo>
                    <a:pt x="44" y="67"/>
                  </a:lnTo>
                  <a:lnTo>
                    <a:pt x="68" y="44"/>
                  </a:lnTo>
                  <a:lnTo>
                    <a:pt x="93" y="26"/>
                  </a:lnTo>
                  <a:lnTo>
                    <a:pt x="123" y="11"/>
                  </a:lnTo>
                  <a:lnTo>
                    <a:pt x="155" y="3"/>
                  </a:lnTo>
                  <a:lnTo>
                    <a:pt x="1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91B1E"/>
                </a:solidFill>
                <a:effectLst/>
                <a:uLnTx/>
                <a:uFillTx/>
                <a:latin typeface="Calibri" panose="020F0502020204030204"/>
                <a:ea typeface="+mn-ea"/>
                <a:cs typeface="+mn-cs"/>
              </a:endParaRPr>
            </a:p>
          </p:txBody>
        </p:sp>
        <p:sp>
          <p:nvSpPr>
            <p:cNvPr id="48" name="Freeform 534">
              <a:extLst>
                <a:ext uri="{FF2B5EF4-FFF2-40B4-BE49-F238E27FC236}">
                  <a16:creationId xmlns:a16="http://schemas.microsoft.com/office/drawing/2014/main" id="{67FEDC7D-B19D-4DAF-B2D1-DAEF84CDCD62}"/>
                </a:ext>
              </a:extLst>
            </p:cNvPr>
            <p:cNvSpPr>
              <a:spLocks/>
            </p:cNvSpPr>
            <p:nvPr/>
          </p:nvSpPr>
          <p:spPr bwMode="auto">
            <a:xfrm>
              <a:off x="654050" y="5348288"/>
              <a:ext cx="219075" cy="203200"/>
            </a:xfrm>
            <a:custGeom>
              <a:avLst/>
              <a:gdLst>
                <a:gd name="T0" fmla="*/ 1307 w 1381"/>
                <a:gd name="T1" fmla="*/ 2 h 1281"/>
                <a:gd name="T2" fmla="*/ 1345 w 1381"/>
                <a:gd name="T3" fmla="*/ 22 h 1281"/>
                <a:gd name="T4" fmla="*/ 1372 w 1381"/>
                <a:gd name="T5" fmla="*/ 54 h 1281"/>
                <a:gd name="T6" fmla="*/ 1381 w 1381"/>
                <a:gd name="T7" fmla="*/ 96 h 1281"/>
                <a:gd name="T8" fmla="*/ 1258 w 1381"/>
                <a:gd name="T9" fmla="*/ 653 h 1281"/>
                <a:gd name="T10" fmla="*/ 1237 w 1381"/>
                <a:gd name="T11" fmla="*/ 693 h 1281"/>
                <a:gd name="T12" fmla="*/ 863 w 1381"/>
                <a:gd name="T13" fmla="*/ 971 h 1281"/>
                <a:gd name="T14" fmla="*/ 831 w 1381"/>
                <a:gd name="T15" fmla="*/ 1038 h 1281"/>
                <a:gd name="T16" fmla="*/ 763 w 1381"/>
                <a:gd name="T17" fmla="*/ 1018 h 1281"/>
                <a:gd name="T18" fmla="*/ 341 w 1381"/>
                <a:gd name="T19" fmla="*/ 1016 h 1281"/>
                <a:gd name="T20" fmla="*/ 265 w 1381"/>
                <a:gd name="T21" fmla="*/ 1027 h 1281"/>
                <a:gd name="T22" fmla="*/ 197 w 1381"/>
                <a:gd name="T23" fmla="*/ 1058 h 1281"/>
                <a:gd name="T24" fmla="*/ 142 w 1381"/>
                <a:gd name="T25" fmla="*/ 1107 h 1281"/>
                <a:gd name="T26" fmla="*/ 101 w 1381"/>
                <a:gd name="T27" fmla="*/ 1169 h 1281"/>
                <a:gd name="T28" fmla="*/ 79 w 1381"/>
                <a:gd name="T29" fmla="*/ 1242 h 1281"/>
                <a:gd name="T30" fmla="*/ 0 w 1381"/>
                <a:gd name="T31" fmla="*/ 1281 h 1281"/>
                <a:gd name="T32" fmla="*/ 4 w 1381"/>
                <a:gd name="T33" fmla="*/ 989 h 1281"/>
                <a:gd name="T34" fmla="*/ 26 w 1381"/>
                <a:gd name="T35" fmla="*/ 919 h 1281"/>
                <a:gd name="T36" fmla="*/ 65 w 1381"/>
                <a:gd name="T37" fmla="*/ 860 h 1281"/>
                <a:gd name="T38" fmla="*/ 119 w 1381"/>
                <a:gd name="T39" fmla="*/ 813 h 1281"/>
                <a:gd name="T40" fmla="*/ 184 w 1381"/>
                <a:gd name="T41" fmla="*/ 783 h 1281"/>
                <a:gd name="T42" fmla="*/ 258 w 1381"/>
                <a:gd name="T43" fmla="*/ 771 h 1281"/>
                <a:gd name="T44" fmla="*/ 283 w 1381"/>
                <a:gd name="T45" fmla="*/ 771 h 1281"/>
                <a:gd name="T46" fmla="*/ 367 w 1381"/>
                <a:gd name="T47" fmla="*/ 771 h 1281"/>
                <a:gd name="T48" fmla="*/ 525 w 1381"/>
                <a:gd name="T49" fmla="*/ 771 h 1281"/>
                <a:gd name="T50" fmla="*/ 608 w 1381"/>
                <a:gd name="T51" fmla="*/ 771 h 1281"/>
                <a:gd name="T52" fmla="*/ 797 w 1381"/>
                <a:gd name="T53" fmla="*/ 771 h 1281"/>
                <a:gd name="T54" fmla="*/ 818 w 1381"/>
                <a:gd name="T55" fmla="*/ 766 h 1281"/>
                <a:gd name="T56" fmla="*/ 844 w 1381"/>
                <a:gd name="T57" fmla="*/ 748 h 1281"/>
                <a:gd name="T58" fmla="*/ 880 w 1381"/>
                <a:gd name="T59" fmla="*/ 721 h 1281"/>
                <a:gd name="T60" fmla="*/ 923 w 1381"/>
                <a:gd name="T61" fmla="*/ 689 h 1281"/>
                <a:gd name="T62" fmla="*/ 968 w 1381"/>
                <a:gd name="T63" fmla="*/ 656 h 1281"/>
                <a:gd name="T64" fmla="*/ 1010 w 1381"/>
                <a:gd name="T65" fmla="*/ 626 h 1281"/>
                <a:gd name="T66" fmla="*/ 1046 w 1381"/>
                <a:gd name="T67" fmla="*/ 599 h 1281"/>
                <a:gd name="T68" fmla="*/ 1072 w 1381"/>
                <a:gd name="T69" fmla="*/ 580 h 1281"/>
                <a:gd name="T70" fmla="*/ 1192 w 1381"/>
                <a:gd name="T71" fmla="*/ 75 h 1281"/>
                <a:gd name="T72" fmla="*/ 1211 w 1381"/>
                <a:gd name="T73" fmla="*/ 36 h 1281"/>
                <a:gd name="T74" fmla="*/ 1244 w 1381"/>
                <a:gd name="T75" fmla="*/ 10 h 1281"/>
                <a:gd name="T76" fmla="*/ 1285 w 1381"/>
                <a:gd name="T77" fmla="*/ 0 h 1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81" h="1281">
                  <a:moveTo>
                    <a:pt x="1285" y="0"/>
                  </a:moveTo>
                  <a:lnTo>
                    <a:pt x="1307" y="2"/>
                  </a:lnTo>
                  <a:lnTo>
                    <a:pt x="1328" y="10"/>
                  </a:lnTo>
                  <a:lnTo>
                    <a:pt x="1345" y="22"/>
                  </a:lnTo>
                  <a:lnTo>
                    <a:pt x="1361" y="36"/>
                  </a:lnTo>
                  <a:lnTo>
                    <a:pt x="1372" y="54"/>
                  </a:lnTo>
                  <a:lnTo>
                    <a:pt x="1379" y="74"/>
                  </a:lnTo>
                  <a:lnTo>
                    <a:pt x="1381" y="96"/>
                  </a:lnTo>
                  <a:lnTo>
                    <a:pt x="1379" y="117"/>
                  </a:lnTo>
                  <a:lnTo>
                    <a:pt x="1258" y="653"/>
                  </a:lnTo>
                  <a:lnTo>
                    <a:pt x="1250" y="675"/>
                  </a:lnTo>
                  <a:lnTo>
                    <a:pt x="1237" y="693"/>
                  </a:lnTo>
                  <a:lnTo>
                    <a:pt x="1221" y="709"/>
                  </a:lnTo>
                  <a:lnTo>
                    <a:pt x="863" y="971"/>
                  </a:lnTo>
                  <a:lnTo>
                    <a:pt x="862" y="1053"/>
                  </a:lnTo>
                  <a:lnTo>
                    <a:pt x="831" y="1038"/>
                  </a:lnTo>
                  <a:lnTo>
                    <a:pt x="798" y="1025"/>
                  </a:lnTo>
                  <a:lnTo>
                    <a:pt x="763" y="1018"/>
                  </a:lnTo>
                  <a:lnTo>
                    <a:pt x="726" y="1016"/>
                  </a:lnTo>
                  <a:lnTo>
                    <a:pt x="341" y="1016"/>
                  </a:lnTo>
                  <a:lnTo>
                    <a:pt x="302" y="1019"/>
                  </a:lnTo>
                  <a:lnTo>
                    <a:pt x="265" y="1027"/>
                  </a:lnTo>
                  <a:lnTo>
                    <a:pt x="230" y="1041"/>
                  </a:lnTo>
                  <a:lnTo>
                    <a:pt x="197" y="1058"/>
                  </a:lnTo>
                  <a:lnTo>
                    <a:pt x="167" y="1081"/>
                  </a:lnTo>
                  <a:lnTo>
                    <a:pt x="142" y="1107"/>
                  </a:lnTo>
                  <a:lnTo>
                    <a:pt x="119" y="1136"/>
                  </a:lnTo>
                  <a:lnTo>
                    <a:pt x="101" y="1169"/>
                  </a:lnTo>
                  <a:lnTo>
                    <a:pt x="87" y="1204"/>
                  </a:lnTo>
                  <a:lnTo>
                    <a:pt x="79" y="1242"/>
                  </a:lnTo>
                  <a:lnTo>
                    <a:pt x="76" y="1281"/>
                  </a:lnTo>
                  <a:lnTo>
                    <a:pt x="0" y="1281"/>
                  </a:lnTo>
                  <a:lnTo>
                    <a:pt x="1" y="1027"/>
                  </a:lnTo>
                  <a:lnTo>
                    <a:pt x="4" y="989"/>
                  </a:lnTo>
                  <a:lnTo>
                    <a:pt x="12" y="953"/>
                  </a:lnTo>
                  <a:lnTo>
                    <a:pt x="26" y="919"/>
                  </a:lnTo>
                  <a:lnTo>
                    <a:pt x="43" y="888"/>
                  </a:lnTo>
                  <a:lnTo>
                    <a:pt x="65" y="860"/>
                  </a:lnTo>
                  <a:lnTo>
                    <a:pt x="90" y="834"/>
                  </a:lnTo>
                  <a:lnTo>
                    <a:pt x="119" y="813"/>
                  </a:lnTo>
                  <a:lnTo>
                    <a:pt x="150" y="795"/>
                  </a:lnTo>
                  <a:lnTo>
                    <a:pt x="184" y="783"/>
                  </a:lnTo>
                  <a:lnTo>
                    <a:pt x="220" y="775"/>
                  </a:lnTo>
                  <a:lnTo>
                    <a:pt x="258" y="771"/>
                  </a:lnTo>
                  <a:lnTo>
                    <a:pt x="267" y="771"/>
                  </a:lnTo>
                  <a:lnTo>
                    <a:pt x="283" y="771"/>
                  </a:lnTo>
                  <a:lnTo>
                    <a:pt x="334" y="771"/>
                  </a:lnTo>
                  <a:lnTo>
                    <a:pt x="367" y="771"/>
                  </a:lnTo>
                  <a:lnTo>
                    <a:pt x="403" y="771"/>
                  </a:lnTo>
                  <a:lnTo>
                    <a:pt x="525" y="771"/>
                  </a:lnTo>
                  <a:lnTo>
                    <a:pt x="567" y="771"/>
                  </a:lnTo>
                  <a:lnTo>
                    <a:pt x="608" y="771"/>
                  </a:lnTo>
                  <a:lnTo>
                    <a:pt x="777" y="771"/>
                  </a:lnTo>
                  <a:lnTo>
                    <a:pt x="797" y="771"/>
                  </a:lnTo>
                  <a:lnTo>
                    <a:pt x="810" y="771"/>
                  </a:lnTo>
                  <a:lnTo>
                    <a:pt x="818" y="766"/>
                  </a:lnTo>
                  <a:lnTo>
                    <a:pt x="830" y="758"/>
                  </a:lnTo>
                  <a:lnTo>
                    <a:pt x="844" y="748"/>
                  </a:lnTo>
                  <a:lnTo>
                    <a:pt x="861" y="734"/>
                  </a:lnTo>
                  <a:lnTo>
                    <a:pt x="880" y="721"/>
                  </a:lnTo>
                  <a:lnTo>
                    <a:pt x="902" y="706"/>
                  </a:lnTo>
                  <a:lnTo>
                    <a:pt x="923" y="689"/>
                  </a:lnTo>
                  <a:lnTo>
                    <a:pt x="946" y="673"/>
                  </a:lnTo>
                  <a:lnTo>
                    <a:pt x="968" y="656"/>
                  </a:lnTo>
                  <a:lnTo>
                    <a:pt x="990" y="640"/>
                  </a:lnTo>
                  <a:lnTo>
                    <a:pt x="1010" y="626"/>
                  </a:lnTo>
                  <a:lnTo>
                    <a:pt x="1030" y="611"/>
                  </a:lnTo>
                  <a:lnTo>
                    <a:pt x="1046" y="599"/>
                  </a:lnTo>
                  <a:lnTo>
                    <a:pt x="1061" y="589"/>
                  </a:lnTo>
                  <a:lnTo>
                    <a:pt x="1072" y="580"/>
                  </a:lnTo>
                  <a:lnTo>
                    <a:pt x="1078" y="575"/>
                  </a:lnTo>
                  <a:lnTo>
                    <a:pt x="1192" y="75"/>
                  </a:lnTo>
                  <a:lnTo>
                    <a:pt x="1199" y="54"/>
                  </a:lnTo>
                  <a:lnTo>
                    <a:pt x="1211" y="36"/>
                  </a:lnTo>
                  <a:lnTo>
                    <a:pt x="1226" y="21"/>
                  </a:lnTo>
                  <a:lnTo>
                    <a:pt x="1244" y="10"/>
                  </a:lnTo>
                  <a:lnTo>
                    <a:pt x="1263" y="3"/>
                  </a:lnTo>
                  <a:lnTo>
                    <a:pt x="128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91B1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8576684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 presetClass="entr" presetSubtype="4" accel="20000" decel="8000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9" presetClass="entr" presetSubtype="0" decel="100000" fill="hold" nodeType="afterEffect">
                                  <p:stCondLst>
                                    <p:cond delay="0"/>
                                  </p:stCondLst>
                                  <p:childTnLst>
                                    <p:set>
                                      <p:cBhvr>
                                        <p:cTn id="16" dur="1" fill="hold">
                                          <p:stCondLst>
                                            <p:cond delay="0"/>
                                          </p:stCondLst>
                                        </p:cTn>
                                        <p:tgtEl>
                                          <p:spTgt spid="52"/>
                                        </p:tgtEl>
                                        <p:attrNameLst>
                                          <p:attrName>style.visibility</p:attrName>
                                        </p:attrNameLst>
                                      </p:cBhvr>
                                      <p:to>
                                        <p:strVal val="visible"/>
                                      </p:to>
                                    </p:set>
                                    <p:anim calcmode="lin" valueType="num">
                                      <p:cBhvr>
                                        <p:cTn id="17" dur="500" fill="hold"/>
                                        <p:tgtEl>
                                          <p:spTgt spid="52"/>
                                        </p:tgtEl>
                                        <p:attrNameLst>
                                          <p:attrName>ppt_w</p:attrName>
                                        </p:attrNameLst>
                                      </p:cBhvr>
                                      <p:tavLst>
                                        <p:tav tm="0">
                                          <p:val>
                                            <p:fltVal val="0"/>
                                          </p:val>
                                        </p:tav>
                                        <p:tav tm="100000">
                                          <p:val>
                                            <p:strVal val="#ppt_w"/>
                                          </p:val>
                                        </p:tav>
                                      </p:tavLst>
                                    </p:anim>
                                    <p:anim calcmode="lin" valueType="num">
                                      <p:cBhvr>
                                        <p:cTn id="18" dur="500" fill="hold"/>
                                        <p:tgtEl>
                                          <p:spTgt spid="52"/>
                                        </p:tgtEl>
                                        <p:attrNameLst>
                                          <p:attrName>ppt_h</p:attrName>
                                        </p:attrNameLst>
                                      </p:cBhvr>
                                      <p:tavLst>
                                        <p:tav tm="0">
                                          <p:val>
                                            <p:fltVal val="0"/>
                                          </p:val>
                                        </p:tav>
                                        <p:tav tm="100000">
                                          <p:val>
                                            <p:strVal val="#ppt_h"/>
                                          </p:val>
                                        </p:tav>
                                      </p:tavLst>
                                    </p:anim>
                                    <p:anim calcmode="lin" valueType="num">
                                      <p:cBhvr>
                                        <p:cTn id="19" dur="500" fill="hold"/>
                                        <p:tgtEl>
                                          <p:spTgt spid="52"/>
                                        </p:tgtEl>
                                        <p:attrNameLst>
                                          <p:attrName>style.rotation</p:attrName>
                                        </p:attrNameLst>
                                      </p:cBhvr>
                                      <p:tavLst>
                                        <p:tav tm="0">
                                          <p:val>
                                            <p:fltVal val="360"/>
                                          </p:val>
                                        </p:tav>
                                        <p:tav tm="100000">
                                          <p:val>
                                            <p:fltVal val="0"/>
                                          </p:val>
                                        </p:tav>
                                      </p:tavLst>
                                    </p:anim>
                                    <p:animEffect transition="in" filter="fade">
                                      <p:cBhvr>
                                        <p:cTn id="20" dur="500"/>
                                        <p:tgtEl>
                                          <p:spTgt spid="52"/>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64"/>
                                        </p:tgtEl>
                                        <p:attrNameLst>
                                          <p:attrName>style.visibility</p:attrName>
                                        </p:attrNameLst>
                                      </p:cBhvr>
                                      <p:to>
                                        <p:strVal val="visible"/>
                                      </p:to>
                                    </p:set>
                                    <p:anim calcmode="lin" valueType="num">
                                      <p:cBhvr>
                                        <p:cTn id="24" dur="500" fill="hold"/>
                                        <p:tgtEl>
                                          <p:spTgt spid="64"/>
                                        </p:tgtEl>
                                        <p:attrNameLst>
                                          <p:attrName>ppt_w</p:attrName>
                                        </p:attrNameLst>
                                      </p:cBhvr>
                                      <p:tavLst>
                                        <p:tav tm="0">
                                          <p:val>
                                            <p:fltVal val="0"/>
                                          </p:val>
                                        </p:tav>
                                        <p:tav tm="100000">
                                          <p:val>
                                            <p:strVal val="#ppt_w"/>
                                          </p:val>
                                        </p:tav>
                                      </p:tavLst>
                                    </p:anim>
                                    <p:anim calcmode="lin" valueType="num">
                                      <p:cBhvr>
                                        <p:cTn id="25" dur="500" fill="hold"/>
                                        <p:tgtEl>
                                          <p:spTgt spid="64"/>
                                        </p:tgtEl>
                                        <p:attrNameLst>
                                          <p:attrName>ppt_h</p:attrName>
                                        </p:attrNameLst>
                                      </p:cBhvr>
                                      <p:tavLst>
                                        <p:tav tm="0">
                                          <p:val>
                                            <p:fltVal val="0"/>
                                          </p:val>
                                        </p:tav>
                                        <p:tav tm="100000">
                                          <p:val>
                                            <p:strVal val="#ppt_h"/>
                                          </p:val>
                                        </p:tav>
                                      </p:tavLst>
                                    </p:anim>
                                    <p:animEffect transition="in" filter="fade">
                                      <p:cBhvr>
                                        <p:cTn id="26" dur="500"/>
                                        <p:tgtEl>
                                          <p:spTgt spid="64"/>
                                        </p:tgtEl>
                                      </p:cBhvr>
                                    </p:animEffect>
                                  </p:childTnLst>
                                </p:cTn>
                              </p:par>
                              <p:par>
                                <p:cTn id="27" presetID="2" presetClass="entr" presetSubtype="4" accel="20000" decel="8000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500" fill="hold"/>
                                        <p:tgtEl>
                                          <p:spTgt spid="39"/>
                                        </p:tgtEl>
                                        <p:attrNameLst>
                                          <p:attrName>ppt_x</p:attrName>
                                        </p:attrNameLst>
                                      </p:cBhvr>
                                      <p:tavLst>
                                        <p:tav tm="0">
                                          <p:val>
                                            <p:strVal val="#ppt_x"/>
                                          </p:val>
                                        </p:tav>
                                        <p:tav tm="100000">
                                          <p:val>
                                            <p:strVal val="#ppt_x"/>
                                          </p:val>
                                        </p:tav>
                                      </p:tavLst>
                                    </p:anim>
                                    <p:anim calcmode="lin" valueType="num">
                                      <p:cBhvr additive="base">
                                        <p:cTn id="30" dur="500" fill="hold"/>
                                        <p:tgtEl>
                                          <p:spTgt spid="39"/>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49" presetClass="entr" presetSubtype="0" decel="10000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p:cTn id="34" dur="500" fill="hold"/>
                                        <p:tgtEl>
                                          <p:spTgt spid="30"/>
                                        </p:tgtEl>
                                        <p:attrNameLst>
                                          <p:attrName>ppt_w</p:attrName>
                                        </p:attrNameLst>
                                      </p:cBhvr>
                                      <p:tavLst>
                                        <p:tav tm="0">
                                          <p:val>
                                            <p:fltVal val="0"/>
                                          </p:val>
                                        </p:tav>
                                        <p:tav tm="100000">
                                          <p:val>
                                            <p:strVal val="#ppt_w"/>
                                          </p:val>
                                        </p:tav>
                                      </p:tavLst>
                                    </p:anim>
                                    <p:anim calcmode="lin" valueType="num">
                                      <p:cBhvr>
                                        <p:cTn id="35" dur="500" fill="hold"/>
                                        <p:tgtEl>
                                          <p:spTgt spid="30"/>
                                        </p:tgtEl>
                                        <p:attrNameLst>
                                          <p:attrName>ppt_h</p:attrName>
                                        </p:attrNameLst>
                                      </p:cBhvr>
                                      <p:tavLst>
                                        <p:tav tm="0">
                                          <p:val>
                                            <p:fltVal val="0"/>
                                          </p:val>
                                        </p:tav>
                                        <p:tav tm="100000">
                                          <p:val>
                                            <p:strVal val="#ppt_h"/>
                                          </p:val>
                                        </p:tav>
                                      </p:tavLst>
                                    </p:anim>
                                    <p:anim calcmode="lin" valueType="num">
                                      <p:cBhvr>
                                        <p:cTn id="36" dur="500" fill="hold"/>
                                        <p:tgtEl>
                                          <p:spTgt spid="30"/>
                                        </p:tgtEl>
                                        <p:attrNameLst>
                                          <p:attrName>style.rotation</p:attrName>
                                        </p:attrNameLst>
                                      </p:cBhvr>
                                      <p:tavLst>
                                        <p:tav tm="0">
                                          <p:val>
                                            <p:fltVal val="360"/>
                                          </p:val>
                                        </p:tav>
                                        <p:tav tm="100000">
                                          <p:val>
                                            <p:fltVal val="0"/>
                                          </p:val>
                                        </p:tav>
                                      </p:tavLst>
                                    </p:anim>
                                    <p:animEffect transition="in" filter="fade">
                                      <p:cBhvr>
                                        <p:cTn id="37" dur="500"/>
                                        <p:tgtEl>
                                          <p:spTgt spid="30"/>
                                        </p:tgtEl>
                                      </p:cBhvr>
                                    </p:animEffect>
                                  </p:childTnLst>
                                </p:cTn>
                              </p:par>
                            </p:childTnLst>
                          </p:cTn>
                        </p:par>
                        <p:par>
                          <p:cTn id="38" fill="hold">
                            <p:stCondLst>
                              <p:cond delay="2000"/>
                            </p:stCondLst>
                            <p:childTnLst>
                              <p:par>
                                <p:cTn id="39" presetID="53" presetClass="entr" presetSubtype="16" fill="hold" grpId="0" nodeType="afterEffect">
                                  <p:stCondLst>
                                    <p:cond delay="0"/>
                                  </p:stCondLst>
                                  <p:childTnLst>
                                    <p:set>
                                      <p:cBhvr>
                                        <p:cTn id="40" dur="1" fill="hold">
                                          <p:stCondLst>
                                            <p:cond delay="0"/>
                                          </p:stCondLst>
                                        </p:cTn>
                                        <p:tgtEl>
                                          <p:spTgt spid="68"/>
                                        </p:tgtEl>
                                        <p:attrNameLst>
                                          <p:attrName>style.visibility</p:attrName>
                                        </p:attrNameLst>
                                      </p:cBhvr>
                                      <p:to>
                                        <p:strVal val="visible"/>
                                      </p:to>
                                    </p:set>
                                    <p:anim calcmode="lin" valueType="num">
                                      <p:cBhvr>
                                        <p:cTn id="41" dur="500" fill="hold"/>
                                        <p:tgtEl>
                                          <p:spTgt spid="68"/>
                                        </p:tgtEl>
                                        <p:attrNameLst>
                                          <p:attrName>ppt_w</p:attrName>
                                        </p:attrNameLst>
                                      </p:cBhvr>
                                      <p:tavLst>
                                        <p:tav tm="0">
                                          <p:val>
                                            <p:fltVal val="0"/>
                                          </p:val>
                                        </p:tav>
                                        <p:tav tm="100000">
                                          <p:val>
                                            <p:strVal val="#ppt_w"/>
                                          </p:val>
                                        </p:tav>
                                      </p:tavLst>
                                    </p:anim>
                                    <p:anim calcmode="lin" valueType="num">
                                      <p:cBhvr>
                                        <p:cTn id="42" dur="500" fill="hold"/>
                                        <p:tgtEl>
                                          <p:spTgt spid="68"/>
                                        </p:tgtEl>
                                        <p:attrNameLst>
                                          <p:attrName>ppt_h</p:attrName>
                                        </p:attrNameLst>
                                      </p:cBhvr>
                                      <p:tavLst>
                                        <p:tav tm="0">
                                          <p:val>
                                            <p:fltVal val="0"/>
                                          </p:val>
                                        </p:tav>
                                        <p:tav tm="100000">
                                          <p:val>
                                            <p:strVal val="#ppt_h"/>
                                          </p:val>
                                        </p:tav>
                                      </p:tavLst>
                                    </p:anim>
                                    <p:animEffect transition="in" filter="fade">
                                      <p:cBhvr>
                                        <p:cTn id="43" dur="500"/>
                                        <p:tgtEl>
                                          <p:spTgt spid="68"/>
                                        </p:tgtEl>
                                      </p:cBhvr>
                                    </p:animEffect>
                                  </p:childTnLst>
                                </p:cTn>
                              </p:par>
                              <p:par>
                                <p:cTn id="44" presetID="2" presetClass="entr" presetSubtype="4" accel="20000" decel="8000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 calcmode="lin" valueType="num">
                                      <p:cBhvr additive="base">
                                        <p:cTn id="46" dur="500" fill="hold"/>
                                        <p:tgtEl>
                                          <p:spTgt spid="40"/>
                                        </p:tgtEl>
                                        <p:attrNameLst>
                                          <p:attrName>ppt_x</p:attrName>
                                        </p:attrNameLst>
                                      </p:cBhvr>
                                      <p:tavLst>
                                        <p:tav tm="0">
                                          <p:val>
                                            <p:strVal val="#ppt_x"/>
                                          </p:val>
                                        </p:tav>
                                        <p:tav tm="100000">
                                          <p:val>
                                            <p:strVal val="#ppt_x"/>
                                          </p:val>
                                        </p:tav>
                                      </p:tavLst>
                                    </p:anim>
                                    <p:anim calcmode="lin" valueType="num">
                                      <p:cBhvr additive="base">
                                        <p:cTn id="47" dur="500" fill="hold"/>
                                        <p:tgtEl>
                                          <p:spTgt spid="40"/>
                                        </p:tgtEl>
                                        <p:attrNameLst>
                                          <p:attrName>ppt_y</p:attrName>
                                        </p:attrNameLst>
                                      </p:cBhvr>
                                      <p:tavLst>
                                        <p:tav tm="0">
                                          <p:val>
                                            <p:strVal val="1+#ppt_h/2"/>
                                          </p:val>
                                        </p:tav>
                                        <p:tav tm="100000">
                                          <p:val>
                                            <p:strVal val="#ppt_y"/>
                                          </p:val>
                                        </p:tav>
                                      </p:tavLst>
                                    </p:anim>
                                  </p:childTnLst>
                                </p:cTn>
                              </p:par>
                            </p:childTnLst>
                          </p:cTn>
                        </p:par>
                        <p:par>
                          <p:cTn id="48" fill="hold">
                            <p:stCondLst>
                              <p:cond delay="2500"/>
                            </p:stCondLst>
                            <p:childTnLst>
                              <p:par>
                                <p:cTn id="49" presetID="49" presetClass="entr" presetSubtype="0" decel="100000" fill="hold"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p:cTn id="51" dur="500" fill="hold"/>
                                        <p:tgtEl>
                                          <p:spTgt spid="32"/>
                                        </p:tgtEl>
                                        <p:attrNameLst>
                                          <p:attrName>ppt_w</p:attrName>
                                        </p:attrNameLst>
                                      </p:cBhvr>
                                      <p:tavLst>
                                        <p:tav tm="0">
                                          <p:val>
                                            <p:fltVal val="0"/>
                                          </p:val>
                                        </p:tav>
                                        <p:tav tm="100000">
                                          <p:val>
                                            <p:strVal val="#ppt_w"/>
                                          </p:val>
                                        </p:tav>
                                      </p:tavLst>
                                    </p:anim>
                                    <p:anim calcmode="lin" valueType="num">
                                      <p:cBhvr>
                                        <p:cTn id="52" dur="500" fill="hold"/>
                                        <p:tgtEl>
                                          <p:spTgt spid="32"/>
                                        </p:tgtEl>
                                        <p:attrNameLst>
                                          <p:attrName>ppt_h</p:attrName>
                                        </p:attrNameLst>
                                      </p:cBhvr>
                                      <p:tavLst>
                                        <p:tav tm="0">
                                          <p:val>
                                            <p:fltVal val="0"/>
                                          </p:val>
                                        </p:tav>
                                        <p:tav tm="100000">
                                          <p:val>
                                            <p:strVal val="#ppt_h"/>
                                          </p:val>
                                        </p:tav>
                                      </p:tavLst>
                                    </p:anim>
                                    <p:anim calcmode="lin" valueType="num">
                                      <p:cBhvr>
                                        <p:cTn id="53" dur="500" fill="hold"/>
                                        <p:tgtEl>
                                          <p:spTgt spid="32"/>
                                        </p:tgtEl>
                                        <p:attrNameLst>
                                          <p:attrName>style.rotation</p:attrName>
                                        </p:attrNameLst>
                                      </p:cBhvr>
                                      <p:tavLst>
                                        <p:tav tm="0">
                                          <p:val>
                                            <p:fltVal val="360"/>
                                          </p:val>
                                        </p:tav>
                                        <p:tav tm="100000">
                                          <p:val>
                                            <p:fltVal val="0"/>
                                          </p:val>
                                        </p:tav>
                                      </p:tavLst>
                                    </p:anim>
                                    <p:animEffect transition="in" filter="fade">
                                      <p:cBhvr>
                                        <p:cTn id="5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8" grpId="0" animBg="1"/>
      <p:bldP spid="36" grpId="0"/>
      <p:bldP spid="39" grpId="0"/>
      <p:bldP spid="40" grpId="0"/>
      <p:bldP spid="64"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s-ES_tradnl" dirty="0"/>
              <a:t>Alcance Global. Contacto Local.</a:t>
            </a:r>
          </a:p>
        </p:txBody>
      </p:sp>
      <p:grpSp>
        <p:nvGrpSpPr>
          <p:cNvPr id="5" name="Group 4"/>
          <p:cNvGrpSpPr/>
          <p:nvPr/>
        </p:nvGrpSpPr>
        <p:grpSpPr>
          <a:xfrm>
            <a:off x="1352858" y="1959449"/>
            <a:ext cx="9486284" cy="4720430"/>
            <a:chOff x="874886" y="1276350"/>
            <a:chExt cx="7335877" cy="3650376"/>
          </a:xfrm>
        </p:grpSpPr>
        <p:grpSp>
          <p:nvGrpSpPr>
            <p:cNvPr id="386" name="Group 341"/>
            <p:cNvGrpSpPr/>
            <p:nvPr/>
          </p:nvGrpSpPr>
          <p:grpSpPr>
            <a:xfrm>
              <a:off x="3989287" y="2800445"/>
              <a:ext cx="1399363" cy="1565023"/>
              <a:chOff x="4097338" y="2217738"/>
              <a:chExt cx="1139825" cy="1274763"/>
            </a:xfrm>
            <a:solidFill>
              <a:schemeClr val="bg2">
                <a:lumMod val="95000"/>
              </a:schemeClr>
            </a:solidFill>
          </p:grpSpPr>
          <p:sp>
            <p:nvSpPr>
              <p:cNvPr id="564" name="Freeform 5"/>
              <p:cNvSpPr>
                <a:spLocks/>
              </p:cNvSpPr>
              <p:nvPr/>
            </p:nvSpPr>
            <p:spPr bwMode="auto">
              <a:xfrm>
                <a:off x="5102225" y="3086100"/>
                <a:ext cx="120650" cy="233363"/>
              </a:xfrm>
              <a:custGeom>
                <a:avLst/>
                <a:gdLst/>
                <a:ahLst/>
                <a:cxnLst>
                  <a:cxn ang="0">
                    <a:pos x="9" y="114"/>
                  </a:cxn>
                  <a:cxn ang="0">
                    <a:pos x="18" y="94"/>
                  </a:cxn>
                  <a:cxn ang="0">
                    <a:pos x="11" y="71"/>
                  </a:cxn>
                  <a:cxn ang="0">
                    <a:pos x="40" y="43"/>
                  </a:cxn>
                  <a:cxn ang="0">
                    <a:pos x="71" y="13"/>
                  </a:cxn>
                  <a:cxn ang="0">
                    <a:pos x="73" y="0"/>
                  </a:cxn>
                  <a:cxn ang="0">
                    <a:pos x="91" y="42"/>
                  </a:cxn>
                  <a:cxn ang="0">
                    <a:pos x="91" y="49"/>
                  </a:cxn>
                  <a:cxn ang="0">
                    <a:pos x="84" y="47"/>
                  </a:cxn>
                  <a:cxn ang="0">
                    <a:pos x="64" y="126"/>
                  </a:cxn>
                  <a:cxn ang="0">
                    <a:pos x="25" y="175"/>
                  </a:cxn>
                  <a:cxn ang="0">
                    <a:pos x="5" y="151"/>
                  </a:cxn>
                  <a:cxn ang="0">
                    <a:pos x="5" y="140"/>
                  </a:cxn>
                  <a:cxn ang="0">
                    <a:pos x="0" y="122"/>
                  </a:cxn>
                  <a:cxn ang="0">
                    <a:pos x="9" y="114"/>
                  </a:cxn>
                </a:cxnLst>
                <a:rect l="0" t="0" r="r" b="b"/>
                <a:pathLst>
                  <a:path w="91" h="175">
                    <a:moveTo>
                      <a:pt x="9" y="114"/>
                    </a:moveTo>
                    <a:cubicBezTo>
                      <a:pt x="9" y="114"/>
                      <a:pt x="18" y="95"/>
                      <a:pt x="18" y="94"/>
                    </a:cubicBezTo>
                    <a:cubicBezTo>
                      <a:pt x="18" y="89"/>
                      <a:pt x="11" y="78"/>
                      <a:pt x="11" y="71"/>
                    </a:cubicBezTo>
                    <a:cubicBezTo>
                      <a:pt x="11" y="49"/>
                      <a:pt x="27" y="50"/>
                      <a:pt x="40" y="43"/>
                    </a:cubicBezTo>
                    <a:cubicBezTo>
                      <a:pt x="50" y="37"/>
                      <a:pt x="64" y="20"/>
                      <a:pt x="71" y="13"/>
                    </a:cubicBezTo>
                    <a:cubicBezTo>
                      <a:pt x="73" y="11"/>
                      <a:pt x="72" y="4"/>
                      <a:pt x="73" y="0"/>
                    </a:cubicBezTo>
                    <a:cubicBezTo>
                      <a:pt x="88" y="2"/>
                      <a:pt x="87" y="31"/>
                      <a:pt x="91" y="42"/>
                    </a:cubicBezTo>
                    <a:cubicBezTo>
                      <a:pt x="91" y="49"/>
                      <a:pt x="91" y="49"/>
                      <a:pt x="91" y="49"/>
                    </a:cubicBezTo>
                    <a:cubicBezTo>
                      <a:pt x="89" y="48"/>
                      <a:pt x="85" y="47"/>
                      <a:pt x="84" y="47"/>
                    </a:cubicBezTo>
                    <a:cubicBezTo>
                      <a:pt x="84" y="79"/>
                      <a:pt x="74" y="101"/>
                      <a:pt x="64" y="126"/>
                    </a:cubicBezTo>
                    <a:cubicBezTo>
                      <a:pt x="56" y="146"/>
                      <a:pt x="52" y="175"/>
                      <a:pt x="25" y="175"/>
                    </a:cubicBezTo>
                    <a:cubicBezTo>
                      <a:pt x="14" y="175"/>
                      <a:pt x="5" y="163"/>
                      <a:pt x="5" y="151"/>
                    </a:cubicBezTo>
                    <a:cubicBezTo>
                      <a:pt x="5" y="145"/>
                      <a:pt x="6" y="143"/>
                      <a:pt x="5" y="140"/>
                    </a:cubicBezTo>
                    <a:cubicBezTo>
                      <a:pt x="0" y="136"/>
                      <a:pt x="0" y="129"/>
                      <a:pt x="0" y="122"/>
                    </a:cubicBezTo>
                    <a:cubicBezTo>
                      <a:pt x="0" y="121"/>
                      <a:pt x="8" y="114"/>
                      <a:pt x="9" y="114"/>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65" name="Freeform 6"/>
              <p:cNvSpPr>
                <a:spLocks/>
              </p:cNvSpPr>
              <p:nvPr/>
            </p:nvSpPr>
            <p:spPr bwMode="auto">
              <a:xfrm>
                <a:off x="4097338" y="2217738"/>
                <a:ext cx="1139825" cy="1274763"/>
              </a:xfrm>
              <a:custGeom>
                <a:avLst/>
                <a:gdLst/>
                <a:ahLst/>
                <a:cxnLst>
                  <a:cxn ang="0">
                    <a:pos x="499" y="66"/>
                  </a:cxn>
                  <a:cxn ang="0">
                    <a:pos x="527" y="81"/>
                  </a:cxn>
                  <a:cxn ang="0">
                    <a:pos x="609" y="86"/>
                  </a:cxn>
                  <a:cxn ang="0">
                    <a:pos x="644" y="89"/>
                  </a:cxn>
                  <a:cxn ang="0">
                    <a:pos x="644" y="136"/>
                  </a:cxn>
                  <a:cxn ang="0">
                    <a:pos x="620" y="115"/>
                  </a:cxn>
                  <a:cxn ang="0">
                    <a:pos x="679" y="223"/>
                  </a:cxn>
                  <a:cxn ang="0">
                    <a:pos x="699" y="267"/>
                  </a:cxn>
                  <a:cxn ang="0">
                    <a:pos x="730" y="310"/>
                  </a:cxn>
                  <a:cxn ang="0">
                    <a:pos x="755" y="348"/>
                  </a:cxn>
                  <a:cxn ang="0">
                    <a:pos x="787" y="359"/>
                  </a:cxn>
                  <a:cxn ang="0">
                    <a:pos x="853" y="346"/>
                  </a:cxn>
                  <a:cxn ang="0">
                    <a:pos x="826" y="425"/>
                  </a:cxn>
                  <a:cxn ang="0">
                    <a:pos x="719" y="541"/>
                  </a:cxn>
                  <a:cxn ang="0">
                    <a:pos x="708" y="600"/>
                  </a:cxn>
                  <a:cxn ang="0">
                    <a:pos x="721" y="638"/>
                  </a:cxn>
                  <a:cxn ang="0">
                    <a:pos x="720" y="676"/>
                  </a:cxn>
                  <a:cxn ang="0">
                    <a:pos x="660" y="745"/>
                  </a:cxn>
                  <a:cxn ang="0">
                    <a:pos x="659" y="788"/>
                  </a:cxn>
                  <a:cxn ang="0">
                    <a:pos x="643" y="816"/>
                  </a:cxn>
                  <a:cxn ang="0">
                    <a:pos x="627" y="846"/>
                  </a:cxn>
                  <a:cxn ang="0">
                    <a:pos x="592" y="902"/>
                  </a:cxn>
                  <a:cxn ang="0">
                    <a:pos x="538" y="946"/>
                  </a:cxn>
                  <a:cxn ang="0">
                    <a:pos x="512" y="944"/>
                  </a:cxn>
                  <a:cxn ang="0">
                    <a:pos x="452" y="949"/>
                  </a:cxn>
                  <a:cxn ang="0">
                    <a:pos x="440" y="929"/>
                  </a:cxn>
                  <a:cxn ang="0">
                    <a:pos x="431" y="893"/>
                  </a:cxn>
                  <a:cxn ang="0">
                    <a:pos x="395" y="789"/>
                  </a:cxn>
                  <a:cxn ang="0">
                    <a:pos x="360" y="708"/>
                  </a:cxn>
                  <a:cxn ang="0">
                    <a:pos x="382" y="621"/>
                  </a:cxn>
                  <a:cxn ang="0">
                    <a:pos x="364" y="558"/>
                  </a:cxn>
                  <a:cxn ang="0">
                    <a:pos x="337" y="490"/>
                  </a:cxn>
                  <a:cxn ang="0">
                    <a:pos x="342" y="461"/>
                  </a:cxn>
                  <a:cxn ang="0">
                    <a:pos x="295" y="443"/>
                  </a:cxn>
                  <a:cxn ang="0">
                    <a:pos x="206" y="433"/>
                  </a:cxn>
                  <a:cxn ang="0">
                    <a:pos x="164" y="434"/>
                  </a:cxn>
                  <a:cxn ang="0">
                    <a:pos x="109" y="439"/>
                  </a:cxn>
                  <a:cxn ang="0">
                    <a:pos x="40" y="369"/>
                  </a:cxn>
                  <a:cxn ang="0">
                    <a:pos x="7" y="338"/>
                  </a:cxn>
                  <a:cxn ang="0">
                    <a:pos x="7" y="324"/>
                  </a:cxn>
                  <a:cxn ang="0">
                    <a:pos x="18" y="269"/>
                  </a:cxn>
                  <a:cxn ang="0">
                    <a:pos x="22" y="199"/>
                  </a:cxn>
                  <a:cxn ang="0">
                    <a:pos x="77" y="132"/>
                  </a:cxn>
                  <a:cxn ang="0">
                    <a:pos x="104" y="77"/>
                  </a:cxn>
                  <a:cxn ang="0">
                    <a:pos x="141" y="36"/>
                  </a:cxn>
                  <a:cxn ang="0">
                    <a:pos x="187" y="35"/>
                  </a:cxn>
                  <a:cxn ang="0">
                    <a:pos x="273" y="6"/>
                  </a:cxn>
                  <a:cxn ang="0">
                    <a:pos x="307" y="4"/>
                  </a:cxn>
                  <a:cxn ang="0">
                    <a:pos x="338" y="0"/>
                  </a:cxn>
                  <a:cxn ang="0">
                    <a:pos x="358" y="6"/>
                  </a:cxn>
                  <a:cxn ang="0">
                    <a:pos x="357" y="27"/>
                  </a:cxn>
                  <a:cxn ang="0">
                    <a:pos x="371" y="64"/>
                  </a:cxn>
                  <a:cxn ang="0">
                    <a:pos x="455" y="100"/>
                  </a:cxn>
                  <a:cxn ang="0">
                    <a:pos x="464" y="84"/>
                  </a:cxn>
                  <a:cxn ang="0">
                    <a:pos x="490" y="66"/>
                  </a:cxn>
                </a:cxnLst>
                <a:rect l="0" t="0" r="r" b="b"/>
                <a:pathLst>
                  <a:path w="856" h="957">
                    <a:moveTo>
                      <a:pt x="490" y="66"/>
                    </a:moveTo>
                    <a:cubicBezTo>
                      <a:pt x="499" y="66"/>
                      <a:pt x="499" y="66"/>
                      <a:pt x="499" y="66"/>
                    </a:cubicBezTo>
                    <a:cubicBezTo>
                      <a:pt x="499" y="73"/>
                      <a:pt x="504" y="74"/>
                      <a:pt x="506" y="77"/>
                    </a:cubicBezTo>
                    <a:cubicBezTo>
                      <a:pt x="510" y="82"/>
                      <a:pt x="520" y="78"/>
                      <a:pt x="527" y="81"/>
                    </a:cubicBezTo>
                    <a:cubicBezTo>
                      <a:pt x="541" y="86"/>
                      <a:pt x="561" y="93"/>
                      <a:pt x="576" y="93"/>
                    </a:cubicBezTo>
                    <a:cubicBezTo>
                      <a:pt x="591" y="93"/>
                      <a:pt x="595" y="86"/>
                      <a:pt x="609" y="86"/>
                    </a:cubicBezTo>
                    <a:cubicBezTo>
                      <a:pt x="617" y="86"/>
                      <a:pt x="622" y="92"/>
                      <a:pt x="632" y="92"/>
                    </a:cubicBezTo>
                    <a:cubicBezTo>
                      <a:pt x="638" y="92"/>
                      <a:pt x="638" y="90"/>
                      <a:pt x="644" y="89"/>
                    </a:cubicBezTo>
                    <a:cubicBezTo>
                      <a:pt x="647" y="96"/>
                      <a:pt x="653" y="102"/>
                      <a:pt x="653" y="111"/>
                    </a:cubicBezTo>
                    <a:cubicBezTo>
                      <a:pt x="653" y="115"/>
                      <a:pt x="646" y="131"/>
                      <a:pt x="644" y="136"/>
                    </a:cubicBezTo>
                    <a:cubicBezTo>
                      <a:pt x="635" y="135"/>
                      <a:pt x="627" y="115"/>
                      <a:pt x="620" y="107"/>
                    </a:cubicBezTo>
                    <a:cubicBezTo>
                      <a:pt x="620" y="115"/>
                      <a:pt x="620" y="115"/>
                      <a:pt x="620" y="115"/>
                    </a:cubicBezTo>
                    <a:cubicBezTo>
                      <a:pt x="662" y="189"/>
                      <a:pt x="662" y="189"/>
                      <a:pt x="662" y="189"/>
                    </a:cubicBezTo>
                    <a:cubicBezTo>
                      <a:pt x="659" y="198"/>
                      <a:pt x="673" y="218"/>
                      <a:pt x="679" y="223"/>
                    </a:cubicBezTo>
                    <a:cubicBezTo>
                      <a:pt x="679" y="246"/>
                      <a:pt x="679" y="246"/>
                      <a:pt x="679" y="246"/>
                    </a:cubicBezTo>
                    <a:cubicBezTo>
                      <a:pt x="684" y="258"/>
                      <a:pt x="692" y="258"/>
                      <a:pt x="699" y="267"/>
                    </a:cubicBezTo>
                    <a:cubicBezTo>
                      <a:pt x="707" y="278"/>
                      <a:pt x="702" y="289"/>
                      <a:pt x="710" y="297"/>
                    </a:cubicBezTo>
                    <a:cubicBezTo>
                      <a:pt x="717" y="304"/>
                      <a:pt x="722" y="305"/>
                      <a:pt x="730" y="310"/>
                    </a:cubicBezTo>
                    <a:cubicBezTo>
                      <a:pt x="737" y="316"/>
                      <a:pt x="741" y="334"/>
                      <a:pt x="755" y="334"/>
                    </a:cubicBezTo>
                    <a:cubicBezTo>
                      <a:pt x="755" y="341"/>
                      <a:pt x="759" y="343"/>
                      <a:pt x="755" y="348"/>
                    </a:cubicBezTo>
                    <a:cubicBezTo>
                      <a:pt x="761" y="352"/>
                      <a:pt x="767" y="366"/>
                      <a:pt x="774" y="366"/>
                    </a:cubicBezTo>
                    <a:cubicBezTo>
                      <a:pt x="781" y="366"/>
                      <a:pt x="782" y="361"/>
                      <a:pt x="787" y="359"/>
                    </a:cubicBezTo>
                    <a:cubicBezTo>
                      <a:pt x="794" y="357"/>
                      <a:pt x="798" y="360"/>
                      <a:pt x="805" y="359"/>
                    </a:cubicBezTo>
                    <a:cubicBezTo>
                      <a:pt x="822" y="356"/>
                      <a:pt x="838" y="350"/>
                      <a:pt x="853" y="346"/>
                    </a:cubicBezTo>
                    <a:cubicBezTo>
                      <a:pt x="855" y="348"/>
                      <a:pt x="856" y="350"/>
                      <a:pt x="856" y="352"/>
                    </a:cubicBezTo>
                    <a:cubicBezTo>
                      <a:pt x="856" y="377"/>
                      <a:pt x="837" y="410"/>
                      <a:pt x="826" y="425"/>
                    </a:cubicBezTo>
                    <a:cubicBezTo>
                      <a:pt x="812" y="443"/>
                      <a:pt x="807" y="459"/>
                      <a:pt x="790" y="471"/>
                    </a:cubicBezTo>
                    <a:cubicBezTo>
                      <a:pt x="761" y="494"/>
                      <a:pt x="730" y="501"/>
                      <a:pt x="719" y="541"/>
                    </a:cubicBezTo>
                    <a:cubicBezTo>
                      <a:pt x="716" y="552"/>
                      <a:pt x="704" y="555"/>
                      <a:pt x="704" y="567"/>
                    </a:cubicBezTo>
                    <a:cubicBezTo>
                      <a:pt x="704" y="581"/>
                      <a:pt x="708" y="587"/>
                      <a:pt x="708" y="600"/>
                    </a:cubicBezTo>
                    <a:cubicBezTo>
                      <a:pt x="708" y="615"/>
                      <a:pt x="724" y="623"/>
                      <a:pt x="724" y="631"/>
                    </a:cubicBezTo>
                    <a:cubicBezTo>
                      <a:pt x="724" y="634"/>
                      <a:pt x="722" y="637"/>
                      <a:pt x="721" y="638"/>
                    </a:cubicBezTo>
                    <a:cubicBezTo>
                      <a:pt x="721" y="649"/>
                      <a:pt x="721" y="649"/>
                      <a:pt x="721" y="649"/>
                    </a:cubicBezTo>
                    <a:cubicBezTo>
                      <a:pt x="721" y="656"/>
                      <a:pt x="720" y="664"/>
                      <a:pt x="720" y="676"/>
                    </a:cubicBezTo>
                    <a:cubicBezTo>
                      <a:pt x="722" y="679"/>
                      <a:pt x="723" y="682"/>
                      <a:pt x="723" y="685"/>
                    </a:cubicBezTo>
                    <a:cubicBezTo>
                      <a:pt x="723" y="720"/>
                      <a:pt x="665" y="716"/>
                      <a:pt x="660" y="745"/>
                    </a:cubicBezTo>
                    <a:cubicBezTo>
                      <a:pt x="654" y="746"/>
                      <a:pt x="647" y="753"/>
                      <a:pt x="647" y="758"/>
                    </a:cubicBezTo>
                    <a:cubicBezTo>
                      <a:pt x="647" y="768"/>
                      <a:pt x="659" y="774"/>
                      <a:pt x="659" y="788"/>
                    </a:cubicBezTo>
                    <a:cubicBezTo>
                      <a:pt x="659" y="795"/>
                      <a:pt x="658" y="809"/>
                      <a:pt x="656" y="813"/>
                    </a:cubicBezTo>
                    <a:cubicBezTo>
                      <a:pt x="653" y="817"/>
                      <a:pt x="646" y="815"/>
                      <a:pt x="643" y="816"/>
                    </a:cubicBezTo>
                    <a:cubicBezTo>
                      <a:pt x="632" y="822"/>
                      <a:pt x="626" y="826"/>
                      <a:pt x="621" y="837"/>
                    </a:cubicBezTo>
                    <a:cubicBezTo>
                      <a:pt x="624" y="839"/>
                      <a:pt x="627" y="842"/>
                      <a:pt x="627" y="846"/>
                    </a:cubicBezTo>
                    <a:cubicBezTo>
                      <a:pt x="627" y="859"/>
                      <a:pt x="615" y="868"/>
                      <a:pt x="610" y="874"/>
                    </a:cubicBezTo>
                    <a:cubicBezTo>
                      <a:pt x="600" y="883"/>
                      <a:pt x="599" y="893"/>
                      <a:pt x="592" y="902"/>
                    </a:cubicBezTo>
                    <a:cubicBezTo>
                      <a:pt x="581" y="916"/>
                      <a:pt x="576" y="929"/>
                      <a:pt x="558" y="938"/>
                    </a:cubicBezTo>
                    <a:cubicBezTo>
                      <a:pt x="550" y="941"/>
                      <a:pt x="539" y="938"/>
                      <a:pt x="538" y="946"/>
                    </a:cubicBezTo>
                    <a:cubicBezTo>
                      <a:pt x="532" y="946"/>
                      <a:pt x="529" y="949"/>
                      <a:pt x="525" y="949"/>
                    </a:cubicBezTo>
                    <a:cubicBezTo>
                      <a:pt x="520" y="949"/>
                      <a:pt x="517" y="944"/>
                      <a:pt x="512" y="944"/>
                    </a:cubicBezTo>
                    <a:cubicBezTo>
                      <a:pt x="494" y="944"/>
                      <a:pt x="483" y="957"/>
                      <a:pt x="466" y="957"/>
                    </a:cubicBezTo>
                    <a:cubicBezTo>
                      <a:pt x="459" y="957"/>
                      <a:pt x="455" y="953"/>
                      <a:pt x="452" y="949"/>
                    </a:cubicBezTo>
                    <a:cubicBezTo>
                      <a:pt x="449" y="949"/>
                      <a:pt x="449" y="950"/>
                      <a:pt x="448" y="951"/>
                    </a:cubicBezTo>
                    <a:cubicBezTo>
                      <a:pt x="448" y="942"/>
                      <a:pt x="443" y="932"/>
                      <a:pt x="440" y="929"/>
                    </a:cubicBezTo>
                    <a:cubicBezTo>
                      <a:pt x="443" y="925"/>
                      <a:pt x="445" y="922"/>
                      <a:pt x="445" y="917"/>
                    </a:cubicBezTo>
                    <a:cubicBezTo>
                      <a:pt x="445" y="910"/>
                      <a:pt x="433" y="897"/>
                      <a:pt x="431" y="893"/>
                    </a:cubicBezTo>
                    <a:cubicBezTo>
                      <a:pt x="415" y="866"/>
                      <a:pt x="395" y="840"/>
                      <a:pt x="395" y="801"/>
                    </a:cubicBezTo>
                    <a:cubicBezTo>
                      <a:pt x="395" y="794"/>
                      <a:pt x="395" y="792"/>
                      <a:pt x="395" y="789"/>
                    </a:cubicBezTo>
                    <a:cubicBezTo>
                      <a:pt x="395" y="783"/>
                      <a:pt x="389" y="781"/>
                      <a:pt x="386" y="774"/>
                    </a:cubicBezTo>
                    <a:cubicBezTo>
                      <a:pt x="374" y="754"/>
                      <a:pt x="360" y="737"/>
                      <a:pt x="360" y="708"/>
                    </a:cubicBezTo>
                    <a:cubicBezTo>
                      <a:pt x="360" y="677"/>
                      <a:pt x="388" y="670"/>
                      <a:pt x="388" y="646"/>
                    </a:cubicBezTo>
                    <a:cubicBezTo>
                      <a:pt x="388" y="635"/>
                      <a:pt x="384" y="631"/>
                      <a:pt x="382" y="621"/>
                    </a:cubicBezTo>
                    <a:cubicBezTo>
                      <a:pt x="379" y="602"/>
                      <a:pt x="376" y="596"/>
                      <a:pt x="371" y="585"/>
                    </a:cubicBezTo>
                    <a:cubicBezTo>
                      <a:pt x="368" y="576"/>
                      <a:pt x="370" y="566"/>
                      <a:pt x="364" y="558"/>
                    </a:cubicBezTo>
                    <a:cubicBezTo>
                      <a:pt x="352" y="544"/>
                      <a:pt x="327" y="528"/>
                      <a:pt x="327" y="508"/>
                    </a:cubicBezTo>
                    <a:cubicBezTo>
                      <a:pt x="327" y="503"/>
                      <a:pt x="334" y="492"/>
                      <a:pt x="337" y="490"/>
                    </a:cubicBezTo>
                    <a:cubicBezTo>
                      <a:pt x="336" y="486"/>
                      <a:pt x="337" y="485"/>
                      <a:pt x="337" y="483"/>
                    </a:cubicBezTo>
                    <a:cubicBezTo>
                      <a:pt x="337" y="478"/>
                      <a:pt x="337" y="465"/>
                      <a:pt x="342" y="461"/>
                    </a:cubicBezTo>
                    <a:cubicBezTo>
                      <a:pt x="337" y="451"/>
                      <a:pt x="329" y="443"/>
                      <a:pt x="314" y="443"/>
                    </a:cubicBezTo>
                    <a:cubicBezTo>
                      <a:pt x="306" y="443"/>
                      <a:pt x="299" y="443"/>
                      <a:pt x="295" y="443"/>
                    </a:cubicBezTo>
                    <a:cubicBezTo>
                      <a:pt x="282" y="443"/>
                      <a:pt x="279" y="417"/>
                      <a:pt x="261" y="417"/>
                    </a:cubicBezTo>
                    <a:cubicBezTo>
                      <a:pt x="239" y="417"/>
                      <a:pt x="223" y="427"/>
                      <a:pt x="206" y="433"/>
                    </a:cubicBezTo>
                    <a:cubicBezTo>
                      <a:pt x="199" y="435"/>
                      <a:pt x="197" y="440"/>
                      <a:pt x="191" y="440"/>
                    </a:cubicBezTo>
                    <a:cubicBezTo>
                      <a:pt x="184" y="440"/>
                      <a:pt x="173" y="434"/>
                      <a:pt x="164" y="434"/>
                    </a:cubicBezTo>
                    <a:cubicBezTo>
                      <a:pt x="147" y="434"/>
                      <a:pt x="139" y="443"/>
                      <a:pt x="122" y="443"/>
                    </a:cubicBezTo>
                    <a:cubicBezTo>
                      <a:pt x="117" y="443"/>
                      <a:pt x="111" y="440"/>
                      <a:pt x="109" y="439"/>
                    </a:cubicBezTo>
                    <a:cubicBezTo>
                      <a:pt x="97" y="430"/>
                      <a:pt x="71" y="415"/>
                      <a:pt x="62" y="401"/>
                    </a:cubicBezTo>
                    <a:cubicBezTo>
                      <a:pt x="53" y="388"/>
                      <a:pt x="51" y="377"/>
                      <a:pt x="40" y="369"/>
                    </a:cubicBezTo>
                    <a:cubicBezTo>
                      <a:pt x="37" y="366"/>
                      <a:pt x="13" y="346"/>
                      <a:pt x="13" y="344"/>
                    </a:cubicBezTo>
                    <a:cubicBezTo>
                      <a:pt x="11" y="341"/>
                      <a:pt x="10" y="340"/>
                      <a:pt x="7" y="338"/>
                    </a:cubicBezTo>
                    <a:cubicBezTo>
                      <a:pt x="9" y="338"/>
                      <a:pt x="9" y="338"/>
                      <a:pt x="9" y="338"/>
                    </a:cubicBezTo>
                    <a:cubicBezTo>
                      <a:pt x="9" y="331"/>
                      <a:pt x="7" y="328"/>
                      <a:pt x="7" y="324"/>
                    </a:cubicBezTo>
                    <a:cubicBezTo>
                      <a:pt x="7" y="317"/>
                      <a:pt x="3" y="315"/>
                      <a:pt x="0" y="309"/>
                    </a:cubicBezTo>
                    <a:cubicBezTo>
                      <a:pt x="10" y="304"/>
                      <a:pt x="18" y="280"/>
                      <a:pt x="18" y="269"/>
                    </a:cubicBezTo>
                    <a:cubicBezTo>
                      <a:pt x="18" y="250"/>
                      <a:pt x="10" y="238"/>
                      <a:pt x="10" y="220"/>
                    </a:cubicBezTo>
                    <a:cubicBezTo>
                      <a:pt x="10" y="211"/>
                      <a:pt x="20" y="206"/>
                      <a:pt x="22" y="199"/>
                    </a:cubicBezTo>
                    <a:cubicBezTo>
                      <a:pt x="28" y="182"/>
                      <a:pt x="41" y="158"/>
                      <a:pt x="52" y="144"/>
                    </a:cubicBezTo>
                    <a:cubicBezTo>
                      <a:pt x="58" y="135"/>
                      <a:pt x="69" y="136"/>
                      <a:pt x="77" y="132"/>
                    </a:cubicBezTo>
                    <a:cubicBezTo>
                      <a:pt x="84" y="128"/>
                      <a:pt x="95" y="119"/>
                      <a:pt x="97" y="112"/>
                    </a:cubicBezTo>
                    <a:cubicBezTo>
                      <a:pt x="102" y="96"/>
                      <a:pt x="96" y="89"/>
                      <a:pt x="104" y="77"/>
                    </a:cubicBezTo>
                    <a:cubicBezTo>
                      <a:pt x="116" y="63"/>
                      <a:pt x="131" y="49"/>
                      <a:pt x="142" y="36"/>
                    </a:cubicBezTo>
                    <a:cubicBezTo>
                      <a:pt x="141" y="36"/>
                      <a:pt x="141" y="36"/>
                      <a:pt x="141" y="36"/>
                    </a:cubicBezTo>
                    <a:cubicBezTo>
                      <a:pt x="145" y="31"/>
                      <a:pt x="146" y="27"/>
                      <a:pt x="150" y="24"/>
                    </a:cubicBezTo>
                    <a:cubicBezTo>
                      <a:pt x="161" y="32"/>
                      <a:pt x="172" y="35"/>
                      <a:pt x="187" y="35"/>
                    </a:cubicBezTo>
                    <a:cubicBezTo>
                      <a:pt x="197" y="35"/>
                      <a:pt x="198" y="29"/>
                      <a:pt x="204" y="27"/>
                    </a:cubicBezTo>
                    <a:cubicBezTo>
                      <a:pt x="221" y="18"/>
                      <a:pt x="254" y="6"/>
                      <a:pt x="273" y="6"/>
                    </a:cubicBezTo>
                    <a:cubicBezTo>
                      <a:pt x="280" y="6"/>
                      <a:pt x="285" y="10"/>
                      <a:pt x="289" y="10"/>
                    </a:cubicBezTo>
                    <a:cubicBezTo>
                      <a:pt x="294" y="10"/>
                      <a:pt x="301" y="4"/>
                      <a:pt x="307" y="4"/>
                    </a:cubicBezTo>
                    <a:cubicBezTo>
                      <a:pt x="313" y="4"/>
                      <a:pt x="316" y="7"/>
                      <a:pt x="321" y="7"/>
                    </a:cubicBezTo>
                    <a:cubicBezTo>
                      <a:pt x="329" y="7"/>
                      <a:pt x="330" y="0"/>
                      <a:pt x="338" y="0"/>
                    </a:cubicBezTo>
                    <a:cubicBezTo>
                      <a:pt x="347" y="0"/>
                      <a:pt x="344" y="8"/>
                      <a:pt x="351" y="8"/>
                    </a:cubicBezTo>
                    <a:cubicBezTo>
                      <a:pt x="354" y="8"/>
                      <a:pt x="355" y="6"/>
                      <a:pt x="358" y="6"/>
                    </a:cubicBezTo>
                    <a:cubicBezTo>
                      <a:pt x="358" y="12"/>
                      <a:pt x="351" y="11"/>
                      <a:pt x="351" y="17"/>
                    </a:cubicBezTo>
                    <a:cubicBezTo>
                      <a:pt x="351" y="21"/>
                      <a:pt x="357" y="23"/>
                      <a:pt x="357" y="27"/>
                    </a:cubicBezTo>
                    <a:cubicBezTo>
                      <a:pt x="357" y="33"/>
                      <a:pt x="351" y="37"/>
                      <a:pt x="351" y="44"/>
                    </a:cubicBezTo>
                    <a:cubicBezTo>
                      <a:pt x="351" y="55"/>
                      <a:pt x="363" y="64"/>
                      <a:pt x="371" y="64"/>
                    </a:cubicBezTo>
                    <a:cubicBezTo>
                      <a:pt x="377" y="64"/>
                      <a:pt x="380" y="64"/>
                      <a:pt x="384" y="64"/>
                    </a:cubicBezTo>
                    <a:cubicBezTo>
                      <a:pt x="412" y="64"/>
                      <a:pt x="423" y="100"/>
                      <a:pt x="455" y="100"/>
                    </a:cubicBezTo>
                    <a:cubicBezTo>
                      <a:pt x="459" y="100"/>
                      <a:pt x="464" y="95"/>
                      <a:pt x="464" y="93"/>
                    </a:cubicBezTo>
                    <a:cubicBezTo>
                      <a:pt x="464" y="90"/>
                      <a:pt x="464" y="87"/>
                      <a:pt x="464" y="84"/>
                    </a:cubicBezTo>
                    <a:cubicBezTo>
                      <a:pt x="464" y="70"/>
                      <a:pt x="475" y="70"/>
                      <a:pt x="488" y="66"/>
                    </a:cubicBezTo>
                    <a:lnTo>
                      <a:pt x="490" y="66"/>
                    </a:ln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grpSp>
        <p:grpSp>
          <p:nvGrpSpPr>
            <p:cNvPr id="387" name="Group 386"/>
            <p:cNvGrpSpPr/>
            <p:nvPr/>
          </p:nvGrpSpPr>
          <p:grpSpPr>
            <a:xfrm>
              <a:off x="874886" y="1276350"/>
              <a:ext cx="3180780" cy="1832003"/>
              <a:chOff x="893725" y="1200132"/>
              <a:chExt cx="3180780" cy="1832003"/>
            </a:xfrm>
          </p:grpSpPr>
          <p:sp>
            <p:nvSpPr>
              <p:cNvPr id="512" name="Freeform 39"/>
              <p:cNvSpPr>
                <a:spLocks/>
              </p:cNvSpPr>
              <p:nvPr/>
            </p:nvSpPr>
            <p:spPr bwMode="auto">
              <a:xfrm>
                <a:off x="3844522" y="1927086"/>
                <a:ext cx="208544" cy="95499"/>
              </a:xfrm>
              <a:custGeom>
                <a:avLst/>
                <a:gdLst/>
                <a:ahLst/>
                <a:cxnLst>
                  <a:cxn ang="0">
                    <a:pos x="127" y="31"/>
                  </a:cxn>
                  <a:cxn ang="0">
                    <a:pos x="108" y="47"/>
                  </a:cxn>
                  <a:cxn ang="0">
                    <a:pos x="74" y="58"/>
                  </a:cxn>
                  <a:cxn ang="0">
                    <a:pos x="34" y="50"/>
                  </a:cxn>
                  <a:cxn ang="0">
                    <a:pos x="14" y="42"/>
                  </a:cxn>
                  <a:cxn ang="0">
                    <a:pos x="18" y="40"/>
                  </a:cxn>
                  <a:cxn ang="0">
                    <a:pos x="21" y="27"/>
                  </a:cxn>
                  <a:cxn ang="0">
                    <a:pos x="2" y="25"/>
                  </a:cxn>
                  <a:cxn ang="0">
                    <a:pos x="25" y="21"/>
                  </a:cxn>
                  <a:cxn ang="0">
                    <a:pos x="23" y="18"/>
                  </a:cxn>
                  <a:cxn ang="0">
                    <a:pos x="0" y="8"/>
                  </a:cxn>
                  <a:cxn ang="0">
                    <a:pos x="9" y="9"/>
                  </a:cxn>
                  <a:cxn ang="0">
                    <a:pos x="9" y="5"/>
                  </a:cxn>
                  <a:cxn ang="0">
                    <a:pos x="17" y="0"/>
                  </a:cxn>
                  <a:cxn ang="0">
                    <a:pos x="21" y="0"/>
                  </a:cxn>
                  <a:cxn ang="0">
                    <a:pos x="23" y="7"/>
                  </a:cxn>
                  <a:cxn ang="0">
                    <a:pos x="30" y="16"/>
                  </a:cxn>
                  <a:cxn ang="0">
                    <a:pos x="38" y="13"/>
                  </a:cxn>
                  <a:cxn ang="0">
                    <a:pos x="38" y="8"/>
                  </a:cxn>
                  <a:cxn ang="0">
                    <a:pos x="44" y="12"/>
                  </a:cxn>
                  <a:cxn ang="0">
                    <a:pos x="54" y="9"/>
                  </a:cxn>
                  <a:cxn ang="0">
                    <a:pos x="60" y="12"/>
                  </a:cxn>
                  <a:cxn ang="0">
                    <a:pos x="60" y="8"/>
                  </a:cxn>
                  <a:cxn ang="0">
                    <a:pos x="74" y="9"/>
                  </a:cxn>
                  <a:cxn ang="0">
                    <a:pos x="89" y="8"/>
                  </a:cxn>
                  <a:cxn ang="0">
                    <a:pos x="91" y="1"/>
                  </a:cxn>
                  <a:cxn ang="0">
                    <a:pos x="96" y="1"/>
                  </a:cxn>
                  <a:cxn ang="0">
                    <a:pos x="104" y="7"/>
                  </a:cxn>
                  <a:cxn ang="0">
                    <a:pos x="115" y="4"/>
                  </a:cxn>
                  <a:cxn ang="0">
                    <a:pos x="112" y="8"/>
                  </a:cxn>
                  <a:cxn ang="0">
                    <a:pos x="128" y="30"/>
                  </a:cxn>
                  <a:cxn ang="0">
                    <a:pos x="127" y="31"/>
                  </a:cxn>
                </a:cxnLst>
                <a:rect l="0" t="0" r="r" b="b"/>
                <a:pathLst>
                  <a:path w="128" h="58">
                    <a:moveTo>
                      <a:pt x="127" y="31"/>
                    </a:moveTo>
                    <a:cubicBezTo>
                      <a:pt x="124" y="38"/>
                      <a:pt x="113" y="45"/>
                      <a:pt x="108" y="47"/>
                    </a:cubicBezTo>
                    <a:cubicBezTo>
                      <a:pt x="97" y="51"/>
                      <a:pt x="89" y="58"/>
                      <a:pt x="74" y="58"/>
                    </a:cubicBezTo>
                    <a:cubicBezTo>
                      <a:pt x="57" y="58"/>
                      <a:pt x="46" y="54"/>
                      <a:pt x="34" y="50"/>
                    </a:cubicBezTo>
                    <a:cubicBezTo>
                      <a:pt x="28" y="49"/>
                      <a:pt x="24" y="42"/>
                      <a:pt x="14" y="42"/>
                    </a:cubicBezTo>
                    <a:cubicBezTo>
                      <a:pt x="16" y="41"/>
                      <a:pt x="17" y="40"/>
                      <a:pt x="18" y="40"/>
                    </a:cubicBezTo>
                    <a:cubicBezTo>
                      <a:pt x="18" y="34"/>
                      <a:pt x="20" y="32"/>
                      <a:pt x="21" y="27"/>
                    </a:cubicBezTo>
                    <a:cubicBezTo>
                      <a:pt x="14" y="25"/>
                      <a:pt x="6" y="30"/>
                      <a:pt x="2" y="25"/>
                    </a:cubicBezTo>
                    <a:cubicBezTo>
                      <a:pt x="8" y="25"/>
                      <a:pt x="20" y="23"/>
                      <a:pt x="25" y="21"/>
                    </a:cubicBezTo>
                    <a:cubicBezTo>
                      <a:pt x="23" y="20"/>
                      <a:pt x="23" y="19"/>
                      <a:pt x="23" y="18"/>
                    </a:cubicBezTo>
                    <a:cubicBezTo>
                      <a:pt x="18" y="18"/>
                      <a:pt x="1" y="13"/>
                      <a:pt x="0" y="8"/>
                    </a:cubicBezTo>
                    <a:cubicBezTo>
                      <a:pt x="4" y="7"/>
                      <a:pt x="7" y="8"/>
                      <a:pt x="9" y="9"/>
                    </a:cubicBezTo>
                    <a:cubicBezTo>
                      <a:pt x="9" y="8"/>
                      <a:pt x="9" y="7"/>
                      <a:pt x="9" y="5"/>
                    </a:cubicBezTo>
                    <a:cubicBezTo>
                      <a:pt x="13" y="5"/>
                      <a:pt x="14" y="0"/>
                      <a:pt x="17" y="0"/>
                    </a:cubicBezTo>
                    <a:cubicBezTo>
                      <a:pt x="18" y="0"/>
                      <a:pt x="19" y="0"/>
                      <a:pt x="21" y="0"/>
                    </a:cubicBezTo>
                    <a:cubicBezTo>
                      <a:pt x="21" y="3"/>
                      <a:pt x="23" y="4"/>
                      <a:pt x="23" y="7"/>
                    </a:cubicBezTo>
                    <a:cubicBezTo>
                      <a:pt x="23" y="10"/>
                      <a:pt x="27" y="16"/>
                      <a:pt x="30" y="16"/>
                    </a:cubicBezTo>
                    <a:cubicBezTo>
                      <a:pt x="33" y="16"/>
                      <a:pt x="36" y="14"/>
                      <a:pt x="38" y="13"/>
                    </a:cubicBezTo>
                    <a:cubicBezTo>
                      <a:pt x="37" y="10"/>
                      <a:pt x="37" y="9"/>
                      <a:pt x="38" y="8"/>
                    </a:cubicBezTo>
                    <a:cubicBezTo>
                      <a:pt x="40" y="9"/>
                      <a:pt x="41" y="12"/>
                      <a:pt x="44" y="12"/>
                    </a:cubicBezTo>
                    <a:cubicBezTo>
                      <a:pt x="54" y="9"/>
                      <a:pt x="54" y="9"/>
                      <a:pt x="54" y="9"/>
                    </a:cubicBezTo>
                    <a:cubicBezTo>
                      <a:pt x="58" y="10"/>
                      <a:pt x="59" y="11"/>
                      <a:pt x="60" y="12"/>
                    </a:cubicBezTo>
                    <a:cubicBezTo>
                      <a:pt x="60" y="11"/>
                      <a:pt x="60" y="9"/>
                      <a:pt x="60" y="8"/>
                    </a:cubicBezTo>
                    <a:cubicBezTo>
                      <a:pt x="67" y="8"/>
                      <a:pt x="70" y="9"/>
                      <a:pt x="74" y="9"/>
                    </a:cubicBezTo>
                    <a:cubicBezTo>
                      <a:pt x="80" y="9"/>
                      <a:pt x="85" y="4"/>
                      <a:pt x="89" y="8"/>
                    </a:cubicBezTo>
                    <a:cubicBezTo>
                      <a:pt x="89" y="4"/>
                      <a:pt x="90" y="3"/>
                      <a:pt x="91" y="1"/>
                    </a:cubicBezTo>
                    <a:cubicBezTo>
                      <a:pt x="94" y="2"/>
                      <a:pt x="94" y="2"/>
                      <a:pt x="96" y="1"/>
                    </a:cubicBezTo>
                    <a:cubicBezTo>
                      <a:pt x="96" y="6"/>
                      <a:pt x="100" y="7"/>
                      <a:pt x="104" y="7"/>
                    </a:cubicBezTo>
                    <a:cubicBezTo>
                      <a:pt x="108" y="7"/>
                      <a:pt x="111" y="4"/>
                      <a:pt x="115" y="4"/>
                    </a:cubicBezTo>
                    <a:cubicBezTo>
                      <a:pt x="113" y="5"/>
                      <a:pt x="112" y="7"/>
                      <a:pt x="112" y="8"/>
                    </a:cubicBezTo>
                    <a:cubicBezTo>
                      <a:pt x="112" y="21"/>
                      <a:pt x="128" y="18"/>
                      <a:pt x="128" y="30"/>
                    </a:cubicBezTo>
                    <a:lnTo>
                      <a:pt x="127" y="31"/>
                    </a:ln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13" name="Freeform 49"/>
              <p:cNvSpPr>
                <a:spLocks/>
              </p:cNvSpPr>
              <p:nvPr/>
            </p:nvSpPr>
            <p:spPr bwMode="auto">
              <a:xfrm>
                <a:off x="1772727" y="2451351"/>
                <a:ext cx="1186946" cy="580784"/>
              </a:xfrm>
              <a:custGeom>
                <a:avLst/>
                <a:gdLst/>
                <a:ahLst/>
                <a:cxnLst>
                  <a:cxn ang="0">
                    <a:pos x="543" y="285"/>
                  </a:cxn>
                  <a:cxn ang="0">
                    <a:pos x="555" y="317"/>
                  </a:cxn>
                  <a:cxn ang="0">
                    <a:pos x="560" y="338"/>
                  </a:cxn>
                  <a:cxn ang="0">
                    <a:pos x="542" y="345"/>
                  </a:cxn>
                  <a:cxn ang="0">
                    <a:pos x="507" y="287"/>
                  </a:cxn>
                  <a:cxn ang="0">
                    <a:pos x="474" y="283"/>
                  </a:cxn>
                  <a:cxn ang="0">
                    <a:pos x="460" y="283"/>
                  </a:cxn>
                  <a:cxn ang="0">
                    <a:pos x="443" y="286"/>
                  </a:cxn>
                  <a:cxn ang="0">
                    <a:pos x="412" y="292"/>
                  </a:cxn>
                  <a:cxn ang="0">
                    <a:pos x="393" y="291"/>
                  </a:cxn>
                  <a:cxn ang="0">
                    <a:pos x="357" y="309"/>
                  </a:cxn>
                  <a:cxn ang="0">
                    <a:pos x="343" y="342"/>
                  </a:cxn>
                  <a:cxn ang="0">
                    <a:pos x="282" y="290"/>
                  </a:cxn>
                  <a:cxn ang="0">
                    <a:pos x="246" y="281"/>
                  </a:cxn>
                  <a:cxn ang="0">
                    <a:pos x="207" y="262"/>
                  </a:cxn>
                  <a:cxn ang="0">
                    <a:pos x="170" y="268"/>
                  </a:cxn>
                  <a:cxn ang="0">
                    <a:pos x="95" y="252"/>
                  </a:cxn>
                  <a:cxn ang="0">
                    <a:pos x="47" y="214"/>
                  </a:cxn>
                  <a:cxn ang="0">
                    <a:pos x="4" y="141"/>
                  </a:cxn>
                  <a:cxn ang="0">
                    <a:pos x="4" y="95"/>
                  </a:cxn>
                  <a:cxn ang="0">
                    <a:pos x="0" y="23"/>
                  </a:cxn>
                  <a:cxn ang="0">
                    <a:pos x="20" y="27"/>
                  </a:cxn>
                  <a:cxn ang="0">
                    <a:pos x="20" y="5"/>
                  </a:cxn>
                  <a:cxn ang="0">
                    <a:pos x="373" y="0"/>
                  </a:cxn>
                  <a:cxn ang="0">
                    <a:pos x="406" y="11"/>
                  </a:cxn>
                  <a:cxn ang="0">
                    <a:pos x="408" y="45"/>
                  </a:cxn>
                  <a:cxn ang="0">
                    <a:pos x="423" y="42"/>
                  </a:cxn>
                  <a:cxn ang="0">
                    <a:pos x="441" y="40"/>
                  </a:cxn>
                  <a:cxn ang="0">
                    <a:pos x="456" y="42"/>
                  </a:cxn>
                  <a:cxn ang="0">
                    <a:pos x="472" y="47"/>
                  </a:cxn>
                  <a:cxn ang="0">
                    <a:pos x="510" y="48"/>
                  </a:cxn>
                  <a:cxn ang="0">
                    <a:pos x="490" y="54"/>
                  </a:cxn>
                  <a:cxn ang="0">
                    <a:pos x="472" y="69"/>
                  </a:cxn>
                  <a:cxn ang="0">
                    <a:pos x="471" y="121"/>
                  </a:cxn>
                  <a:cxn ang="0">
                    <a:pos x="480" y="88"/>
                  </a:cxn>
                  <a:cxn ang="0">
                    <a:pos x="501" y="57"/>
                  </a:cxn>
                  <a:cxn ang="0">
                    <a:pos x="516" y="87"/>
                  </a:cxn>
                  <a:cxn ang="0">
                    <a:pos x="531" y="97"/>
                  </a:cxn>
                  <a:cxn ang="0">
                    <a:pos x="527" y="123"/>
                  </a:cxn>
                  <a:cxn ang="0">
                    <a:pos x="564" y="97"/>
                  </a:cxn>
                  <a:cxn ang="0">
                    <a:pos x="610" y="84"/>
                  </a:cxn>
                  <a:cxn ang="0">
                    <a:pos x="653" y="65"/>
                  </a:cxn>
                  <a:cxn ang="0">
                    <a:pos x="675" y="63"/>
                  </a:cxn>
                  <a:cxn ang="0">
                    <a:pos x="699" y="28"/>
                  </a:cxn>
                  <a:cxn ang="0">
                    <a:pos x="726" y="73"/>
                  </a:cxn>
                  <a:cxn ang="0">
                    <a:pos x="701" y="80"/>
                  </a:cxn>
                  <a:cxn ang="0">
                    <a:pos x="681" y="113"/>
                  </a:cxn>
                  <a:cxn ang="0">
                    <a:pos x="690" y="118"/>
                  </a:cxn>
                  <a:cxn ang="0">
                    <a:pos x="676" y="122"/>
                  </a:cxn>
                  <a:cxn ang="0">
                    <a:pos x="648" y="132"/>
                  </a:cxn>
                  <a:cxn ang="0">
                    <a:pos x="642" y="134"/>
                  </a:cxn>
                  <a:cxn ang="0">
                    <a:pos x="635" y="137"/>
                  </a:cxn>
                  <a:cxn ang="0">
                    <a:pos x="627" y="161"/>
                  </a:cxn>
                  <a:cxn ang="0">
                    <a:pos x="622" y="159"/>
                  </a:cxn>
                  <a:cxn ang="0">
                    <a:pos x="615" y="186"/>
                  </a:cxn>
                  <a:cxn ang="0">
                    <a:pos x="614" y="178"/>
                  </a:cxn>
                  <a:cxn ang="0">
                    <a:pos x="608" y="170"/>
                  </a:cxn>
                  <a:cxn ang="0">
                    <a:pos x="611" y="192"/>
                  </a:cxn>
                  <a:cxn ang="0">
                    <a:pos x="614" y="196"/>
                  </a:cxn>
                  <a:cxn ang="0">
                    <a:pos x="614" y="205"/>
                  </a:cxn>
                  <a:cxn ang="0">
                    <a:pos x="607" y="213"/>
                  </a:cxn>
                  <a:cxn ang="0">
                    <a:pos x="607" y="221"/>
                  </a:cxn>
                  <a:cxn ang="0">
                    <a:pos x="589" y="232"/>
                  </a:cxn>
                </a:cxnLst>
                <a:rect l="0" t="0" r="r" b="b"/>
                <a:pathLst>
                  <a:path w="726" h="356">
                    <a:moveTo>
                      <a:pt x="590" y="233"/>
                    </a:moveTo>
                    <a:cubicBezTo>
                      <a:pt x="569" y="245"/>
                      <a:pt x="543" y="253"/>
                      <a:pt x="543" y="285"/>
                    </a:cubicBezTo>
                    <a:cubicBezTo>
                      <a:pt x="543" y="300"/>
                      <a:pt x="555" y="304"/>
                      <a:pt x="555" y="318"/>
                    </a:cubicBezTo>
                    <a:cubicBezTo>
                      <a:pt x="555" y="317"/>
                      <a:pt x="555" y="317"/>
                      <a:pt x="555" y="317"/>
                    </a:cubicBezTo>
                    <a:cubicBezTo>
                      <a:pt x="555" y="320"/>
                      <a:pt x="555" y="320"/>
                      <a:pt x="555" y="320"/>
                    </a:cubicBezTo>
                    <a:cubicBezTo>
                      <a:pt x="556" y="326"/>
                      <a:pt x="560" y="330"/>
                      <a:pt x="560" y="338"/>
                    </a:cubicBezTo>
                    <a:cubicBezTo>
                      <a:pt x="560" y="347"/>
                      <a:pt x="558" y="356"/>
                      <a:pt x="551" y="356"/>
                    </a:cubicBezTo>
                    <a:cubicBezTo>
                      <a:pt x="544" y="356"/>
                      <a:pt x="544" y="349"/>
                      <a:pt x="542" y="345"/>
                    </a:cubicBezTo>
                    <a:cubicBezTo>
                      <a:pt x="537" y="338"/>
                      <a:pt x="532" y="335"/>
                      <a:pt x="529" y="328"/>
                    </a:cubicBezTo>
                    <a:cubicBezTo>
                      <a:pt x="522" y="314"/>
                      <a:pt x="527" y="287"/>
                      <a:pt x="507" y="287"/>
                    </a:cubicBezTo>
                    <a:cubicBezTo>
                      <a:pt x="503" y="287"/>
                      <a:pt x="502" y="293"/>
                      <a:pt x="498" y="293"/>
                    </a:cubicBezTo>
                    <a:cubicBezTo>
                      <a:pt x="490" y="293"/>
                      <a:pt x="485" y="283"/>
                      <a:pt x="474" y="283"/>
                    </a:cubicBezTo>
                    <a:cubicBezTo>
                      <a:pt x="468" y="283"/>
                      <a:pt x="467" y="286"/>
                      <a:pt x="463" y="286"/>
                    </a:cubicBezTo>
                    <a:cubicBezTo>
                      <a:pt x="462" y="286"/>
                      <a:pt x="460" y="284"/>
                      <a:pt x="460" y="283"/>
                    </a:cubicBezTo>
                    <a:cubicBezTo>
                      <a:pt x="453" y="285"/>
                      <a:pt x="444" y="284"/>
                      <a:pt x="436" y="286"/>
                    </a:cubicBezTo>
                    <a:cubicBezTo>
                      <a:pt x="441" y="288"/>
                      <a:pt x="440" y="288"/>
                      <a:pt x="443" y="286"/>
                    </a:cubicBezTo>
                    <a:cubicBezTo>
                      <a:pt x="442" y="293"/>
                      <a:pt x="438" y="297"/>
                      <a:pt x="443" y="301"/>
                    </a:cubicBezTo>
                    <a:cubicBezTo>
                      <a:pt x="431" y="307"/>
                      <a:pt x="421" y="292"/>
                      <a:pt x="412" y="292"/>
                    </a:cubicBezTo>
                    <a:cubicBezTo>
                      <a:pt x="409" y="292"/>
                      <a:pt x="408" y="295"/>
                      <a:pt x="405" y="295"/>
                    </a:cubicBezTo>
                    <a:cubicBezTo>
                      <a:pt x="400" y="295"/>
                      <a:pt x="398" y="291"/>
                      <a:pt x="393" y="291"/>
                    </a:cubicBezTo>
                    <a:cubicBezTo>
                      <a:pt x="380" y="291"/>
                      <a:pt x="374" y="302"/>
                      <a:pt x="368" y="307"/>
                    </a:cubicBezTo>
                    <a:cubicBezTo>
                      <a:pt x="365" y="311"/>
                      <a:pt x="361" y="308"/>
                      <a:pt x="357" y="309"/>
                    </a:cubicBezTo>
                    <a:cubicBezTo>
                      <a:pt x="347" y="313"/>
                      <a:pt x="341" y="325"/>
                      <a:pt x="341" y="338"/>
                    </a:cubicBezTo>
                    <a:cubicBezTo>
                      <a:pt x="341" y="339"/>
                      <a:pt x="343" y="341"/>
                      <a:pt x="343" y="342"/>
                    </a:cubicBezTo>
                    <a:cubicBezTo>
                      <a:pt x="336" y="342"/>
                      <a:pt x="325" y="339"/>
                      <a:pt x="321" y="336"/>
                    </a:cubicBezTo>
                    <a:cubicBezTo>
                      <a:pt x="307" y="322"/>
                      <a:pt x="308" y="290"/>
                      <a:pt x="282" y="290"/>
                    </a:cubicBezTo>
                    <a:cubicBezTo>
                      <a:pt x="272" y="290"/>
                      <a:pt x="275" y="302"/>
                      <a:pt x="266" y="302"/>
                    </a:cubicBezTo>
                    <a:cubicBezTo>
                      <a:pt x="257" y="302"/>
                      <a:pt x="250" y="287"/>
                      <a:pt x="246" y="281"/>
                    </a:cubicBezTo>
                    <a:cubicBezTo>
                      <a:pt x="239" y="268"/>
                      <a:pt x="230" y="266"/>
                      <a:pt x="215" y="262"/>
                    </a:cubicBezTo>
                    <a:cubicBezTo>
                      <a:pt x="207" y="262"/>
                      <a:pt x="207" y="262"/>
                      <a:pt x="207" y="262"/>
                    </a:cubicBezTo>
                    <a:cubicBezTo>
                      <a:pt x="207" y="268"/>
                      <a:pt x="207" y="268"/>
                      <a:pt x="207" y="268"/>
                    </a:cubicBezTo>
                    <a:cubicBezTo>
                      <a:pt x="170" y="268"/>
                      <a:pt x="170" y="268"/>
                      <a:pt x="170" y="268"/>
                    </a:cubicBezTo>
                    <a:cubicBezTo>
                      <a:pt x="123" y="252"/>
                      <a:pt x="123" y="252"/>
                      <a:pt x="123" y="252"/>
                    </a:cubicBezTo>
                    <a:cubicBezTo>
                      <a:pt x="95" y="252"/>
                      <a:pt x="95" y="252"/>
                      <a:pt x="95" y="252"/>
                    </a:cubicBezTo>
                    <a:cubicBezTo>
                      <a:pt x="88" y="239"/>
                      <a:pt x="66" y="230"/>
                      <a:pt x="50" y="223"/>
                    </a:cubicBezTo>
                    <a:cubicBezTo>
                      <a:pt x="47" y="222"/>
                      <a:pt x="48" y="217"/>
                      <a:pt x="47" y="214"/>
                    </a:cubicBezTo>
                    <a:cubicBezTo>
                      <a:pt x="40" y="198"/>
                      <a:pt x="28" y="193"/>
                      <a:pt x="30" y="175"/>
                    </a:cubicBezTo>
                    <a:cubicBezTo>
                      <a:pt x="21" y="174"/>
                      <a:pt x="11" y="154"/>
                      <a:pt x="4" y="141"/>
                    </a:cubicBezTo>
                    <a:cubicBezTo>
                      <a:pt x="2" y="137"/>
                      <a:pt x="6" y="134"/>
                      <a:pt x="8" y="133"/>
                    </a:cubicBezTo>
                    <a:cubicBezTo>
                      <a:pt x="3" y="123"/>
                      <a:pt x="8" y="107"/>
                      <a:pt x="4" y="95"/>
                    </a:cubicBezTo>
                    <a:cubicBezTo>
                      <a:pt x="0" y="85"/>
                      <a:pt x="11" y="60"/>
                      <a:pt x="11" y="46"/>
                    </a:cubicBezTo>
                    <a:cubicBezTo>
                      <a:pt x="11" y="36"/>
                      <a:pt x="0" y="32"/>
                      <a:pt x="0" y="23"/>
                    </a:cubicBezTo>
                    <a:cubicBezTo>
                      <a:pt x="0" y="20"/>
                      <a:pt x="5" y="20"/>
                      <a:pt x="7" y="20"/>
                    </a:cubicBezTo>
                    <a:cubicBezTo>
                      <a:pt x="13" y="20"/>
                      <a:pt x="17" y="23"/>
                      <a:pt x="20" y="27"/>
                    </a:cubicBezTo>
                    <a:cubicBezTo>
                      <a:pt x="22" y="24"/>
                      <a:pt x="26" y="19"/>
                      <a:pt x="26" y="15"/>
                    </a:cubicBezTo>
                    <a:cubicBezTo>
                      <a:pt x="26" y="11"/>
                      <a:pt x="22" y="10"/>
                      <a:pt x="20" y="5"/>
                    </a:cubicBezTo>
                    <a:cubicBezTo>
                      <a:pt x="373" y="5"/>
                      <a:pt x="373" y="5"/>
                      <a:pt x="373" y="5"/>
                    </a:cubicBezTo>
                    <a:cubicBezTo>
                      <a:pt x="373" y="0"/>
                      <a:pt x="373" y="0"/>
                      <a:pt x="373" y="0"/>
                    </a:cubicBezTo>
                    <a:cubicBezTo>
                      <a:pt x="379" y="4"/>
                      <a:pt x="378" y="8"/>
                      <a:pt x="384" y="11"/>
                    </a:cubicBezTo>
                    <a:cubicBezTo>
                      <a:pt x="406" y="11"/>
                      <a:pt x="406" y="11"/>
                      <a:pt x="406" y="11"/>
                    </a:cubicBezTo>
                    <a:cubicBezTo>
                      <a:pt x="415" y="20"/>
                      <a:pt x="426" y="20"/>
                      <a:pt x="443" y="20"/>
                    </a:cubicBezTo>
                    <a:cubicBezTo>
                      <a:pt x="431" y="28"/>
                      <a:pt x="418" y="32"/>
                      <a:pt x="408" y="45"/>
                    </a:cubicBezTo>
                    <a:cubicBezTo>
                      <a:pt x="415" y="45"/>
                      <a:pt x="415" y="45"/>
                      <a:pt x="415" y="45"/>
                    </a:cubicBezTo>
                    <a:cubicBezTo>
                      <a:pt x="418" y="43"/>
                      <a:pt x="420" y="42"/>
                      <a:pt x="423" y="42"/>
                    </a:cubicBezTo>
                    <a:cubicBezTo>
                      <a:pt x="425" y="46"/>
                      <a:pt x="426" y="46"/>
                      <a:pt x="429" y="46"/>
                    </a:cubicBezTo>
                    <a:cubicBezTo>
                      <a:pt x="437" y="46"/>
                      <a:pt x="437" y="40"/>
                      <a:pt x="441" y="40"/>
                    </a:cubicBezTo>
                    <a:cubicBezTo>
                      <a:pt x="446" y="40"/>
                      <a:pt x="454" y="32"/>
                      <a:pt x="461" y="31"/>
                    </a:cubicBezTo>
                    <a:cubicBezTo>
                      <a:pt x="461" y="37"/>
                      <a:pt x="458" y="38"/>
                      <a:pt x="456" y="42"/>
                    </a:cubicBezTo>
                    <a:cubicBezTo>
                      <a:pt x="465" y="42"/>
                      <a:pt x="465" y="42"/>
                      <a:pt x="465" y="42"/>
                    </a:cubicBezTo>
                    <a:cubicBezTo>
                      <a:pt x="465" y="45"/>
                      <a:pt x="469" y="47"/>
                      <a:pt x="472" y="47"/>
                    </a:cubicBezTo>
                    <a:cubicBezTo>
                      <a:pt x="478" y="47"/>
                      <a:pt x="480" y="43"/>
                      <a:pt x="484" y="43"/>
                    </a:cubicBezTo>
                    <a:cubicBezTo>
                      <a:pt x="495" y="43"/>
                      <a:pt x="500" y="48"/>
                      <a:pt x="510" y="48"/>
                    </a:cubicBezTo>
                    <a:cubicBezTo>
                      <a:pt x="510" y="54"/>
                      <a:pt x="510" y="54"/>
                      <a:pt x="510" y="54"/>
                    </a:cubicBezTo>
                    <a:cubicBezTo>
                      <a:pt x="503" y="56"/>
                      <a:pt x="493" y="54"/>
                      <a:pt x="490" y="54"/>
                    </a:cubicBezTo>
                    <a:cubicBezTo>
                      <a:pt x="480" y="54"/>
                      <a:pt x="462" y="66"/>
                      <a:pt x="462" y="75"/>
                    </a:cubicBezTo>
                    <a:cubicBezTo>
                      <a:pt x="466" y="72"/>
                      <a:pt x="468" y="69"/>
                      <a:pt x="472" y="69"/>
                    </a:cubicBezTo>
                    <a:cubicBezTo>
                      <a:pt x="465" y="78"/>
                      <a:pt x="461" y="101"/>
                      <a:pt x="461" y="112"/>
                    </a:cubicBezTo>
                    <a:cubicBezTo>
                      <a:pt x="461" y="117"/>
                      <a:pt x="466" y="121"/>
                      <a:pt x="471" y="121"/>
                    </a:cubicBezTo>
                    <a:cubicBezTo>
                      <a:pt x="478" y="121"/>
                      <a:pt x="480" y="108"/>
                      <a:pt x="480" y="102"/>
                    </a:cubicBezTo>
                    <a:cubicBezTo>
                      <a:pt x="480" y="97"/>
                      <a:pt x="480" y="88"/>
                      <a:pt x="480" y="88"/>
                    </a:cubicBezTo>
                    <a:cubicBezTo>
                      <a:pt x="480" y="82"/>
                      <a:pt x="480" y="69"/>
                      <a:pt x="485" y="69"/>
                    </a:cubicBezTo>
                    <a:cubicBezTo>
                      <a:pt x="501" y="68"/>
                      <a:pt x="494" y="57"/>
                      <a:pt x="501" y="57"/>
                    </a:cubicBezTo>
                    <a:cubicBezTo>
                      <a:pt x="504" y="57"/>
                      <a:pt x="521" y="65"/>
                      <a:pt x="521" y="70"/>
                    </a:cubicBezTo>
                    <a:cubicBezTo>
                      <a:pt x="521" y="77"/>
                      <a:pt x="517" y="81"/>
                      <a:pt x="516" y="87"/>
                    </a:cubicBezTo>
                    <a:cubicBezTo>
                      <a:pt x="521" y="87"/>
                      <a:pt x="520" y="85"/>
                      <a:pt x="525" y="84"/>
                    </a:cubicBezTo>
                    <a:cubicBezTo>
                      <a:pt x="526" y="91"/>
                      <a:pt x="526" y="94"/>
                      <a:pt x="531" y="97"/>
                    </a:cubicBezTo>
                    <a:cubicBezTo>
                      <a:pt x="526" y="103"/>
                      <a:pt x="521" y="106"/>
                      <a:pt x="521" y="112"/>
                    </a:cubicBezTo>
                    <a:cubicBezTo>
                      <a:pt x="521" y="117"/>
                      <a:pt x="523" y="123"/>
                      <a:pt x="527" y="123"/>
                    </a:cubicBezTo>
                    <a:cubicBezTo>
                      <a:pt x="539" y="123"/>
                      <a:pt x="559" y="112"/>
                      <a:pt x="568" y="108"/>
                    </a:cubicBezTo>
                    <a:cubicBezTo>
                      <a:pt x="567" y="103"/>
                      <a:pt x="565" y="99"/>
                      <a:pt x="564" y="97"/>
                    </a:cubicBezTo>
                    <a:cubicBezTo>
                      <a:pt x="567" y="97"/>
                      <a:pt x="567" y="97"/>
                      <a:pt x="569" y="97"/>
                    </a:cubicBezTo>
                    <a:cubicBezTo>
                      <a:pt x="582" y="97"/>
                      <a:pt x="610" y="101"/>
                      <a:pt x="610" y="84"/>
                    </a:cubicBezTo>
                    <a:cubicBezTo>
                      <a:pt x="611" y="84"/>
                      <a:pt x="627" y="68"/>
                      <a:pt x="630" y="66"/>
                    </a:cubicBezTo>
                    <a:cubicBezTo>
                      <a:pt x="632" y="64"/>
                      <a:pt x="643" y="65"/>
                      <a:pt x="653" y="65"/>
                    </a:cubicBezTo>
                    <a:cubicBezTo>
                      <a:pt x="657" y="65"/>
                      <a:pt x="660" y="65"/>
                      <a:pt x="664" y="65"/>
                    </a:cubicBezTo>
                    <a:cubicBezTo>
                      <a:pt x="668" y="65"/>
                      <a:pt x="672" y="63"/>
                      <a:pt x="675" y="63"/>
                    </a:cubicBezTo>
                    <a:cubicBezTo>
                      <a:pt x="680" y="62"/>
                      <a:pt x="678" y="61"/>
                      <a:pt x="680" y="59"/>
                    </a:cubicBezTo>
                    <a:cubicBezTo>
                      <a:pt x="688" y="51"/>
                      <a:pt x="688" y="36"/>
                      <a:pt x="699" y="28"/>
                    </a:cubicBezTo>
                    <a:cubicBezTo>
                      <a:pt x="704" y="35"/>
                      <a:pt x="712" y="25"/>
                      <a:pt x="716" y="32"/>
                    </a:cubicBezTo>
                    <a:cubicBezTo>
                      <a:pt x="723" y="44"/>
                      <a:pt x="717" y="62"/>
                      <a:pt x="726" y="73"/>
                    </a:cubicBezTo>
                    <a:cubicBezTo>
                      <a:pt x="723" y="77"/>
                      <a:pt x="718" y="80"/>
                      <a:pt x="712" y="80"/>
                    </a:cubicBezTo>
                    <a:cubicBezTo>
                      <a:pt x="706" y="80"/>
                      <a:pt x="706" y="78"/>
                      <a:pt x="701" y="80"/>
                    </a:cubicBezTo>
                    <a:cubicBezTo>
                      <a:pt x="694" y="87"/>
                      <a:pt x="679" y="92"/>
                      <a:pt x="679" y="109"/>
                    </a:cubicBezTo>
                    <a:cubicBezTo>
                      <a:pt x="679" y="110"/>
                      <a:pt x="680" y="112"/>
                      <a:pt x="681" y="113"/>
                    </a:cubicBezTo>
                    <a:cubicBezTo>
                      <a:pt x="681" y="115"/>
                      <a:pt x="683" y="121"/>
                      <a:pt x="686" y="121"/>
                    </a:cubicBezTo>
                    <a:cubicBezTo>
                      <a:pt x="687" y="121"/>
                      <a:pt x="690" y="118"/>
                      <a:pt x="690" y="118"/>
                    </a:cubicBezTo>
                    <a:cubicBezTo>
                      <a:pt x="690" y="121"/>
                      <a:pt x="690" y="121"/>
                      <a:pt x="690" y="121"/>
                    </a:cubicBezTo>
                    <a:cubicBezTo>
                      <a:pt x="685" y="122"/>
                      <a:pt x="678" y="124"/>
                      <a:pt x="676" y="122"/>
                    </a:cubicBezTo>
                    <a:cubicBezTo>
                      <a:pt x="667" y="129"/>
                      <a:pt x="652" y="126"/>
                      <a:pt x="643" y="132"/>
                    </a:cubicBezTo>
                    <a:cubicBezTo>
                      <a:pt x="648" y="132"/>
                      <a:pt x="648" y="132"/>
                      <a:pt x="648" y="132"/>
                    </a:cubicBezTo>
                    <a:cubicBezTo>
                      <a:pt x="652" y="132"/>
                      <a:pt x="656" y="129"/>
                      <a:pt x="659" y="132"/>
                    </a:cubicBezTo>
                    <a:cubicBezTo>
                      <a:pt x="653" y="134"/>
                      <a:pt x="648" y="134"/>
                      <a:pt x="642" y="134"/>
                    </a:cubicBezTo>
                    <a:cubicBezTo>
                      <a:pt x="641" y="134"/>
                      <a:pt x="639" y="133"/>
                      <a:pt x="638" y="133"/>
                    </a:cubicBezTo>
                    <a:cubicBezTo>
                      <a:pt x="637" y="134"/>
                      <a:pt x="635" y="135"/>
                      <a:pt x="635" y="137"/>
                    </a:cubicBezTo>
                    <a:cubicBezTo>
                      <a:pt x="635" y="139"/>
                      <a:pt x="639" y="142"/>
                      <a:pt x="639" y="142"/>
                    </a:cubicBezTo>
                    <a:cubicBezTo>
                      <a:pt x="638" y="145"/>
                      <a:pt x="630" y="161"/>
                      <a:pt x="627" y="161"/>
                    </a:cubicBezTo>
                    <a:cubicBezTo>
                      <a:pt x="626" y="161"/>
                      <a:pt x="625" y="158"/>
                      <a:pt x="624" y="157"/>
                    </a:cubicBezTo>
                    <a:cubicBezTo>
                      <a:pt x="622" y="159"/>
                      <a:pt x="622" y="159"/>
                      <a:pt x="622" y="159"/>
                    </a:cubicBezTo>
                    <a:cubicBezTo>
                      <a:pt x="623" y="163"/>
                      <a:pt x="626" y="164"/>
                      <a:pt x="626" y="168"/>
                    </a:cubicBezTo>
                    <a:cubicBezTo>
                      <a:pt x="626" y="170"/>
                      <a:pt x="617" y="186"/>
                      <a:pt x="615" y="186"/>
                    </a:cubicBezTo>
                    <a:cubicBezTo>
                      <a:pt x="615" y="186"/>
                      <a:pt x="614" y="184"/>
                      <a:pt x="614" y="183"/>
                    </a:cubicBezTo>
                    <a:cubicBezTo>
                      <a:pt x="614" y="181"/>
                      <a:pt x="614" y="180"/>
                      <a:pt x="614" y="178"/>
                    </a:cubicBezTo>
                    <a:cubicBezTo>
                      <a:pt x="614" y="175"/>
                      <a:pt x="610" y="168"/>
                      <a:pt x="609" y="164"/>
                    </a:cubicBezTo>
                    <a:cubicBezTo>
                      <a:pt x="608" y="166"/>
                      <a:pt x="608" y="170"/>
                      <a:pt x="608" y="170"/>
                    </a:cubicBezTo>
                    <a:cubicBezTo>
                      <a:pt x="608" y="173"/>
                      <a:pt x="611" y="181"/>
                      <a:pt x="611" y="185"/>
                    </a:cubicBezTo>
                    <a:cubicBezTo>
                      <a:pt x="611" y="189"/>
                      <a:pt x="608" y="189"/>
                      <a:pt x="611" y="192"/>
                    </a:cubicBezTo>
                    <a:cubicBezTo>
                      <a:pt x="612" y="192"/>
                      <a:pt x="613" y="192"/>
                      <a:pt x="614" y="192"/>
                    </a:cubicBezTo>
                    <a:cubicBezTo>
                      <a:pt x="614" y="193"/>
                      <a:pt x="614" y="195"/>
                      <a:pt x="614" y="196"/>
                    </a:cubicBezTo>
                    <a:cubicBezTo>
                      <a:pt x="614" y="200"/>
                      <a:pt x="610" y="201"/>
                      <a:pt x="608" y="201"/>
                    </a:cubicBezTo>
                    <a:cubicBezTo>
                      <a:pt x="610" y="205"/>
                      <a:pt x="612" y="205"/>
                      <a:pt x="614" y="205"/>
                    </a:cubicBezTo>
                    <a:cubicBezTo>
                      <a:pt x="613" y="210"/>
                      <a:pt x="611" y="210"/>
                      <a:pt x="607" y="210"/>
                    </a:cubicBezTo>
                    <a:cubicBezTo>
                      <a:pt x="607" y="213"/>
                      <a:pt x="607" y="213"/>
                      <a:pt x="607" y="213"/>
                    </a:cubicBezTo>
                    <a:cubicBezTo>
                      <a:pt x="612" y="216"/>
                      <a:pt x="612" y="216"/>
                      <a:pt x="612" y="216"/>
                    </a:cubicBezTo>
                    <a:cubicBezTo>
                      <a:pt x="611" y="218"/>
                      <a:pt x="610" y="221"/>
                      <a:pt x="607" y="221"/>
                    </a:cubicBezTo>
                    <a:cubicBezTo>
                      <a:pt x="602" y="222"/>
                      <a:pt x="600" y="226"/>
                      <a:pt x="596" y="226"/>
                    </a:cubicBezTo>
                    <a:cubicBezTo>
                      <a:pt x="591" y="228"/>
                      <a:pt x="591" y="230"/>
                      <a:pt x="589" y="232"/>
                    </a:cubicBezTo>
                    <a:lnTo>
                      <a:pt x="590" y="233"/>
                    </a:ln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14" name="Freeform 50"/>
              <p:cNvSpPr>
                <a:spLocks/>
              </p:cNvSpPr>
              <p:nvPr/>
            </p:nvSpPr>
            <p:spPr bwMode="auto">
              <a:xfrm>
                <a:off x="1439447" y="1739987"/>
                <a:ext cx="1750209" cy="904308"/>
              </a:xfrm>
              <a:custGeom>
                <a:avLst/>
                <a:gdLst/>
                <a:ahLst/>
                <a:cxnLst>
                  <a:cxn ang="0">
                    <a:pos x="950" y="501"/>
                  </a:cxn>
                  <a:cxn ang="0">
                    <a:pos x="950" y="527"/>
                  </a:cxn>
                  <a:cxn ang="0">
                    <a:pos x="955" y="469"/>
                  </a:cxn>
                  <a:cxn ang="0">
                    <a:pos x="944" y="436"/>
                  </a:cxn>
                  <a:cxn ang="0">
                    <a:pos x="982" y="418"/>
                  </a:cxn>
                  <a:cxn ang="0">
                    <a:pos x="1060" y="356"/>
                  </a:cxn>
                  <a:cxn ang="0">
                    <a:pos x="1050" y="346"/>
                  </a:cxn>
                  <a:cxn ang="0">
                    <a:pos x="991" y="310"/>
                  </a:cxn>
                  <a:cxn ang="0">
                    <a:pos x="965" y="247"/>
                  </a:cxn>
                  <a:cxn ang="0">
                    <a:pos x="908" y="267"/>
                  </a:cxn>
                  <a:cxn ang="0">
                    <a:pos x="831" y="204"/>
                  </a:cxn>
                  <a:cxn ang="0">
                    <a:pos x="794" y="247"/>
                  </a:cxn>
                  <a:cxn ang="0">
                    <a:pos x="783" y="387"/>
                  </a:cxn>
                  <a:cxn ang="0">
                    <a:pos x="726" y="334"/>
                  </a:cxn>
                  <a:cxn ang="0">
                    <a:pos x="607" y="306"/>
                  </a:cxn>
                  <a:cxn ang="0">
                    <a:pos x="595" y="216"/>
                  </a:cxn>
                  <a:cxn ang="0">
                    <a:pos x="633" y="178"/>
                  </a:cxn>
                  <a:cxn ang="0">
                    <a:pos x="675" y="146"/>
                  </a:cxn>
                  <a:cxn ang="0">
                    <a:pos x="686" y="127"/>
                  </a:cxn>
                  <a:cxn ang="0">
                    <a:pos x="722" y="120"/>
                  </a:cxn>
                  <a:cxn ang="0">
                    <a:pos x="746" y="61"/>
                  </a:cxn>
                  <a:cxn ang="0">
                    <a:pos x="702" y="67"/>
                  </a:cxn>
                  <a:cxn ang="0">
                    <a:pos x="665" y="74"/>
                  </a:cxn>
                  <a:cxn ang="0">
                    <a:pos x="625" y="55"/>
                  </a:cxn>
                  <a:cxn ang="0">
                    <a:pos x="574" y="0"/>
                  </a:cxn>
                  <a:cxn ang="0">
                    <a:pos x="555" y="38"/>
                  </a:cxn>
                  <a:cxn ang="0">
                    <a:pos x="567" y="98"/>
                  </a:cxn>
                  <a:cxn ang="0">
                    <a:pos x="492" y="92"/>
                  </a:cxn>
                  <a:cxn ang="0">
                    <a:pos x="430" y="75"/>
                  </a:cxn>
                  <a:cxn ang="0">
                    <a:pos x="387" y="89"/>
                  </a:cxn>
                  <a:cxn ang="0">
                    <a:pos x="333" y="81"/>
                  </a:cxn>
                  <a:cxn ang="0">
                    <a:pos x="202" y="42"/>
                  </a:cxn>
                  <a:cxn ang="0">
                    <a:pos x="138" y="40"/>
                  </a:cxn>
                  <a:cxn ang="0">
                    <a:pos x="61" y="70"/>
                  </a:cxn>
                  <a:cxn ang="0">
                    <a:pos x="0" y="242"/>
                  </a:cxn>
                  <a:cxn ang="0">
                    <a:pos x="67" y="253"/>
                  </a:cxn>
                  <a:cxn ang="0">
                    <a:pos x="124" y="316"/>
                  </a:cxn>
                  <a:cxn ang="0">
                    <a:pos x="136" y="366"/>
                  </a:cxn>
                  <a:cxn ang="0">
                    <a:pos x="181" y="413"/>
                  </a:cxn>
                  <a:cxn ang="0">
                    <a:pos x="224" y="440"/>
                  </a:cxn>
                  <a:cxn ang="0">
                    <a:pos x="610" y="446"/>
                  </a:cxn>
                  <a:cxn ang="0">
                    <a:pos x="676" y="453"/>
                  </a:cxn>
                  <a:cxn ang="0">
                    <a:pos x="705" y="477"/>
                  </a:cxn>
                  <a:cxn ang="0">
                    <a:pos x="759" y="512"/>
                  </a:cxn>
                  <a:cxn ang="0">
                    <a:pos x="732" y="553"/>
                  </a:cxn>
                  <a:cxn ang="0">
                    <a:pos x="772" y="543"/>
                  </a:cxn>
                  <a:cxn ang="0">
                    <a:pos x="814" y="519"/>
                  </a:cxn>
                  <a:cxn ang="0">
                    <a:pos x="879" y="498"/>
                  </a:cxn>
                  <a:cxn ang="0">
                    <a:pos x="928" y="505"/>
                  </a:cxn>
                </a:cxnLst>
                <a:rect l="0" t="0" r="r" b="b"/>
                <a:pathLst>
                  <a:path w="1071" h="553">
                    <a:moveTo>
                      <a:pt x="928" y="503"/>
                    </a:moveTo>
                    <a:cubicBezTo>
                      <a:pt x="928" y="502"/>
                      <a:pt x="928" y="502"/>
                      <a:pt x="928" y="502"/>
                    </a:cubicBezTo>
                    <a:cubicBezTo>
                      <a:pt x="928" y="502"/>
                      <a:pt x="931" y="502"/>
                      <a:pt x="932" y="502"/>
                    </a:cubicBezTo>
                    <a:cubicBezTo>
                      <a:pt x="935" y="502"/>
                      <a:pt x="946" y="504"/>
                      <a:pt x="950" y="501"/>
                    </a:cubicBezTo>
                    <a:cubicBezTo>
                      <a:pt x="954" y="498"/>
                      <a:pt x="954" y="493"/>
                      <a:pt x="960" y="492"/>
                    </a:cubicBezTo>
                    <a:cubicBezTo>
                      <a:pt x="960" y="498"/>
                      <a:pt x="960" y="499"/>
                      <a:pt x="967" y="499"/>
                    </a:cubicBezTo>
                    <a:cubicBezTo>
                      <a:pt x="957" y="500"/>
                      <a:pt x="941" y="507"/>
                      <a:pt x="941" y="516"/>
                    </a:cubicBezTo>
                    <a:cubicBezTo>
                      <a:pt x="941" y="520"/>
                      <a:pt x="947" y="527"/>
                      <a:pt x="950" y="527"/>
                    </a:cubicBezTo>
                    <a:cubicBezTo>
                      <a:pt x="953" y="527"/>
                      <a:pt x="961" y="516"/>
                      <a:pt x="970" y="513"/>
                    </a:cubicBezTo>
                    <a:cubicBezTo>
                      <a:pt x="972" y="513"/>
                      <a:pt x="1003" y="501"/>
                      <a:pt x="1003" y="497"/>
                    </a:cubicBezTo>
                    <a:cubicBezTo>
                      <a:pt x="1003" y="493"/>
                      <a:pt x="991" y="492"/>
                      <a:pt x="988" y="492"/>
                    </a:cubicBezTo>
                    <a:cubicBezTo>
                      <a:pt x="976" y="492"/>
                      <a:pt x="955" y="480"/>
                      <a:pt x="955" y="469"/>
                    </a:cubicBezTo>
                    <a:cubicBezTo>
                      <a:pt x="955" y="466"/>
                      <a:pt x="959" y="463"/>
                      <a:pt x="960" y="458"/>
                    </a:cubicBezTo>
                    <a:cubicBezTo>
                      <a:pt x="958" y="458"/>
                      <a:pt x="953" y="457"/>
                      <a:pt x="949" y="457"/>
                    </a:cubicBezTo>
                    <a:cubicBezTo>
                      <a:pt x="951" y="453"/>
                      <a:pt x="967" y="451"/>
                      <a:pt x="967" y="442"/>
                    </a:cubicBezTo>
                    <a:cubicBezTo>
                      <a:pt x="967" y="434"/>
                      <a:pt x="954" y="436"/>
                      <a:pt x="944" y="436"/>
                    </a:cubicBezTo>
                    <a:cubicBezTo>
                      <a:pt x="925" y="436"/>
                      <a:pt x="916" y="449"/>
                      <a:pt x="903" y="451"/>
                    </a:cubicBezTo>
                    <a:cubicBezTo>
                      <a:pt x="909" y="439"/>
                      <a:pt x="918" y="443"/>
                      <a:pt x="928" y="433"/>
                    </a:cubicBezTo>
                    <a:cubicBezTo>
                      <a:pt x="934" y="427"/>
                      <a:pt x="929" y="423"/>
                      <a:pt x="939" y="420"/>
                    </a:cubicBezTo>
                    <a:cubicBezTo>
                      <a:pt x="955" y="415"/>
                      <a:pt x="965" y="418"/>
                      <a:pt x="982" y="418"/>
                    </a:cubicBezTo>
                    <a:cubicBezTo>
                      <a:pt x="1004" y="418"/>
                      <a:pt x="1016" y="425"/>
                      <a:pt x="1029" y="408"/>
                    </a:cubicBezTo>
                    <a:cubicBezTo>
                      <a:pt x="1035" y="400"/>
                      <a:pt x="1071" y="398"/>
                      <a:pt x="1071" y="384"/>
                    </a:cubicBezTo>
                    <a:cubicBezTo>
                      <a:pt x="1071" y="374"/>
                      <a:pt x="1067" y="370"/>
                      <a:pt x="1063" y="363"/>
                    </a:cubicBezTo>
                    <a:cubicBezTo>
                      <a:pt x="1060" y="363"/>
                      <a:pt x="1065" y="359"/>
                      <a:pt x="1060" y="356"/>
                    </a:cubicBezTo>
                    <a:cubicBezTo>
                      <a:pt x="1060" y="351"/>
                      <a:pt x="1060" y="351"/>
                      <a:pt x="1060" y="351"/>
                    </a:cubicBezTo>
                    <a:cubicBezTo>
                      <a:pt x="1050" y="357"/>
                      <a:pt x="1029" y="364"/>
                      <a:pt x="1018" y="364"/>
                    </a:cubicBezTo>
                    <a:cubicBezTo>
                      <a:pt x="1017" y="364"/>
                      <a:pt x="1014" y="363"/>
                      <a:pt x="1014" y="362"/>
                    </a:cubicBezTo>
                    <a:cubicBezTo>
                      <a:pt x="1022" y="358"/>
                      <a:pt x="1047" y="354"/>
                      <a:pt x="1050" y="346"/>
                    </a:cubicBezTo>
                    <a:cubicBezTo>
                      <a:pt x="1050" y="344"/>
                      <a:pt x="1046" y="343"/>
                      <a:pt x="1046" y="341"/>
                    </a:cubicBezTo>
                    <a:cubicBezTo>
                      <a:pt x="1035" y="342"/>
                      <a:pt x="1013" y="337"/>
                      <a:pt x="1013" y="322"/>
                    </a:cubicBezTo>
                    <a:cubicBezTo>
                      <a:pt x="1013" y="321"/>
                      <a:pt x="1013" y="321"/>
                      <a:pt x="1013" y="321"/>
                    </a:cubicBezTo>
                    <a:cubicBezTo>
                      <a:pt x="1003" y="321"/>
                      <a:pt x="997" y="315"/>
                      <a:pt x="991" y="310"/>
                    </a:cubicBezTo>
                    <a:cubicBezTo>
                      <a:pt x="994" y="309"/>
                      <a:pt x="998" y="308"/>
                      <a:pt x="998" y="302"/>
                    </a:cubicBezTo>
                    <a:cubicBezTo>
                      <a:pt x="998" y="298"/>
                      <a:pt x="994" y="295"/>
                      <a:pt x="995" y="290"/>
                    </a:cubicBezTo>
                    <a:cubicBezTo>
                      <a:pt x="991" y="289"/>
                      <a:pt x="977" y="280"/>
                      <a:pt x="980" y="272"/>
                    </a:cubicBezTo>
                    <a:cubicBezTo>
                      <a:pt x="985" y="262"/>
                      <a:pt x="966" y="259"/>
                      <a:pt x="965" y="247"/>
                    </a:cubicBezTo>
                    <a:cubicBezTo>
                      <a:pt x="964" y="247"/>
                      <a:pt x="959" y="243"/>
                      <a:pt x="958" y="242"/>
                    </a:cubicBezTo>
                    <a:cubicBezTo>
                      <a:pt x="954" y="244"/>
                      <a:pt x="947" y="248"/>
                      <a:pt x="947" y="254"/>
                    </a:cubicBezTo>
                    <a:cubicBezTo>
                      <a:pt x="947" y="261"/>
                      <a:pt x="933" y="277"/>
                      <a:pt x="922" y="277"/>
                    </a:cubicBezTo>
                    <a:cubicBezTo>
                      <a:pt x="914" y="277"/>
                      <a:pt x="913" y="267"/>
                      <a:pt x="908" y="267"/>
                    </a:cubicBezTo>
                    <a:cubicBezTo>
                      <a:pt x="900" y="267"/>
                      <a:pt x="897" y="246"/>
                      <a:pt x="896" y="236"/>
                    </a:cubicBezTo>
                    <a:cubicBezTo>
                      <a:pt x="894" y="224"/>
                      <a:pt x="870" y="233"/>
                      <a:pt x="870" y="216"/>
                    </a:cubicBezTo>
                    <a:cubicBezTo>
                      <a:pt x="858" y="215"/>
                      <a:pt x="855" y="200"/>
                      <a:pt x="843" y="200"/>
                    </a:cubicBezTo>
                    <a:cubicBezTo>
                      <a:pt x="837" y="200"/>
                      <a:pt x="837" y="204"/>
                      <a:pt x="831" y="204"/>
                    </a:cubicBezTo>
                    <a:cubicBezTo>
                      <a:pt x="818" y="204"/>
                      <a:pt x="810" y="197"/>
                      <a:pt x="797" y="197"/>
                    </a:cubicBezTo>
                    <a:cubicBezTo>
                      <a:pt x="791" y="197"/>
                      <a:pt x="784" y="200"/>
                      <a:pt x="784" y="208"/>
                    </a:cubicBezTo>
                    <a:cubicBezTo>
                      <a:pt x="784" y="212"/>
                      <a:pt x="800" y="218"/>
                      <a:pt x="786" y="227"/>
                    </a:cubicBezTo>
                    <a:cubicBezTo>
                      <a:pt x="780" y="231"/>
                      <a:pt x="794" y="241"/>
                      <a:pt x="794" y="247"/>
                    </a:cubicBezTo>
                    <a:cubicBezTo>
                      <a:pt x="796" y="260"/>
                      <a:pt x="783" y="264"/>
                      <a:pt x="778" y="266"/>
                    </a:cubicBezTo>
                    <a:cubicBezTo>
                      <a:pt x="788" y="283"/>
                      <a:pt x="803" y="289"/>
                      <a:pt x="803" y="318"/>
                    </a:cubicBezTo>
                    <a:cubicBezTo>
                      <a:pt x="803" y="326"/>
                      <a:pt x="777" y="346"/>
                      <a:pt x="768" y="347"/>
                    </a:cubicBezTo>
                    <a:cubicBezTo>
                      <a:pt x="783" y="355"/>
                      <a:pt x="777" y="379"/>
                      <a:pt x="783" y="387"/>
                    </a:cubicBezTo>
                    <a:cubicBezTo>
                      <a:pt x="782" y="389"/>
                      <a:pt x="776" y="392"/>
                      <a:pt x="775" y="397"/>
                    </a:cubicBezTo>
                    <a:cubicBezTo>
                      <a:pt x="770" y="397"/>
                      <a:pt x="766" y="406"/>
                      <a:pt x="762" y="403"/>
                    </a:cubicBezTo>
                    <a:cubicBezTo>
                      <a:pt x="751" y="394"/>
                      <a:pt x="736" y="380"/>
                      <a:pt x="736" y="367"/>
                    </a:cubicBezTo>
                    <a:cubicBezTo>
                      <a:pt x="736" y="353"/>
                      <a:pt x="738" y="342"/>
                      <a:pt x="726" y="334"/>
                    </a:cubicBezTo>
                    <a:cubicBezTo>
                      <a:pt x="697" y="334"/>
                      <a:pt x="697" y="334"/>
                      <a:pt x="697" y="334"/>
                    </a:cubicBezTo>
                    <a:cubicBezTo>
                      <a:pt x="681" y="322"/>
                      <a:pt x="662" y="315"/>
                      <a:pt x="643" y="308"/>
                    </a:cubicBezTo>
                    <a:cubicBezTo>
                      <a:pt x="640" y="306"/>
                      <a:pt x="629" y="299"/>
                      <a:pt x="623" y="299"/>
                    </a:cubicBezTo>
                    <a:cubicBezTo>
                      <a:pt x="617" y="299"/>
                      <a:pt x="614" y="306"/>
                      <a:pt x="607" y="306"/>
                    </a:cubicBezTo>
                    <a:cubicBezTo>
                      <a:pt x="607" y="295"/>
                      <a:pt x="600" y="270"/>
                      <a:pt x="590" y="270"/>
                    </a:cubicBezTo>
                    <a:cubicBezTo>
                      <a:pt x="586" y="270"/>
                      <a:pt x="584" y="274"/>
                      <a:pt x="579" y="275"/>
                    </a:cubicBezTo>
                    <a:cubicBezTo>
                      <a:pt x="581" y="269"/>
                      <a:pt x="579" y="268"/>
                      <a:pt x="579" y="255"/>
                    </a:cubicBezTo>
                    <a:cubicBezTo>
                      <a:pt x="579" y="237"/>
                      <a:pt x="584" y="227"/>
                      <a:pt x="595" y="216"/>
                    </a:cubicBezTo>
                    <a:cubicBezTo>
                      <a:pt x="598" y="213"/>
                      <a:pt x="606" y="196"/>
                      <a:pt x="609" y="194"/>
                    </a:cubicBezTo>
                    <a:cubicBezTo>
                      <a:pt x="617" y="192"/>
                      <a:pt x="630" y="196"/>
                      <a:pt x="630" y="186"/>
                    </a:cubicBezTo>
                    <a:cubicBezTo>
                      <a:pt x="630" y="179"/>
                      <a:pt x="613" y="178"/>
                      <a:pt x="607" y="175"/>
                    </a:cubicBezTo>
                    <a:cubicBezTo>
                      <a:pt x="611" y="176"/>
                      <a:pt x="597" y="167"/>
                      <a:pt x="633" y="178"/>
                    </a:cubicBezTo>
                    <a:cubicBezTo>
                      <a:pt x="643" y="181"/>
                      <a:pt x="637" y="169"/>
                      <a:pt x="642" y="169"/>
                    </a:cubicBezTo>
                    <a:cubicBezTo>
                      <a:pt x="643" y="169"/>
                      <a:pt x="647" y="169"/>
                      <a:pt x="652" y="169"/>
                    </a:cubicBezTo>
                    <a:cubicBezTo>
                      <a:pt x="662" y="169"/>
                      <a:pt x="668" y="158"/>
                      <a:pt x="675" y="153"/>
                    </a:cubicBezTo>
                    <a:cubicBezTo>
                      <a:pt x="675" y="146"/>
                      <a:pt x="675" y="146"/>
                      <a:pt x="675" y="146"/>
                    </a:cubicBezTo>
                    <a:cubicBezTo>
                      <a:pt x="660" y="142"/>
                      <a:pt x="645" y="145"/>
                      <a:pt x="639" y="131"/>
                    </a:cubicBezTo>
                    <a:cubicBezTo>
                      <a:pt x="639" y="131"/>
                      <a:pt x="643" y="131"/>
                      <a:pt x="647" y="131"/>
                    </a:cubicBezTo>
                    <a:cubicBezTo>
                      <a:pt x="652" y="135"/>
                      <a:pt x="658" y="141"/>
                      <a:pt x="666" y="141"/>
                    </a:cubicBezTo>
                    <a:cubicBezTo>
                      <a:pt x="673" y="141"/>
                      <a:pt x="686" y="132"/>
                      <a:pt x="686" y="127"/>
                    </a:cubicBezTo>
                    <a:cubicBezTo>
                      <a:pt x="686" y="125"/>
                      <a:pt x="680" y="117"/>
                      <a:pt x="683" y="117"/>
                    </a:cubicBezTo>
                    <a:cubicBezTo>
                      <a:pt x="693" y="117"/>
                      <a:pt x="696" y="126"/>
                      <a:pt x="703" y="126"/>
                    </a:cubicBezTo>
                    <a:cubicBezTo>
                      <a:pt x="707" y="126"/>
                      <a:pt x="709" y="123"/>
                      <a:pt x="717" y="123"/>
                    </a:cubicBezTo>
                    <a:cubicBezTo>
                      <a:pt x="715" y="120"/>
                      <a:pt x="717" y="112"/>
                      <a:pt x="722" y="120"/>
                    </a:cubicBezTo>
                    <a:cubicBezTo>
                      <a:pt x="725" y="125"/>
                      <a:pt x="748" y="105"/>
                      <a:pt x="748" y="100"/>
                    </a:cubicBezTo>
                    <a:cubicBezTo>
                      <a:pt x="748" y="96"/>
                      <a:pt x="738" y="91"/>
                      <a:pt x="738" y="89"/>
                    </a:cubicBezTo>
                    <a:cubicBezTo>
                      <a:pt x="738" y="85"/>
                      <a:pt x="732" y="78"/>
                      <a:pt x="746" y="72"/>
                    </a:cubicBezTo>
                    <a:cubicBezTo>
                      <a:pt x="748" y="68"/>
                      <a:pt x="746" y="68"/>
                      <a:pt x="746" y="61"/>
                    </a:cubicBezTo>
                    <a:cubicBezTo>
                      <a:pt x="732" y="61"/>
                      <a:pt x="735" y="50"/>
                      <a:pt x="717" y="50"/>
                    </a:cubicBezTo>
                    <a:cubicBezTo>
                      <a:pt x="713" y="49"/>
                      <a:pt x="710" y="47"/>
                      <a:pt x="706" y="47"/>
                    </a:cubicBezTo>
                    <a:cubicBezTo>
                      <a:pt x="701" y="47"/>
                      <a:pt x="695" y="50"/>
                      <a:pt x="695" y="55"/>
                    </a:cubicBezTo>
                    <a:cubicBezTo>
                      <a:pt x="695" y="61"/>
                      <a:pt x="702" y="63"/>
                      <a:pt x="702" y="67"/>
                    </a:cubicBezTo>
                    <a:cubicBezTo>
                      <a:pt x="702" y="72"/>
                      <a:pt x="692" y="72"/>
                      <a:pt x="689" y="76"/>
                    </a:cubicBezTo>
                    <a:cubicBezTo>
                      <a:pt x="686" y="84"/>
                      <a:pt x="687" y="90"/>
                      <a:pt x="681" y="98"/>
                    </a:cubicBezTo>
                    <a:cubicBezTo>
                      <a:pt x="671" y="110"/>
                      <a:pt x="658" y="90"/>
                      <a:pt x="658" y="85"/>
                    </a:cubicBezTo>
                    <a:cubicBezTo>
                      <a:pt x="658" y="79"/>
                      <a:pt x="665" y="81"/>
                      <a:pt x="665" y="74"/>
                    </a:cubicBezTo>
                    <a:cubicBezTo>
                      <a:pt x="665" y="71"/>
                      <a:pt x="652" y="59"/>
                      <a:pt x="649" y="59"/>
                    </a:cubicBezTo>
                    <a:cubicBezTo>
                      <a:pt x="636" y="59"/>
                      <a:pt x="645" y="78"/>
                      <a:pt x="631" y="78"/>
                    </a:cubicBezTo>
                    <a:cubicBezTo>
                      <a:pt x="631" y="70"/>
                      <a:pt x="630" y="65"/>
                      <a:pt x="621" y="60"/>
                    </a:cubicBezTo>
                    <a:cubicBezTo>
                      <a:pt x="622" y="58"/>
                      <a:pt x="623" y="57"/>
                      <a:pt x="625" y="55"/>
                    </a:cubicBezTo>
                    <a:cubicBezTo>
                      <a:pt x="618" y="51"/>
                      <a:pt x="609" y="55"/>
                      <a:pt x="603" y="48"/>
                    </a:cubicBezTo>
                    <a:cubicBezTo>
                      <a:pt x="606" y="47"/>
                      <a:pt x="614" y="44"/>
                      <a:pt x="614" y="38"/>
                    </a:cubicBezTo>
                    <a:cubicBezTo>
                      <a:pt x="614" y="29"/>
                      <a:pt x="601" y="30"/>
                      <a:pt x="601" y="23"/>
                    </a:cubicBezTo>
                    <a:cubicBezTo>
                      <a:pt x="601" y="10"/>
                      <a:pt x="591" y="1"/>
                      <a:pt x="574" y="0"/>
                    </a:cubicBezTo>
                    <a:cubicBezTo>
                      <a:pt x="565" y="0"/>
                      <a:pt x="569" y="6"/>
                      <a:pt x="569" y="10"/>
                    </a:cubicBezTo>
                    <a:cubicBezTo>
                      <a:pt x="564" y="11"/>
                      <a:pt x="557" y="10"/>
                      <a:pt x="557" y="17"/>
                    </a:cubicBezTo>
                    <a:cubicBezTo>
                      <a:pt x="557" y="21"/>
                      <a:pt x="561" y="23"/>
                      <a:pt x="561" y="28"/>
                    </a:cubicBezTo>
                    <a:cubicBezTo>
                      <a:pt x="561" y="32"/>
                      <a:pt x="555" y="32"/>
                      <a:pt x="555" y="38"/>
                    </a:cubicBezTo>
                    <a:cubicBezTo>
                      <a:pt x="555" y="52"/>
                      <a:pt x="585" y="44"/>
                      <a:pt x="585" y="59"/>
                    </a:cubicBezTo>
                    <a:cubicBezTo>
                      <a:pt x="585" y="61"/>
                      <a:pt x="581" y="72"/>
                      <a:pt x="581" y="72"/>
                    </a:cubicBezTo>
                    <a:cubicBezTo>
                      <a:pt x="584" y="70"/>
                      <a:pt x="587" y="69"/>
                      <a:pt x="591" y="67"/>
                    </a:cubicBezTo>
                    <a:cubicBezTo>
                      <a:pt x="596" y="85"/>
                      <a:pt x="567" y="77"/>
                      <a:pt x="567" y="98"/>
                    </a:cubicBezTo>
                    <a:cubicBezTo>
                      <a:pt x="553" y="102"/>
                      <a:pt x="564" y="88"/>
                      <a:pt x="561" y="83"/>
                    </a:cubicBezTo>
                    <a:cubicBezTo>
                      <a:pt x="559" y="81"/>
                      <a:pt x="547" y="78"/>
                      <a:pt x="541" y="78"/>
                    </a:cubicBezTo>
                    <a:cubicBezTo>
                      <a:pt x="533" y="78"/>
                      <a:pt x="530" y="82"/>
                      <a:pt x="530" y="92"/>
                    </a:cubicBezTo>
                    <a:cubicBezTo>
                      <a:pt x="522" y="91"/>
                      <a:pt x="517" y="92"/>
                      <a:pt x="492" y="92"/>
                    </a:cubicBezTo>
                    <a:cubicBezTo>
                      <a:pt x="468" y="92"/>
                      <a:pt x="441" y="83"/>
                      <a:pt x="435" y="65"/>
                    </a:cubicBezTo>
                    <a:cubicBezTo>
                      <a:pt x="427" y="67"/>
                      <a:pt x="400" y="68"/>
                      <a:pt x="400" y="78"/>
                    </a:cubicBezTo>
                    <a:cubicBezTo>
                      <a:pt x="400" y="81"/>
                      <a:pt x="403" y="82"/>
                      <a:pt x="406" y="82"/>
                    </a:cubicBezTo>
                    <a:cubicBezTo>
                      <a:pt x="413" y="82"/>
                      <a:pt x="425" y="79"/>
                      <a:pt x="430" y="75"/>
                    </a:cubicBezTo>
                    <a:cubicBezTo>
                      <a:pt x="432" y="90"/>
                      <a:pt x="409" y="78"/>
                      <a:pt x="409" y="93"/>
                    </a:cubicBezTo>
                    <a:cubicBezTo>
                      <a:pt x="409" y="96"/>
                      <a:pt x="414" y="106"/>
                      <a:pt x="412" y="106"/>
                    </a:cubicBezTo>
                    <a:cubicBezTo>
                      <a:pt x="403" y="106"/>
                      <a:pt x="401" y="95"/>
                      <a:pt x="394" y="92"/>
                    </a:cubicBezTo>
                    <a:cubicBezTo>
                      <a:pt x="387" y="89"/>
                      <a:pt x="387" y="89"/>
                      <a:pt x="387" y="89"/>
                    </a:cubicBezTo>
                    <a:cubicBezTo>
                      <a:pt x="377" y="89"/>
                      <a:pt x="370" y="89"/>
                      <a:pt x="359" y="89"/>
                    </a:cubicBezTo>
                    <a:cubicBezTo>
                      <a:pt x="350" y="89"/>
                      <a:pt x="344" y="92"/>
                      <a:pt x="335" y="93"/>
                    </a:cubicBezTo>
                    <a:cubicBezTo>
                      <a:pt x="317" y="93"/>
                      <a:pt x="317" y="87"/>
                      <a:pt x="317" y="86"/>
                    </a:cubicBezTo>
                    <a:cubicBezTo>
                      <a:pt x="317" y="82"/>
                      <a:pt x="331" y="83"/>
                      <a:pt x="333" y="81"/>
                    </a:cubicBezTo>
                    <a:cubicBezTo>
                      <a:pt x="321" y="64"/>
                      <a:pt x="323" y="66"/>
                      <a:pt x="298" y="68"/>
                    </a:cubicBezTo>
                    <a:cubicBezTo>
                      <a:pt x="271" y="70"/>
                      <a:pt x="258" y="48"/>
                      <a:pt x="231" y="48"/>
                    </a:cubicBezTo>
                    <a:cubicBezTo>
                      <a:pt x="223" y="48"/>
                      <a:pt x="219" y="54"/>
                      <a:pt x="212" y="54"/>
                    </a:cubicBezTo>
                    <a:cubicBezTo>
                      <a:pt x="207" y="54"/>
                      <a:pt x="202" y="46"/>
                      <a:pt x="202" y="42"/>
                    </a:cubicBezTo>
                    <a:cubicBezTo>
                      <a:pt x="193" y="44"/>
                      <a:pt x="193" y="54"/>
                      <a:pt x="184" y="54"/>
                    </a:cubicBezTo>
                    <a:cubicBezTo>
                      <a:pt x="176" y="54"/>
                      <a:pt x="164" y="34"/>
                      <a:pt x="161" y="34"/>
                    </a:cubicBezTo>
                    <a:cubicBezTo>
                      <a:pt x="153" y="34"/>
                      <a:pt x="156" y="47"/>
                      <a:pt x="146" y="47"/>
                    </a:cubicBezTo>
                    <a:cubicBezTo>
                      <a:pt x="143" y="47"/>
                      <a:pt x="140" y="44"/>
                      <a:pt x="138" y="40"/>
                    </a:cubicBezTo>
                    <a:cubicBezTo>
                      <a:pt x="125" y="44"/>
                      <a:pt x="120" y="44"/>
                      <a:pt x="108" y="49"/>
                    </a:cubicBezTo>
                    <a:cubicBezTo>
                      <a:pt x="103" y="50"/>
                      <a:pt x="91" y="59"/>
                      <a:pt x="87" y="55"/>
                    </a:cubicBezTo>
                    <a:cubicBezTo>
                      <a:pt x="76" y="44"/>
                      <a:pt x="78" y="58"/>
                      <a:pt x="74" y="58"/>
                    </a:cubicBezTo>
                    <a:cubicBezTo>
                      <a:pt x="45" y="59"/>
                      <a:pt x="65" y="70"/>
                      <a:pt x="61" y="70"/>
                    </a:cubicBezTo>
                    <a:cubicBezTo>
                      <a:pt x="50" y="70"/>
                      <a:pt x="30" y="67"/>
                      <a:pt x="12" y="56"/>
                    </a:cubicBezTo>
                    <a:cubicBezTo>
                      <a:pt x="11" y="56"/>
                      <a:pt x="6" y="52"/>
                      <a:pt x="6" y="51"/>
                    </a:cubicBezTo>
                    <a:cubicBezTo>
                      <a:pt x="3" y="52"/>
                      <a:pt x="5" y="52"/>
                      <a:pt x="0" y="51"/>
                    </a:cubicBezTo>
                    <a:cubicBezTo>
                      <a:pt x="0" y="242"/>
                      <a:pt x="0" y="242"/>
                      <a:pt x="0" y="242"/>
                    </a:cubicBezTo>
                    <a:cubicBezTo>
                      <a:pt x="6" y="247"/>
                      <a:pt x="19" y="240"/>
                      <a:pt x="25" y="248"/>
                    </a:cubicBezTo>
                    <a:cubicBezTo>
                      <a:pt x="29" y="254"/>
                      <a:pt x="38" y="266"/>
                      <a:pt x="47" y="266"/>
                    </a:cubicBezTo>
                    <a:cubicBezTo>
                      <a:pt x="53" y="266"/>
                      <a:pt x="53" y="257"/>
                      <a:pt x="59" y="255"/>
                    </a:cubicBezTo>
                    <a:cubicBezTo>
                      <a:pt x="62" y="254"/>
                      <a:pt x="64" y="255"/>
                      <a:pt x="67" y="253"/>
                    </a:cubicBezTo>
                    <a:cubicBezTo>
                      <a:pt x="81" y="266"/>
                      <a:pt x="87" y="271"/>
                      <a:pt x="99" y="288"/>
                    </a:cubicBezTo>
                    <a:cubicBezTo>
                      <a:pt x="100" y="290"/>
                      <a:pt x="103" y="291"/>
                      <a:pt x="105" y="295"/>
                    </a:cubicBezTo>
                    <a:cubicBezTo>
                      <a:pt x="106" y="300"/>
                      <a:pt x="108" y="306"/>
                      <a:pt x="113" y="311"/>
                    </a:cubicBezTo>
                    <a:cubicBezTo>
                      <a:pt x="116" y="314"/>
                      <a:pt x="121" y="313"/>
                      <a:pt x="124" y="316"/>
                    </a:cubicBezTo>
                    <a:cubicBezTo>
                      <a:pt x="128" y="320"/>
                      <a:pt x="135" y="322"/>
                      <a:pt x="135" y="332"/>
                    </a:cubicBezTo>
                    <a:cubicBezTo>
                      <a:pt x="135" y="336"/>
                      <a:pt x="129" y="337"/>
                      <a:pt x="129" y="340"/>
                    </a:cubicBezTo>
                    <a:cubicBezTo>
                      <a:pt x="129" y="343"/>
                      <a:pt x="132" y="344"/>
                      <a:pt x="132" y="347"/>
                    </a:cubicBezTo>
                    <a:cubicBezTo>
                      <a:pt x="132" y="352"/>
                      <a:pt x="130" y="364"/>
                      <a:pt x="136" y="366"/>
                    </a:cubicBezTo>
                    <a:cubicBezTo>
                      <a:pt x="140" y="367"/>
                      <a:pt x="143" y="367"/>
                      <a:pt x="146" y="370"/>
                    </a:cubicBezTo>
                    <a:cubicBezTo>
                      <a:pt x="150" y="373"/>
                      <a:pt x="145" y="379"/>
                      <a:pt x="150" y="383"/>
                    </a:cubicBezTo>
                    <a:cubicBezTo>
                      <a:pt x="150" y="383"/>
                      <a:pt x="162" y="390"/>
                      <a:pt x="162" y="391"/>
                    </a:cubicBezTo>
                    <a:cubicBezTo>
                      <a:pt x="165" y="401"/>
                      <a:pt x="166" y="413"/>
                      <a:pt x="181" y="413"/>
                    </a:cubicBezTo>
                    <a:cubicBezTo>
                      <a:pt x="183" y="422"/>
                      <a:pt x="199" y="416"/>
                      <a:pt x="202" y="428"/>
                    </a:cubicBezTo>
                    <a:cubicBezTo>
                      <a:pt x="204" y="432"/>
                      <a:pt x="215" y="433"/>
                      <a:pt x="219" y="437"/>
                    </a:cubicBezTo>
                    <a:cubicBezTo>
                      <a:pt x="220" y="438"/>
                      <a:pt x="222" y="439"/>
                      <a:pt x="224" y="440"/>
                    </a:cubicBezTo>
                    <a:cubicBezTo>
                      <a:pt x="224" y="440"/>
                      <a:pt x="224" y="440"/>
                      <a:pt x="224" y="440"/>
                    </a:cubicBezTo>
                    <a:cubicBezTo>
                      <a:pt x="577" y="440"/>
                      <a:pt x="577" y="440"/>
                      <a:pt x="577" y="440"/>
                    </a:cubicBezTo>
                    <a:cubicBezTo>
                      <a:pt x="577" y="435"/>
                      <a:pt x="577" y="435"/>
                      <a:pt x="577" y="435"/>
                    </a:cubicBezTo>
                    <a:cubicBezTo>
                      <a:pt x="583" y="439"/>
                      <a:pt x="582" y="443"/>
                      <a:pt x="588" y="446"/>
                    </a:cubicBezTo>
                    <a:cubicBezTo>
                      <a:pt x="610" y="446"/>
                      <a:pt x="610" y="446"/>
                      <a:pt x="610" y="446"/>
                    </a:cubicBezTo>
                    <a:cubicBezTo>
                      <a:pt x="619" y="455"/>
                      <a:pt x="630" y="455"/>
                      <a:pt x="647" y="455"/>
                    </a:cubicBezTo>
                    <a:cubicBezTo>
                      <a:pt x="652" y="453"/>
                      <a:pt x="653" y="455"/>
                      <a:pt x="658" y="452"/>
                    </a:cubicBezTo>
                    <a:cubicBezTo>
                      <a:pt x="662" y="450"/>
                      <a:pt x="661" y="443"/>
                      <a:pt x="665" y="443"/>
                    </a:cubicBezTo>
                    <a:cubicBezTo>
                      <a:pt x="670" y="443"/>
                      <a:pt x="674" y="451"/>
                      <a:pt x="676" y="453"/>
                    </a:cubicBezTo>
                    <a:cubicBezTo>
                      <a:pt x="677" y="451"/>
                      <a:pt x="676" y="448"/>
                      <a:pt x="676" y="447"/>
                    </a:cubicBezTo>
                    <a:cubicBezTo>
                      <a:pt x="677" y="447"/>
                      <a:pt x="678" y="447"/>
                      <a:pt x="680" y="447"/>
                    </a:cubicBezTo>
                    <a:cubicBezTo>
                      <a:pt x="682" y="447"/>
                      <a:pt x="701" y="462"/>
                      <a:pt x="702" y="463"/>
                    </a:cubicBezTo>
                    <a:cubicBezTo>
                      <a:pt x="704" y="469"/>
                      <a:pt x="702" y="473"/>
                      <a:pt x="705" y="477"/>
                    </a:cubicBezTo>
                    <a:cubicBezTo>
                      <a:pt x="715" y="487"/>
                      <a:pt x="729" y="485"/>
                      <a:pt x="740" y="492"/>
                    </a:cubicBezTo>
                    <a:cubicBezTo>
                      <a:pt x="752" y="492"/>
                      <a:pt x="752" y="492"/>
                      <a:pt x="752" y="492"/>
                    </a:cubicBezTo>
                    <a:cubicBezTo>
                      <a:pt x="757" y="495"/>
                      <a:pt x="763" y="500"/>
                      <a:pt x="763" y="506"/>
                    </a:cubicBezTo>
                    <a:cubicBezTo>
                      <a:pt x="763" y="509"/>
                      <a:pt x="762" y="512"/>
                      <a:pt x="759" y="512"/>
                    </a:cubicBezTo>
                    <a:cubicBezTo>
                      <a:pt x="754" y="512"/>
                      <a:pt x="748" y="506"/>
                      <a:pt x="747" y="504"/>
                    </a:cubicBezTo>
                    <a:cubicBezTo>
                      <a:pt x="745" y="511"/>
                      <a:pt x="741" y="532"/>
                      <a:pt x="735" y="532"/>
                    </a:cubicBezTo>
                    <a:cubicBezTo>
                      <a:pt x="730" y="538"/>
                      <a:pt x="725" y="541"/>
                      <a:pt x="725" y="547"/>
                    </a:cubicBezTo>
                    <a:cubicBezTo>
                      <a:pt x="726" y="549"/>
                      <a:pt x="729" y="553"/>
                      <a:pt x="732" y="553"/>
                    </a:cubicBezTo>
                    <a:cubicBezTo>
                      <a:pt x="736" y="553"/>
                      <a:pt x="736" y="550"/>
                      <a:pt x="738" y="548"/>
                    </a:cubicBezTo>
                    <a:cubicBezTo>
                      <a:pt x="742" y="544"/>
                      <a:pt x="748" y="545"/>
                      <a:pt x="755" y="545"/>
                    </a:cubicBezTo>
                    <a:cubicBezTo>
                      <a:pt x="760" y="545"/>
                      <a:pt x="763" y="548"/>
                      <a:pt x="765" y="546"/>
                    </a:cubicBezTo>
                    <a:cubicBezTo>
                      <a:pt x="768" y="545"/>
                      <a:pt x="770" y="544"/>
                      <a:pt x="772" y="543"/>
                    </a:cubicBezTo>
                    <a:cubicBezTo>
                      <a:pt x="772" y="540"/>
                      <a:pt x="771" y="538"/>
                      <a:pt x="770" y="536"/>
                    </a:cubicBezTo>
                    <a:cubicBezTo>
                      <a:pt x="769" y="534"/>
                      <a:pt x="767" y="533"/>
                      <a:pt x="767" y="531"/>
                    </a:cubicBezTo>
                    <a:cubicBezTo>
                      <a:pt x="767" y="529"/>
                      <a:pt x="771" y="528"/>
                      <a:pt x="773" y="528"/>
                    </a:cubicBezTo>
                    <a:cubicBezTo>
                      <a:pt x="782" y="525"/>
                      <a:pt x="803" y="519"/>
                      <a:pt x="814" y="519"/>
                    </a:cubicBezTo>
                    <a:cubicBezTo>
                      <a:pt x="815" y="519"/>
                      <a:pt x="831" y="503"/>
                      <a:pt x="834" y="501"/>
                    </a:cubicBezTo>
                    <a:cubicBezTo>
                      <a:pt x="836" y="499"/>
                      <a:pt x="847" y="500"/>
                      <a:pt x="857" y="500"/>
                    </a:cubicBezTo>
                    <a:cubicBezTo>
                      <a:pt x="861" y="500"/>
                      <a:pt x="864" y="500"/>
                      <a:pt x="868" y="500"/>
                    </a:cubicBezTo>
                    <a:cubicBezTo>
                      <a:pt x="872" y="500"/>
                      <a:pt x="876" y="498"/>
                      <a:pt x="879" y="498"/>
                    </a:cubicBezTo>
                    <a:cubicBezTo>
                      <a:pt x="884" y="497"/>
                      <a:pt x="882" y="496"/>
                      <a:pt x="884" y="494"/>
                    </a:cubicBezTo>
                    <a:cubicBezTo>
                      <a:pt x="892" y="486"/>
                      <a:pt x="892" y="471"/>
                      <a:pt x="903" y="463"/>
                    </a:cubicBezTo>
                    <a:cubicBezTo>
                      <a:pt x="908" y="470"/>
                      <a:pt x="916" y="460"/>
                      <a:pt x="920" y="467"/>
                    </a:cubicBezTo>
                    <a:cubicBezTo>
                      <a:pt x="926" y="478"/>
                      <a:pt x="922" y="494"/>
                      <a:pt x="928" y="505"/>
                    </a:cubicBezTo>
                    <a:lnTo>
                      <a:pt x="928" y="503"/>
                    </a:ln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15" name="Freeform 51"/>
              <p:cNvSpPr>
                <a:spLocks/>
              </p:cNvSpPr>
              <p:nvPr/>
            </p:nvSpPr>
            <p:spPr bwMode="auto">
              <a:xfrm>
                <a:off x="893725" y="1761426"/>
                <a:ext cx="765961" cy="561294"/>
              </a:xfrm>
              <a:custGeom>
                <a:avLst/>
                <a:gdLst/>
                <a:ahLst/>
                <a:cxnLst>
                  <a:cxn ang="0">
                    <a:pos x="334" y="228"/>
                  </a:cxn>
                  <a:cxn ang="0">
                    <a:pos x="381" y="252"/>
                  </a:cxn>
                  <a:cxn ang="0">
                    <a:pos x="401" y="239"/>
                  </a:cxn>
                  <a:cxn ang="0">
                    <a:pos x="439" y="281"/>
                  </a:cxn>
                  <a:cxn ang="0">
                    <a:pos x="458" y="302"/>
                  </a:cxn>
                  <a:cxn ang="0">
                    <a:pos x="463" y="326"/>
                  </a:cxn>
                  <a:cxn ang="0">
                    <a:pos x="440" y="314"/>
                  </a:cxn>
                  <a:cxn ang="0">
                    <a:pos x="427" y="300"/>
                  </a:cxn>
                  <a:cxn ang="0">
                    <a:pos x="426" y="286"/>
                  </a:cxn>
                  <a:cxn ang="0">
                    <a:pos x="414" y="286"/>
                  </a:cxn>
                  <a:cxn ang="0">
                    <a:pos x="412" y="270"/>
                  </a:cxn>
                  <a:cxn ang="0">
                    <a:pos x="390" y="261"/>
                  </a:cxn>
                  <a:cxn ang="0">
                    <a:pos x="363" y="252"/>
                  </a:cxn>
                  <a:cxn ang="0">
                    <a:pos x="299" y="236"/>
                  </a:cxn>
                  <a:cxn ang="0">
                    <a:pos x="240" y="221"/>
                  </a:cxn>
                  <a:cxn ang="0">
                    <a:pos x="200" y="252"/>
                  </a:cxn>
                  <a:cxn ang="0">
                    <a:pos x="199" y="245"/>
                  </a:cxn>
                  <a:cxn ang="0">
                    <a:pos x="218" y="219"/>
                  </a:cxn>
                  <a:cxn ang="0">
                    <a:pos x="213" y="214"/>
                  </a:cxn>
                  <a:cxn ang="0">
                    <a:pos x="173" y="260"/>
                  </a:cxn>
                  <a:cxn ang="0">
                    <a:pos x="143" y="288"/>
                  </a:cxn>
                  <a:cxn ang="0">
                    <a:pos x="79" y="322"/>
                  </a:cxn>
                  <a:cxn ang="0">
                    <a:pos x="57" y="328"/>
                  </a:cxn>
                  <a:cxn ang="0">
                    <a:pos x="92" y="307"/>
                  </a:cxn>
                  <a:cxn ang="0">
                    <a:pos x="148" y="256"/>
                  </a:cxn>
                  <a:cxn ang="0">
                    <a:pos x="125" y="262"/>
                  </a:cxn>
                  <a:cxn ang="0">
                    <a:pos x="110" y="266"/>
                  </a:cxn>
                  <a:cxn ang="0">
                    <a:pos x="88" y="261"/>
                  </a:cxn>
                  <a:cxn ang="0">
                    <a:pos x="76" y="264"/>
                  </a:cxn>
                  <a:cxn ang="0">
                    <a:pos x="72" y="244"/>
                  </a:cxn>
                  <a:cxn ang="0">
                    <a:pos x="60" y="245"/>
                  </a:cxn>
                  <a:cxn ang="0">
                    <a:pos x="37" y="224"/>
                  </a:cxn>
                  <a:cxn ang="0">
                    <a:pos x="52" y="180"/>
                  </a:cxn>
                  <a:cxn ang="0">
                    <a:pos x="79" y="152"/>
                  </a:cxn>
                  <a:cxn ang="0">
                    <a:pos x="85" y="145"/>
                  </a:cxn>
                  <a:cxn ang="0">
                    <a:pos x="60" y="153"/>
                  </a:cxn>
                  <a:cxn ang="0">
                    <a:pos x="18" y="150"/>
                  </a:cxn>
                  <a:cxn ang="0">
                    <a:pos x="13" y="133"/>
                  </a:cxn>
                  <a:cxn ang="0">
                    <a:pos x="40" y="106"/>
                  </a:cxn>
                  <a:cxn ang="0">
                    <a:pos x="64" y="116"/>
                  </a:cxn>
                  <a:cxn ang="0">
                    <a:pos x="50" y="95"/>
                  </a:cxn>
                  <a:cxn ang="0">
                    <a:pos x="13" y="68"/>
                  </a:cxn>
                  <a:cxn ang="0">
                    <a:pos x="44" y="56"/>
                  </a:cxn>
                  <a:cxn ang="0">
                    <a:pos x="117" y="13"/>
                  </a:cxn>
                  <a:cxn ang="0">
                    <a:pos x="150" y="7"/>
                  </a:cxn>
                  <a:cxn ang="0">
                    <a:pos x="157" y="7"/>
                  </a:cxn>
                  <a:cxn ang="0">
                    <a:pos x="189" y="11"/>
                  </a:cxn>
                  <a:cxn ang="0">
                    <a:pos x="236" y="20"/>
                  </a:cxn>
                  <a:cxn ang="0">
                    <a:pos x="307" y="28"/>
                  </a:cxn>
                  <a:cxn ang="0">
                    <a:pos x="334" y="36"/>
                  </a:cxn>
                </a:cxnLst>
                <a:rect l="0" t="0" r="r" b="b"/>
                <a:pathLst>
                  <a:path w="469" h="343">
                    <a:moveTo>
                      <a:pt x="334" y="37"/>
                    </a:moveTo>
                    <a:cubicBezTo>
                      <a:pt x="334" y="228"/>
                      <a:pt x="334" y="228"/>
                      <a:pt x="334" y="228"/>
                    </a:cubicBezTo>
                    <a:cubicBezTo>
                      <a:pt x="340" y="233"/>
                      <a:pt x="353" y="226"/>
                      <a:pt x="359" y="234"/>
                    </a:cubicBezTo>
                    <a:cubicBezTo>
                      <a:pt x="363" y="240"/>
                      <a:pt x="372" y="252"/>
                      <a:pt x="381" y="252"/>
                    </a:cubicBezTo>
                    <a:cubicBezTo>
                      <a:pt x="387" y="252"/>
                      <a:pt x="387" y="243"/>
                      <a:pt x="393" y="241"/>
                    </a:cubicBezTo>
                    <a:cubicBezTo>
                      <a:pt x="396" y="240"/>
                      <a:pt x="398" y="241"/>
                      <a:pt x="401" y="239"/>
                    </a:cubicBezTo>
                    <a:cubicBezTo>
                      <a:pt x="415" y="252"/>
                      <a:pt x="421" y="257"/>
                      <a:pt x="433" y="274"/>
                    </a:cubicBezTo>
                    <a:cubicBezTo>
                      <a:pt x="434" y="276"/>
                      <a:pt x="437" y="277"/>
                      <a:pt x="439" y="281"/>
                    </a:cubicBezTo>
                    <a:cubicBezTo>
                      <a:pt x="440" y="286"/>
                      <a:pt x="442" y="292"/>
                      <a:pt x="447" y="297"/>
                    </a:cubicBezTo>
                    <a:cubicBezTo>
                      <a:pt x="450" y="300"/>
                      <a:pt x="455" y="299"/>
                      <a:pt x="458" y="302"/>
                    </a:cubicBezTo>
                    <a:cubicBezTo>
                      <a:pt x="462" y="306"/>
                      <a:pt x="469" y="308"/>
                      <a:pt x="469" y="318"/>
                    </a:cubicBezTo>
                    <a:cubicBezTo>
                      <a:pt x="469" y="322"/>
                      <a:pt x="463" y="323"/>
                      <a:pt x="463" y="326"/>
                    </a:cubicBezTo>
                    <a:cubicBezTo>
                      <a:pt x="461" y="326"/>
                      <a:pt x="461" y="327"/>
                      <a:pt x="459" y="327"/>
                    </a:cubicBezTo>
                    <a:cubicBezTo>
                      <a:pt x="451" y="327"/>
                      <a:pt x="440" y="318"/>
                      <a:pt x="440" y="314"/>
                    </a:cubicBezTo>
                    <a:cubicBezTo>
                      <a:pt x="440" y="310"/>
                      <a:pt x="440" y="311"/>
                      <a:pt x="440" y="307"/>
                    </a:cubicBezTo>
                    <a:cubicBezTo>
                      <a:pt x="440" y="300"/>
                      <a:pt x="435" y="300"/>
                      <a:pt x="427" y="300"/>
                    </a:cubicBezTo>
                    <a:cubicBezTo>
                      <a:pt x="421" y="300"/>
                      <a:pt x="419" y="296"/>
                      <a:pt x="419" y="294"/>
                    </a:cubicBezTo>
                    <a:cubicBezTo>
                      <a:pt x="419" y="290"/>
                      <a:pt x="426" y="290"/>
                      <a:pt x="426" y="286"/>
                    </a:cubicBezTo>
                    <a:cubicBezTo>
                      <a:pt x="426" y="283"/>
                      <a:pt x="426" y="281"/>
                      <a:pt x="426" y="281"/>
                    </a:cubicBezTo>
                    <a:cubicBezTo>
                      <a:pt x="417" y="281"/>
                      <a:pt x="420" y="286"/>
                      <a:pt x="414" y="286"/>
                    </a:cubicBezTo>
                    <a:cubicBezTo>
                      <a:pt x="412" y="286"/>
                      <a:pt x="407" y="282"/>
                      <a:pt x="407" y="280"/>
                    </a:cubicBezTo>
                    <a:cubicBezTo>
                      <a:pt x="407" y="274"/>
                      <a:pt x="410" y="273"/>
                      <a:pt x="412" y="270"/>
                    </a:cubicBezTo>
                    <a:cubicBezTo>
                      <a:pt x="409" y="268"/>
                      <a:pt x="405" y="264"/>
                      <a:pt x="404" y="267"/>
                    </a:cubicBezTo>
                    <a:cubicBezTo>
                      <a:pt x="397" y="267"/>
                      <a:pt x="394" y="264"/>
                      <a:pt x="390" y="261"/>
                    </a:cubicBezTo>
                    <a:cubicBezTo>
                      <a:pt x="389" y="264"/>
                      <a:pt x="387" y="269"/>
                      <a:pt x="384" y="269"/>
                    </a:cubicBezTo>
                    <a:cubicBezTo>
                      <a:pt x="375" y="269"/>
                      <a:pt x="368" y="256"/>
                      <a:pt x="363" y="252"/>
                    </a:cubicBezTo>
                    <a:cubicBezTo>
                      <a:pt x="352" y="243"/>
                      <a:pt x="337" y="244"/>
                      <a:pt x="323" y="236"/>
                    </a:cubicBezTo>
                    <a:cubicBezTo>
                      <a:pt x="299" y="236"/>
                      <a:pt x="299" y="236"/>
                      <a:pt x="299" y="236"/>
                    </a:cubicBezTo>
                    <a:cubicBezTo>
                      <a:pt x="285" y="232"/>
                      <a:pt x="265" y="230"/>
                      <a:pt x="258" y="214"/>
                    </a:cubicBezTo>
                    <a:cubicBezTo>
                      <a:pt x="252" y="217"/>
                      <a:pt x="244" y="219"/>
                      <a:pt x="240" y="221"/>
                    </a:cubicBezTo>
                    <a:cubicBezTo>
                      <a:pt x="241" y="224"/>
                      <a:pt x="242" y="225"/>
                      <a:pt x="244" y="227"/>
                    </a:cubicBezTo>
                    <a:cubicBezTo>
                      <a:pt x="238" y="236"/>
                      <a:pt x="210" y="252"/>
                      <a:pt x="200" y="252"/>
                    </a:cubicBezTo>
                    <a:cubicBezTo>
                      <a:pt x="198" y="252"/>
                      <a:pt x="195" y="251"/>
                      <a:pt x="195" y="249"/>
                    </a:cubicBezTo>
                    <a:cubicBezTo>
                      <a:pt x="195" y="246"/>
                      <a:pt x="198" y="246"/>
                      <a:pt x="199" y="245"/>
                    </a:cubicBezTo>
                    <a:cubicBezTo>
                      <a:pt x="197" y="242"/>
                      <a:pt x="199" y="242"/>
                      <a:pt x="199" y="240"/>
                    </a:cubicBezTo>
                    <a:cubicBezTo>
                      <a:pt x="199" y="230"/>
                      <a:pt x="205" y="223"/>
                      <a:pt x="218" y="219"/>
                    </a:cubicBezTo>
                    <a:cubicBezTo>
                      <a:pt x="218" y="217"/>
                      <a:pt x="218" y="216"/>
                      <a:pt x="218" y="214"/>
                    </a:cubicBezTo>
                    <a:cubicBezTo>
                      <a:pt x="214" y="214"/>
                      <a:pt x="215" y="214"/>
                      <a:pt x="213" y="214"/>
                    </a:cubicBezTo>
                    <a:cubicBezTo>
                      <a:pt x="203" y="214"/>
                      <a:pt x="173" y="239"/>
                      <a:pt x="173" y="253"/>
                    </a:cubicBezTo>
                    <a:cubicBezTo>
                      <a:pt x="173" y="255"/>
                      <a:pt x="173" y="258"/>
                      <a:pt x="173" y="260"/>
                    </a:cubicBezTo>
                    <a:cubicBezTo>
                      <a:pt x="173" y="270"/>
                      <a:pt x="164" y="273"/>
                      <a:pt x="154" y="277"/>
                    </a:cubicBezTo>
                    <a:cubicBezTo>
                      <a:pt x="148" y="280"/>
                      <a:pt x="146" y="284"/>
                      <a:pt x="143" y="288"/>
                    </a:cubicBezTo>
                    <a:cubicBezTo>
                      <a:pt x="136" y="297"/>
                      <a:pt x="121" y="301"/>
                      <a:pt x="114" y="308"/>
                    </a:cubicBezTo>
                    <a:cubicBezTo>
                      <a:pt x="107" y="315"/>
                      <a:pt x="91" y="320"/>
                      <a:pt x="79" y="322"/>
                    </a:cubicBezTo>
                    <a:cubicBezTo>
                      <a:pt x="63" y="324"/>
                      <a:pt x="54" y="343"/>
                      <a:pt x="35" y="337"/>
                    </a:cubicBezTo>
                    <a:cubicBezTo>
                      <a:pt x="41" y="329"/>
                      <a:pt x="49" y="333"/>
                      <a:pt x="57" y="328"/>
                    </a:cubicBezTo>
                    <a:cubicBezTo>
                      <a:pt x="62" y="325"/>
                      <a:pt x="66" y="316"/>
                      <a:pt x="71" y="314"/>
                    </a:cubicBezTo>
                    <a:cubicBezTo>
                      <a:pt x="78" y="309"/>
                      <a:pt x="87" y="314"/>
                      <a:pt x="92" y="307"/>
                    </a:cubicBezTo>
                    <a:cubicBezTo>
                      <a:pt x="99" y="297"/>
                      <a:pt x="117" y="290"/>
                      <a:pt x="127" y="283"/>
                    </a:cubicBezTo>
                    <a:cubicBezTo>
                      <a:pt x="137" y="276"/>
                      <a:pt x="137" y="263"/>
                      <a:pt x="148" y="256"/>
                    </a:cubicBezTo>
                    <a:cubicBezTo>
                      <a:pt x="141" y="256"/>
                      <a:pt x="141" y="256"/>
                      <a:pt x="141" y="256"/>
                    </a:cubicBezTo>
                    <a:cubicBezTo>
                      <a:pt x="135" y="259"/>
                      <a:pt x="132" y="262"/>
                      <a:pt x="125" y="262"/>
                    </a:cubicBezTo>
                    <a:cubicBezTo>
                      <a:pt x="120" y="262"/>
                      <a:pt x="117" y="260"/>
                      <a:pt x="113" y="258"/>
                    </a:cubicBezTo>
                    <a:cubicBezTo>
                      <a:pt x="112" y="262"/>
                      <a:pt x="110" y="263"/>
                      <a:pt x="110" y="266"/>
                    </a:cubicBezTo>
                    <a:cubicBezTo>
                      <a:pt x="99" y="262"/>
                      <a:pt x="96" y="260"/>
                      <a:pt x="89" y="254"/>
                    </a:cubicBezTo>
                    <a:cubicBezTo>
                      <a:pt x="88" y="257"/>
                      <a:pt x="88" y="259"/>
                      <a:pt x="88" y="261"/>
                    </a:cubicBezTo>
                    <a:cubicBezTo>
                      <a:pt x="84" y="261"/>
                      <a:pt x="85" y="261"/>
                      <a:pt x="83" y="261"/>
                    </a:cubicBezTo>
                    <a:cubicBezTo>
                      <a:pt x="80" y="261"/>
                      <a:pt x="78" y="264"/>
                      <a:pt x="76" y="264"/>
                    </a:cubicBezTo>
                    <a:cubicBezTo>
                      <a:pt x="74" y="264"/>
                      <a:pt x="72" y="257"/>
                      <a:pt x="72" y="253"/>
                    </a:cubicBezTo>
                    <a:cubicBezTo>
                      <a:pt x="72" y="248"/>
                      <a:pt x="72" y="248"/>
                      <a:pt x="72" y="244"/>
                    </a:cubicBezTo>
                    <a:cubicBezTo>
                      <a:pt x="72" y="243"/>
                      <a:pt x="72" y="238"/>
                      <a:pt x="68" y="238"/>
                    </a:cubicBezTo>
                    <a:cubicBezTo>
                      <a:pt x="65" y="238"/>
                      <a:pt x="61" y="245"/>
                      <a:pt x="60" y="245"/>
                    </a:cubicBezTo>
                    <a:cubicBezTo>
                      <a:pt x="54" y="245"/>
                      <a:pt x="33" y="229"/>
                      <a:pt x="30" y="225"/>
                    </a:cubicBezTo>
                    <a:cubicBezTo>
                      <a:pt x="32" y="225"/>
                      <a:pt x="35" y="224"/>
                      <a:pt x="37" y="224"/>
                    </a:cubicBezTo>
                    <a:cubicBezTo>
                      <a:pt x="33" y="214"/>
                      <a:pt x="19" y="212"/>
                      <a:pt x="19" y="205"/>
                    </a:cubicBezTo>
                    <a:cubicBezTo>
                      <a:pt x="19" y="191"/>
                      <a:pt x="43" y="180"/>
                      <a:pt x="52" y="180"/>
                    </a:cubicBezTo>
                    <a:cubicBezTo>
                      <a:pt x="56" y="180"/>
                      <a:pt x="86" y="169"/>
                      <a:pt x="86" y="163"/>
                    </a:cubicBezTo>
                    <a:cubicBezTo>
                      <a:pt x="86" y="160"/>
                      <a:pt x="79" y="153"/>
                      <a:pt x="79" y="152"/>
                    </a:cubicBezTo>
                    <a:cubicBezTo>
                      <a:pt x="83" y="150"/>
                      <a:pt x="82" y="150"/>
                      <a:pt x="85" y="152"/>
                    </a:cubicBezTo>
                    <a:cubicBezTo>
                      <a:pt x="85" y="145"/>
                      <a:pt x="85" y="145"/>
                      <a:pt x="85" y="145"/>
                    </a:cubicBezTo>
                    <a:cubicBezTo>
                      <a:pt x="81" y="145"/>
                      <a:pt x="81" y="145"/>
                      <a:pt x="79" y="145"/>
                    </a:cubicBezTo>
                    <a:cubicBezTo>
                      <a:pt x="72" y="145"/>
                      <a:pt x="69" y="153"/>
                      <a:pt x="60" y="153"/>
                    </a:cubicBezTo>
                    <a:cubicBezTo>
                      <a:pt x="51" y="153"/>
                      <a:pt x="48" y="148"/>
                      <a:pt x="41" y="150"/>
                    </a:cubicBezTo>
                    <a:cubicBezTo>
                      <a:pt x="32" y="150"/>
                      <a:pt x="21" y="150"/>
                      <a:pt x="18" y="150"/>
                    </a:cubicBezTo>
                    <a:cubicBezTo>
                      <a:pt x="17" y="143"/>
                      <a:pt x="12" y="141"/>
                      <a:pt x="12" y="137"/>
                    </a:cubicBezTo>
                    <a:cubicBezTo>
                      <a:pt x="12" y="136"/>
                      <a:pt x="13" y="134"/>
                      <a:pt x="13" y="133"/>
                    </a:cubicBezTo>
                    <a:cubicBezTo>
                      <a:pt x="6" y="133"/>
                      <a:pt x="2" y="130"/>
                      <a:pt x="0" y="126"/>
                    </a:cubicBezTo>
                    <a:cubicBezTo>
                      <a:pt x="11" y="119"/>
                      <a:pt x="29" y="113"/>
                      <a:pt x="40" y="106"/>
                    </a:cubicBezTo>
                    <a:cubicBezTo>
                      <a:pt x="48" y="106"/>
                      <a:pt x="48" y="106"/>
                      <a:pt x="48" y="106"/>
                    </a:cubicBezTo>
                    <a:cubicBezTo>
                      <a:pt x="48" y="120"/>
                      <a:pt x="55" y="116"/>
                      <a:pt x="64" y="116"/>
                    </a:cubicBezTo>
                    <a:cubicBezTo>
                      <a:pt x="70" y="116"/>
                      <a:pt x="71" y="118"/>
                      <a:pt x="76" y="116"/>
                    </a:cubicBezTo>
                    <a:cubicBezTo>
                      <a:pt x="72" y="102"/>
                      <a:pt x="63" y="101"/>
                      <a:pt x="50" y="95"/>
                    </a:cubicBezTo>
                    <a:cubicBezTo>
                      <a:pt x="46" y="94"/>
                      <a:pt x="41" y="80"/>
                      <a:pt x="37" y="78"/>
                    </a:cubicBezTo>
                    <a:cubicBezTo>
                      <a:pt x="31" y="75"/>
                      <a:pt x="13" y="71"/>
                      <a:pt x="13" y="68"/>
                    </a:cubicBezTo>
                    <a:cubicBezTo>
                      <a:pt x="13" y="68"/>
                      <a:pt x="20" y="57"/>
                      <a:pt x="20" y="56"/>
                    </a:cubicBezTo>
                    <a:cubicBezTo>
                      <a:pt x="44" y="56"/>
                      <a:pt x="44" y="56"/>
                      <a:pt x="44" y="56"/>
                    </a:cubicBezTo>
                    <a:cubicBezTo>
                      <a:pt x="57" y="38"/>
                      <a:pt x="77" y="21"/>
                      <a:pt x="101" y="14"/>
                    </a:cubicBezTo>
                    <a:cubicBezTo>
                      <a:pt x="107" y="12"/>
                      <a:pt x="111" y="15"/>
                      <a:pt x="117" y="13"/>
                    </a:cubicBezTo>
                    <a:cubicBezTo>
                      <a:pt x="124" y="10"/>
                      <a:pt x="128" y="0"/>
                      <a:pt x="136" y="0"/>
                    </a:cubicBezTo>
                    <a:cubicBezTo>
                      <a:pt x="142" y="0"/>
                      <a:pt x="144" y="5"/>
                      <a:pt x="150" y="7"/>
                    </a:cubicBezTo>
                    <a:cubicBezTo>
                      <a:pt x="147" y="10"/>
                      <a:pt x="147" y="11"/>
                      <a:pt x="146" y="13"/>
                    </a:cubicBezTo>
                    <a:cubicBezTo>
                      <a:pt x="150" y="14"/>
                      <a:pt x="154" y="11"/>
                      <a:pt x="157" y="7"/>
                    </a:cubicBezTo>
                    <a:cubicBezTo>
                      <a:pt x="162" y="9"/>
                      <a:pt x="163" y="10"/>
                      <a:pt x="167" y="11"/>
                    </a:cubicBezTo>
                    <a:cubicBezTo>
                      <a:pt x="189" y="11"/>
                      <a:pt x="189" y="11"/>
                      <a:pt x="189" y="11"/>
                    </a:cubicBezTo>
                    <a:cubicBezTo>
                      <a:pt x="194" y="15"/>
                      <a:pt x="196" y="17"/>
                      <a:pt x="202" y="20"/>
                    </a:cubicBezTo>
                    <a:cubicBezTo>
                      <a:pt x="236" y="20"/>
                      <a:pt x="236" y="20"/>
                      <a:pt x="236" y="20"/>
                    </a:cubicBezTo>
                    <a:cubicBezTo>
                      <a:pt x="245" y="29"/>
                      <a:pt x="272" y="31"/>
                      <a:pt x="286" y="31"/>
                    </a:cubicBezTo>
                    <a:cubicBezTo>
                      <a:pt x="294" y="31"/>
                      <a:pt x="299" y="28"/>
                      <a:pt x="307" y="28"/>
                    </a:cubicBezTo>
                    <a:cubicBezTo>
                      <a:pt x="319" y="28"/>
                      <a:pt x="323" y="34"/>
                      <a:pt x="334" y="37"/>
                    </a:cubicBezTo>
                    <a:cubicBezTo>
                      <a:pt x="334" y="36"/>
                      <a:pt x="334" y="36"/>
                      <a:pt x="334" y="36"/>
                    </a:cubicBezTo>
                    <a:lnTo>
                      <a:pt x="334" y="37"/>
                    </a:ln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16" name="Freeform 52"/>
              <p:cNvSpPr>
                <a:spLocks/>
              </p:cNvSpPr>
              <p:nvPr/>
            </p:nvSpPr>
            <p:spPr bwMode="auto">
              <a:xfrm>
                <a:off x="1585622" y="2256457"/>
                <a:ext cx="35082" cy="46775"/>
              </a:xfrm>
              <a:custGeom>
                <a:avLst/>
                <a:gdLst/>
                <a:ahLst/>
                <a:cxnLst>
                  <a:cxn ang="0">
                    <a:pos x="9" y="11"/>
                  </a:cxn>
                  <a:cxn ang="0">
                    <a:pos x="0" y="11"/>
                  </a:cxn>
                  <a:cxn ang="0">
                    <a:pos x="11" y="2"/>
                  </a:cxn>
                  <a:cxn ang="0">
                    <a:pos x="22" y="25"/>
                  </a:cxn>
                  <a:cxn ang="0">
                    <a:pos x="18" y="29"/>
                  </a:cxn>
                  <a:cxn ang="0">
                    <a:pos x="9" y="20"/>
                  </a:cxn>
                  <a:cxn ang="0">
                    <a:pos x="9" y="11"/>
                  </a:cxn>
                </a:cxnLst>
                <a:rect l="0" t="0" r="r" b="b"/>
                <a:pathLst>
                  <a:path w="22" h="29">
                    <a:moveTo>
                      <a:pt x="9" y="11"/>
                    </a:moveTo>
                    <a:cubicBezTo>
                      <a:pt x="2" y="9"/>
                      <a:pt x="5" y="7"/>
                      <a:pt x="0" y="11"/>
                    </a:cubicBezTo>
                    <a:cubicBezTo>
                      <a:pt x="0" y="0"/>
                      <a:pt x="2" y="0"/>
                      <a:pt x="11" y="2"/>
                    </a:cubicBezTo>
                    <a:cubicBezTo>
                      <a:pt x="10" y="14"/>
                      <a:pt x="22" y="15"/>
                      <a:pt x="22" y="25"/>
                    </a:cubicBezTo>
                    <a:cubicBezTo>
                      <a:pt x="22" y="28"/>
                      <a:pt x="20" y="29"/>
                      <a:pt x="18" y="29"/>
                    </a:cubicBezTo>
                    <a:cubicBezTo>
                      <a:pt x="14" y="29"/>
                      <a:pt x="9" y="20"/>
                      <a:pt x="9" y="20"/>
                    </a:cubicBezTo>
                    <a:cubicBezTo>
                      <a:pt x="9" y="16"/>
                      <a:pt x="8" y="13"/>
                      <a:pt x="9" y="11"/>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17" name="Freeform 53"/>
              <p:cNvSpPr>
                <a:spLocks/>
              </p:cNvSpPr>
              <p:nvPr/>
            </p:nvSpPr>
            <p:spPr bwMode="auto">
              <a:xfrm>
                <a:off x="1531050" y="2201887"/>
                <a:ext cx="37032" cy="56520"/>
              </a:xfrm>
              <a:custGeom>
                <a:avLst/>
                <a:gdLst/>
                <a:ahLst/>
                <a:cxnLst>
                  <a:cxn ang="0">
                    <a:pos x="15" y="18"/>
                  </a:cxn>
                  <a:cxn ang="0">
                    <a:pos x="19" y="18"/>
                  </a:cxn>
                  <a:cxn ang="0">
                    <a:pos x="19" y="35"/>
                  </a:cxn>
                  <a:cxn ang="0">
                    <a:pos x="11" y="17"/>
                  </a:cxn>
                  <a:cxn ang="0">
                    <a:pos x="0" y="4"/>
                  </a:cxn>
                  <a:cxn ang="0">
                    <a:pos x="5" y="0"/>
                  </a:cxn>
                  <a:cxn ang="0">
                    <a:pos x="15" y="0"/>
                  </a:cxn>
                  <a:cxn ang="0">
                    <a:pos x="15" y="18"/>
                  </a:cxn>
                </a:cxnLst>
                <a:rect l="0" t="0" r="r" b="b"/>
                <a:pathLst>
                  <a:path w="23" h="35">
                    <a:moveTo>
                      <a:pt x="15" y="18"/>
                    </a:moveTo>
                    <a:cubicBezTo>
                      <a:pt x="15" y="19"/>
                      <a:pt x="19" y="19"/>
                      <a:pt x="19" y="18"/>
                    </a:cubicBezTo>
                    <a:cubicBezTo>
                      <a:pt x="19" y="24"/>
                      <a:pt x="23" y="30"/>
                      <a:pt x="19" y="35"/>
                    </a:cubicBezTo>
                    <a:cubicBezTo>
                      <a:pt x="13" y="30"/>
                      <a:pt x="11" y="24"/>
                      <a:pt x="11" y="17"/>
                    </a:cubicBezTo>
                    <a:cubicBezTo>
                      <a:pt x="5" y="16"/>
                      <a:pt x="0" y="11"/>
                      <a:pt x="0" y="4"/>
                    </a:cubicBezTo>
                    <a:cubicBezTo>
                      <a:pt x="0" y="1"/>
                      <a:pt x="3" y="0"/>
                      <a:pt x="5" y="0"/>
                    </a:cubicBezTo>
                    <a:cubicBezTo>
                      <a:pt x="13" y="0"/>
                      <a:pt x="9" y="3"/>
                      <a:pt x="15" y="0"/>
                    </a:cubicBezTo>
                    <a:cubicBezTo>
                      <a:pt x="15" y="11"/>
                      <a:pt x="13" y="11"/>
                      <a:pt x="15" y="18"/>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18" name="Freeform 54"/>
              <p:cNvSpPr>
                <a:spLocks/>
              </p:cNvSpPr>
              <p:nvPr/>
            </p:nvSpPr>
            <p:spPr bwMode="auto">
              <a:xfrm>
                <a:off x="1879923" y="1660082"/>
                <a:ext cx="378107" cy="198792"/>
              </a:xfrm>
              <a:custGeom>
                <a:avLst/>
                <a:gdLst/>
                <a:ahLst/>
                <a:cxnLst>
                  <a:cxn ang="0">
                    <a:pos x="214" y="96"/>
                  </a:cxn>
                  <a:cxn ang="0">
                    <a:pos x="209" y="100"/>
                  </a:cxn>
                  <a:cxn ang="0">
                    <a:pos x="215" y="103"/>
                  </a:cxn>
                  <a:cxn ang="0">
                    <a:pos x="220" y="110"/>
                  </a:cxn>
                  <a:cxn ang="0">
                    <a:pos x="195" y="118"/>
                  </a:cxn>
                  <a:cxn ang="0">
                    <a:pos x="158" y="104"/>
                  </a:cxn>
                  <a:cxn ang="0">
                    <a:pos x="147" y="112"/>
                  </a:cxn>
                  <a:cxn ang="0">
                    <a:pos x="115" y="121"/>
                  </a:cxn>
                  <a:cxn ang="0">
                    <a:pos x="75" y="121"/>
                  </a:cxn>
                  <a:cxn ang="0">
                    <a:pos x="68" y="110"/>
                  </a:cxn>
                  <a:cxn ang="0">
                    <a:pos x="43" y="108"/>
                  </a:cxn>
                  <a:cxn ang="0">
                    <a:pos x="23" y="92"/>
                  </a:cxn>
                  <a:cxn ang="0">
                    <a:pos x="65" y="82"/>
                  </a:cxn>
                  <a:cxn ang="0">
                    <a:pos x="80" y="81"/>
                  </a:cxn>
                  <a:cxn ang="0">
                    <a:pos x="69" y="77"/>
                  </a:cxn>
                  <a:cxn ang="0">
                    <a:pos x="45" y="77"/>
                  </a:cxn>
                  <a:cxn ang="0">
                    <a:pos x="12" y="69"/>
                  </a:cxn>
                  <a:cxn ang="0">
                    <a:pos x="29" y="60"/>
                  </a:cxn>
                  <a:cxn ang="0">
                    <a:pos x="14" y="59"/>
                  </a:cxn>
                  <a:cxn ang="0">
                    <a:pos x="0" y="51"/>
                  </a:cxn>
                  <a:cxn ang="0">
                    <a:pos x="56" y="13"/>
                  </a:cxn>
                  <a:cxn ang="0">
                    <a:pos x="64" y="29"/>
                  </a:cxn>
                  <a:cxn ang="0">
                    <a:pos x="78" y="21"/>
                  </a:cxn>
                  <a:cxn ang="0">
                    <a:pos x="98" y="34"/>
                  </a:cxn>
                  <a:cxn ang="0">
                    <a:pos x="111" y="31"/>
                  </a:cxn>
                  <a:cxn ang="0">
                    <a:pos x="109" y="23"/>
                  </a:cxn>
                  <a:cxn ang="0">
                    <a:pos x="118" y="23"/>
                  </a:cxn>
                  <a:cxn ang="0">
                    <a:pos x="133" y="35"/>
                  </a:cxn>
                  <a:cxn ang="0">
                    <a:pos x="140" y="51"/>
                  </a:cxn>
                  <a:cxn ang="0">
                    <a:pos x="146" y="48"/>
                  </a:cxn>
                  <a:cxn ang="0">
                    <a:pos x="136" y="17"/>
                  </a:cxn>
                  <a:cxn ang="0">
                    <a:pos x="144" y="12"/>
                  </a:cxn>
                  <a:cxn ang="0">
                    <a:pos x="156" y="12"/>
                  </a:cxn>
                  <a:cxn ang="0">
                    <a:pos x="156" y="7"/>
                  </a:cxn>
                  <a:cxn ang="0">
                    <a:pos x="169" y="0"/>
                  </a:cxn>
                  <a:cxn ang="0">
                    <a:pos x="184" y="10"/>
                  </a:cxn>
                  <a:cxn ang="0">
                    <a:pos x="175" y="24"/>
                  </a:cxn>
                  <a:cxn ang="0">
                    <a:pos x="187" y="62"/>
                  </a:cxn>
                  <a:cxn ang="0">
                    <a:pos x="232" y="92"/>
                  </a:cxn>
                  <a:cxn ang="0">
                    <a:pos x="214" y="96"/>
                  </a:cxn>
                </a:cxnLst>
                <a:rect l="0" t="0" r="r" b="b"/>
                <a:pathLst>
                  <a:path w="232" h="121">
                    <a:moveTo>
                      <a:pt x="214" y="96"/>
                    </a:moveTo>
                    <a:cubicBezTo>
                      <a:pt x="211" y="96"/>
                      <a:pt x="209" y="97"/>
                      <a:pt x="209" y="100"/>
                    </a:cubicBezTo>
                    <a:cubicBezTo>
                      <a:pt x="209" y="103"/>
                      <a:pt x="214" y="103"/>
                      <a:pt x="215" y="103"/>
                    </a:cubicBezTo>
                    <a:cubicBezTo>
                      <a:pt x="216" y="107"/>
                      <a:pt x="218" y="108"/>
                      <a:pt x="220" y="110"/>
                    </a:cubicBezTo>
                    <a:cubicBezTo>
                      <a:pt x="216" y="118"/>
                      <a:pt x="206" y="118"/>
                      <a:pt x="195" y="118"/>
                    </a:cubicBezTo>
                    <a:cubicBezTo>
                      <a:pt x="177" y="118"/>
                      <a:pt x="171" y="104"/>
                      <a:pt x="158" y="104"/>
                    </a:cubicBezTo>
                    <a:cubicBezTo>
                      <a:pt x="150" y="104"/>
                      <a:pt x="154" y="109"/>
                      <a:pt x="147" y="112"/>
                    </a:cubicBezTo>
                    <a:cubicBezTo>
                      <a:pt x="135" y="118"/>
                      <a:pt x="124" y="115"/>
                      <a:pt x="115" y="121"/>
                    </a:cubicBezTo>
                    <a:cubicBezTo>
                      <a:pt x="95" y="121"/>
                      <a:pt x="87" y="121"/>
                      <a:pt x="75" y="121"/>
                    </a:cubicBezTo>
                    <a:cubicBezTo>
                      <a:pt x="68" y="121"/>
                      <a:pt x="73" y="114"/>
                      <a:pt x="68" y="110"/>
                    </a:cubicBezTo>
                    <a:cubicBezTo>
                      <a:pt x="63" y="107"/>
                      <a:pt x="49" y="108"/>
                      <a:pt x="43" y="108"/>
                    </a:cubicBezTo>
                    <a:cubicBezTo>
                      <a:pt x="34" y="108"/>
                      <a:pt x="26" y="98"/>
                      <a:pt x="23" y="92"/>
                    </a:cubicBezTo>
                    <a:cubicBezTo>
                      <a:pt x="33" y="85"/>
                      <a:pt x="47" y="82"/>
                      <a:pt x="65" y="82"/>
                    </a:cubicBezTo>
                    <a:cubicBezTo>
                      <a:pt x="72" y="82"/>
                      <a:pt x="75" y="82"/>
                      <a:pt x="80" y="81"/>
                    </a:cubicBezTo>
                    <a:cubicBezTo>
                      <a:pt x="77" y="80"/>
                      <a:pt x="73" y="77"/>
                      <a:pt x="69" y="77"/>
                    </a:cubicBezTo>
                    <a:cubicBezTo>
                      <a:pt x="60" y="77"/>
                      <a:pt x="50" y="77"/>
                      <a:pt x="45" y="77"/>
                    </a:cubicBezTo>
                    <a:cubicBezTo>
                      <a:pt x="36" y="77"/>
                      <a:pt x="12" y="81"/>
                      <a:pt x="12" y="69"/>
                    </a:cubicBezTo>
                    <a:cubicBezTo>
                      <a:pt x="12" y="59"/>
                      <a:pt x="24" y="63"/>
                      <a:pt x="29" y="60"/>
                    </a:cubicBezTo>
                    <a:cubicBezTo>
                      <a:pt x="22" y="58"/>
                      <a:pt x="19" y="59"/>
                      <a:pt x="14" y="59"/>
                    </a:cubicBezTo>
                    <a:cubicBezTo>
                      <a:pt x="9" y="59"/>
                      <a:pt x="0" y="53"/>
                      <a:pt x="0" y="51"/>
                    </a:cubicBezTo>
                    <a:cubicBezTo>
                      <a:pt x="0" y="29"/>
                      <a:pt x="41" y="13"/>
                      <a:pt x="56" y="13"/>
                    </a:cubicBezTo>
                    <a:cubicBezTo>
                      <a:pt x="63" y="13"/>
                      <a:pt x="62" y="26"/>
                      <a:pt x="64" y="29"/>
                    </a:cubicBezTo>
                    <a:cubicBezTo>
                      <a:pt x="68" y="26"/>
                      <a:pt x="71" y="21"/>
                      <a:pt x="78" y="21"/>
                    </a:cubicBezTo>
                    <a:cubicBezTo>
                      <a:pt x="90" y="21"/>
                      <a:pt x="94" y="26"/>
                      <a:pt x="98" y="34"/>
                    </a:cubicBezTo>
                    <a:cubicBezTo>
                      <a:pt x="102" y="33"/>
                      <a:pt x="106" y="32"/>
                      <a:pt x="111" y="31"/>
                    </a:cubicBezTo>
                    <a:cubicBezTo>
                      <a:pt x="110" y="27"/>
                      <a:pt x="109" y="25"/>
                      <a:pt x="109" y="23"/>
                    </a:cubicBezTo>
                    <a:cubicBezTo>
                      <a:pt x="118" y="23"/>
                      <a:pt x="118" y="23"/>
                      <a:pt x="118" y="23"/>
                    </a:cubicBezTo>
                    <a:cubicBezTo>
                      <a:pt x="124" y="25"/>
                      <a:pt x="131" y="30"/>
                      <a:pt x="133" y="35"/>
                    </a:cubicBezTo>
                    <a:cubicBezTo>
                      <a:pt x="135" y="40"/>
                      <a:pt x="132" y="51"/>
                      <a:pt x="140" y="51"/>
                    </a:cubicBezTo>
                    <a:cubicBezTo>
                      <a:pt x="144" y="51"/>
                      <a:pt x="144" y="50"/>
                      <a:pt x="146" y="48"/>
                    </a:cubicBezTo>
                    <a:cubicBezTo>
                      <a:pt x="142" y="42"/>
                      <a:pt x="136" y="21"/>
                      <a:pt x="136" y="17"/>
                    </a:cubicBezTo>
                    <a:cubicBezTo>
                      <a:pt x="136" y="14"/>
                      <a:pt x="140" y="12"/>
                      <a:pt x="144" y="12"/>
                    </a:cubicBezTo>
                    <a:cubicBezTo>
                      <a:pt x="152" y="12"/>
                      <a:pt x="149" y="15"/>
                      <a:pt x="156" y="12"/>
                    </a:cubicBezTo>
                    <a:cubicBezTo>
                      <a:pt x="156" y="10"/>
                      <a:pt x="156" y="9"/>
                      <a:pt x="156" y="7"/>
                    </a:cubicBezTo>
                    <a:cubicBezTo>
                      <a:pt x="156" y="3"/>
                      <a:pt x="162" y="0"/>
                      <a:pt x="169" y="0"/>
                    </a:cubicBezTo>
                    <a:cubicBezTo>
                      <a:pt x="177" y="0"/>
                      <a:pt x="184" y="3"/>
                      <a:pt x="184" y="10"/>
                    </a:cubicBezTo>
                    <a:cubicBezTo>
                      <a:pt x="184" y="16"/>
                      <a:pt x="175" y="20"/>
                      <a:pt x="175" y="24"/>
                    </a:cubicBezTo>
                    <a:cubicBezTo>
                      <a:pt x="175" y="40"/>
                      <a:pt x="187" y="50"/>
                      <a:pt x="187" y="62"/>
                    </a:cubicBezTo>
                    <a:cubicBezTo>
                      <a:pt x="187" y="76"/>
                      <a:pt x="224" y="85"/>
                      <a:pt x="232" y="92"/>
                    </a:cubicBezTo>
                    <a:cubicBezTo>
                      <a:pt x="224" y="97"/>
                      <a:pt x="222" y="96"/>
                      <a:pt x="214" y="96"/>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19" name="Freeform 55"/>
              <p:cNvSpPr>
                <a:spLocks/>
              </p:cNvSpPr>
              <p:nvPr/>
            </p:nvSpPr>
            <p:spPr bwMode="auto">
              <a:xfrm>
                <a:off x="1739594" y="1628899"/>
                <a:ext cx="212442" cy="140324"/>
              </a:xfrm>
              <a:custGeom>
                <a:avLst/>
                <a:gdLst/>
                <a:ahLst/>
                <a:cxnLst>
                  <a:cxn ang="0">
                    <a:pos x="28" y="82"/>
                  </a:cxn>
                  <a:cxn ang="0">
                    <a:pos x="22" y="73"/>
                  </a:cxn>
                  <a:cxn ang="0">
                    <a:pos x="0" y="64"/>
                  </a:cxn>
                  <a:cxn ang="0">
                    <a:pos x="22" y="21"/>
                  </a:cxn>
                  <a:cxn ang="0">
                    <a:pos x="16" y="5"/>
                  </a:cxn>
                  <a:cxn ang="0">
                    <a:pos x="42" y="5"/>
                  </a:cxn>
                  <a:cxn ang="0">
                    <a:pos x="60" y="2"/>
                  </a:cxn>
                  <a:cxn ang="0">
                    <a:pos x="84" y="11"/>
                  </a:cxn>
                  <a:cxn ang="0">
                    <a:pos x="99" y="10"/>
                  </a:cxn>
                  <a:cxn ang="0">
                    <a:pos x="130" y="29"/>
                  </a:cxn>
                  <a:cxn ang="0">
                    <a:pos x="102" y="38"/>
                  </a:cxn>
                  <a:cxn ang="0">
                    <a:pos x="69" y="71"/>
                  </a:cxn>
                  <a:cxn ang="0">
                    <a:pos x="35" y="86"/>
                  </a:cxn>
                  <a:cxn ang="0">
                    <a:pos x="28" y="82"/>
                  </a:cxn>
                </a:cxnLst>
                <a:rect l="0" t="0" r="r" b="b"/>
                <a:pathLst>
                  <a:path w="130" h="86">
                    <a:moveTo>
                      <a:pt x="28" y="82"/>
                    </a:moveTo>
                    <a:cubicBezTo>
                      <a:pt x="26" y="82"/>
                      <a:pt x="23" y="75"/>
                      <a:pt x="22" y="73"/>
                    </a:cubicBezTo>
                    <a:cubicBezTo>
                      <a:pt x="18" y="68"/>
                      <a:pt x="0" y="69"/>
                      <a:pt x="0" y="64"/>
                    </a:cubicBezTo>
                    <a:cubicBezTo>
                      <a:pt x="0" y="49"/>
                      <a:pt x="22" y="37"/>
                      <a:pt x="22" y="21"/>
                    </a:cubicBezTo>
                    <a:cubicBezTo>
                      <a:pt x="22" y="17"/>
                      <a:pt x="16" y="10"/>
                      <a:pt x="16" y="5"/>
                    </a:cubicBezTo>
                    <a:cubicBezTo>
                      <a:pt x="27" y="1"/>
                      <a:pt x="32" y="5"/>
                      <a:pt x="42" y="5"/>
                    </a:cubicBezTo>
                    <a:cubicBezTo>
                      <a:pt x="48" y="5"/>
                      <a:pt x="52" y="0"/>
                      <a:pt x="60" y="2"/>
                    </a:cubicBezTo>
                    <a:cubicBezTo>
                      <a:pt x="70" y="5"/>
                      <a:pt x="74" y="10"/>
                      <a:pt x="84" y="11"/>
                    </a:cubicBezTo>
                    <a:cubicBezTo>
                      <a:pt x="88" y="15"/>
                      <a:pt x="93" y="10"/>
                      <a:pt x="99" y="10"/>
                    </a:cubicBezTo>
                    <a:cubicBezTo>
                      <a:pt x="108" y="10"/>
                      <a:pt x="130" y="19"/>
                      <a:pt x="130" y="29"/>
                    </a:cubicBezTo>
                    <a:cubicBezTo>
                      <a:pt x="130" y="34"/>
                      <a:pt x="106" y="37"/>
                      <a:pt x="102" y="38"/>
                    </a:cubicBezTo>
                    <a:cubicBezTo>
                      <a:pt x="88" y="43"/>
                      <a:pt x="69" y="61"/>
                      <a:pt x="69" y="71"/>
                    </a:cubicBezTo>
                    <a:cubicBezTo>
                      <a:pt x="69" y="75"/>
                      <a:pt x="38" y="86"/>
                      <a:pt x="35" y="86"/>
                    </a:cubicBezTo>
                    <a:cubicBezTo>
                      <a:pt x="32" y="86"/>
                      <a:pt x="30" y="82"/>
                      <a:pt x="28" y="82"/>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20" name="Freeform 56"/>
              <p:cNvSpPr>
                <a:spLocks/>
              </p:cNvSpPr>
              <p:nvPr/>
            </p:nvSpPr>
            <p:spPr bwMode="auto">
              <a:xfrm>
                <a:off x="1909157" y="1529502"/>
                <a:ext cx="251423" cy="107192"/>
              </a:xfrm>
              <a:custGeom>
                <a:avLst/>
                <a:gdLst/>
                <a:ahLst/>
                <a:cxnLst>
                  <a:cxn ang="0">
                    <a:pos x="53" y="65"/>
                  </a:cxn>
                  <a:cxn ang="0">
                    <a:pos x="41" y="59"/>
                  </a:cxn>
                  <a:cxn ang="0">
                    <a:pos x="53" y="53"/>
                  </a:cxn>
                  <a:cxn ang="0">
                    <a:pos x="46" y="43"/>
                  </a:cxn>
                  <a:cxn ang="0">
                    <a:pos x="41" y="49"/>
                  </a:cxn>
                  <a:cxn ang="0">
                    <a:pos x="22" y="52"/>
                  </a:cxn>
                  <a:cxn ang="0">
                    <a:pos x="7" y="49"/>
                  </a:cxn>
                  <a:cxn ang="0">
                    <a:pos x="0" y="42"/>
                  </a:cxn>
                  <a:cxn ang="0">
                    <a:pos x="0" y="36"/>
                  </a:cxn>
                  <a:cxn ang="0">
                    <a:pos x="11" y="31"/>
                  </a:cxn>
                  <a:cxn ang="0">
                    <a:pos x="31" y="36"/>
                  </a:cxn>
                  <a:cxn ang="0">
                    <a:pos x="11" y="30"/>
                  </a:cxn>
                  <a:cxn ang="0">
                    <a:pos x="11" y="23"/>
                  </a:cxn>
                  <a:cxn ang="0">
                    <a:pos x="19" y="23"/>
                  </a:cxn>
                  <a:cxn ang="0">
                    <a:pos x="38" y="26"/>
                  </a:cxn>
                  <a:cxn ang="0">
                    <a:pos x="16" y="22"/>
                  </a:cxn>
                  <a:cxn ang="0">
                    <a:pos x="25" y="17"/>
                  </a:cxn>
                  <a:cxn ang="0">
                    <a:pos x="36" y="18"/>
                  </a:cxn>
                  <a:cxn ang="0">
                    <a:pos x="23" y="12"/>
                  </a:cxn>
                  <a:cxn ang="0">
                    <a:pos x="38" y="12"/>
                  </a:cxn>
                  <a:cxn ang="0">
                    <a:pos x="45" y="19"/>
                  </a:cxn>
                  <a:cxn ang="0">
                    <a:pos x="55" y="19"/>
                  </a:cxn>
                  <a:cxn ang="0">
                    <a:pos x="97" y="36"/>
                  </a:cxn>
                  <a:cxn ang="0">
                    <a:pos x="107" y="30"/>
                  </a:cxn>
                  <a:cxn ang="0">
                    <a:pos x="98" y="29"/>
                  </a:cxn>
                  <a:cxn ang="0">
                    <a:pos x="102" y="27"/>
                  </a:cxn>
                  <a:cxn ang="0">
                    <a:pos x="102" y="21"/>
                  </a:cxn>
                  <a:cxn ang="0">
                    <a:pos x="91" y="15"/>
                  </a:cxn>
                  <a:cxn ang="0">
                    <a:pos x="107" y="0"/>
                  </a:cxn>
                  <a:cxn ang="0">
                    <a:pos x="116" y="4"/>
                  </a:cxn>
                  <a:cxn ang="0">
                    <a:pos x="116" y="9"/>
                  </a:cxn>
                  <a:cxn ang="0">
                    <a:pos x="132" y="26"/>
                  </a:cxn>
                  <a:cxn ang="0">
                    <a:pos x="144" y="20"/>
                  </a:cxn>
                  <a:cxn ang="0">
                    <a:pos x="154" y="31"/>
                  </a:cxn>
                  <a:cxn ang="0">
                    <a:pos x="140" y="52"/>
                  </a:cxn>
                  <a:cxn ang="0">
                    <a:pos x="111" y="51"/>
                  </a:cxn>
                  <a:cxn ang="0">
                    <a:pos x="82" y="59"/>
                  </a:cxn>
                  <a:cxn ang="0">
                    <a:pos x="53" y="65"/>
                  </a:cxn>
                </a:cxnLst>
                <a:rect l="0" t="0" r="r" b="b"/>
                <a:pathLst>
                  <a:path w="154" h="65">
                    <a:moveTo>
                      <a:pt x="53" y="65"/>
                    </a:moveTo>
                    <a:cubicBezTo>
                      <a:pt x="48" y="65"/>
                      <a:pt x="41" y="61"/>
                      <a:pt x="41" y="59"/>
                    </a:cubicBezTo>
                    <a:cubicBezTo>
                      <a:pt x="41" y="52"/>
                      <a:pt x="47" y="53"/>
                      <a:pt x="53" y="53"/>
                    </a:cubicBezTo>
                    <a:cubicBezTo>
                      <a:pt x="50" y="50"/>
                      <a:pt x="46" y="48"/>
                      <a:pt x="46" y="43"/>
                    </a:cubicBezTo>
                    <a:cubicBezTo>
                      <a:pt x="43" y="44"/>
                      <a:pt x="41" y="46"/>
                      <a:pt x="41" y="49"/>
                    </a:cubicBezTo>
                    <a:cubicBezTo>
                      <a:pt x="33" y="50"/>
                      <a:pt x="27" y="52"/>
                      <a:pt x="22" y="52"/>
                    </a:cubicBezTo>
                    <a:cubicBezTo>
                      <a:pt x="16" y="52"/>
                      <a:pt x="10" y="49"/>
                      <a:pt x="7" y="49"/>
                    </a:cubicBezTo>
                    <a:cubicBezTo>
                      <a:pt x="3" y="49"/>
                      <a:pt x="0" y="46"/>
                      <a:pt x="0" y="42"/>
                    </a:cubicBezTo>
                    <a:cubicBezTo>
                      <a:pt x="0" y="38"/>
                      <a:pt x="2" y="39"/>
                      <a:pt x="0" y="36"/>
                    </a:cubicBezTo>
                    <a:cubicBezTo>
                      <a:pt x="5" y="35"/>
                      <a:pt x="7" y="31"/>
                      <a:pt x="11" y="31"/>
                    </a:cubicBezTo>
                    <a:cubicBezTo>
                      <a:pt x="20" y="31"/>
                      <a:pt x="24" y="35"/>
                      <a:pt x="31" y="36"/>
                    </a:cubicBezTo>
                    <a:cubicBezTo>
                      <a:pt x="24" y="35"/>
                      <a:pt x="17" y="32"/>
                      <a:pt x="11" y="30"/>
                    </a:cubicBezTo>
                    <a:cubicBezTo>
                      <a:pt x="11" y="23"/>
                      <a:pt x="11" y="23"/>
                      <a:pt x="11" y="23"/>
                    </a:cubicBezTo>
                    <a:cubicBezTo>
                      <a:pt x="15" y="23"/>
                      <a:pt x="19" y="23"/>
                      <a:pt x="19" y="23"/>
                    </a:cubicBezTo>
                    <a:cubicBezTo>
                      <a:pt x="20" y="23"/>
                      <a:pt x="34" y="26"/>
                      <a:pt x="38" y="26"/>
                    </a:cubicBezTo>
                    <a:cubicBezTo>
                      <a:pt x="30" y="25"/>
                      <a:pt x="23" y="26"/>
                      <a:pt x="16" y="22"/>
                    </a:cubicBezTo>
                    <a:cubicBezTo>
                      <a:pt x="18" y="19"/>
                      <a:pt x="22" y="17"/>
                      <a:pt x="25" y="17"/>
                    </a:cubicBezTo>
                    <a:cubicBezTo>
                      <a:pt x="31" y="17"/>
                      <a:pt x="32" y="19"/>
                      <a:pt x="36" y="18"/>
                    </a:cubicBezTo>
                    <a:cubicBezTo>
                      <a:pt x="31" y="19"/>
                      <a:pt x="23" y="18"/>
                      <a:pt x="23" y="12"/>
                    </a:cubicBezTo>
                    <a:cubicBezTo>
                      <a:pt x="31" y="11"/>
                      <a:pt x="34" y="12"/>
                      <a:pt x="38" y="12"/>
                    </a:cubicBezTo>
                    <a:cubicBezTo>
                      <a:pt x="39" y="12"/>
                      <a:pt x="45" y="14"/>
                      <a:pt x="45" y="19"/>
                    </a:cubicBezTo>
                    <a:cubicBezTo>
                      <a:pt x="50" y="19"/>
                      <a:pt x="54" y="19"/>
                      <a:pt x="55" y="19"/>
                    </a:cubicBezTo>
                    <a:cubicBezTo>
                      <a:pt x="68" y="19"/>
                      <a:pt x="78" y="36"/>
                      <a:pt x="97" y="36"/>
                    </a:cubicBezTo>
                    <a:cubicBezTo>
                      <a:pt x="103" y="36"/>
                      <a:pt x="105" y="34"/>
                      <a:pt x="107" y="30"/>
                    </a:cubicBezTo>
                    <a:cubicBezTo>
                      <a:pt x="102" y="30"/>
                      <a:pt x="100" y="30"/>
                      <a:pt x="98" y="29"/>
                    </a:cubicBezTo>
                    <a:cubicBezTo>
                      <a:pt x="98" y="28"/>
                      <a:pt x="101" y="27"/>
                      <a:pt x="102" y="27"/>
                    </a:cubicBezTo>
                    <a:cubicBezTo>
                      <a:pt x="102" y="21"/>
                      <a:pt x="102" y="21"/>
                      <a:pt x="102" y="21"/>
                    </a:cubicBezTo>
                    <a:cubicBezTo>
                      <a:pt x="99" y="21"/>
                      <a:pt x="91" y="19"/>
                      <a:pt x="91" y="15"/>
                    </a:cubicBezTo>
                    <a:cubicBezTo>
                      <a:pt x="91" y="7"/>
                      <a:pt x="103" y="4"/>
                      <a:pt x="107" y="0"/>
                    </a:cubicBezTo>
                    <a:cubicBezTo>
                      <a:pt x="110" y="2"/>
                      <a:pt x="113" y="4"/>
                      <a:pt x="116" y="4"/>
                    </a:cubicBezTo>
                    <a:cubicBezTo>
                      <a:pt x="115" y="7"/>
                      <a:pt x="116" y="8"/>
                      <a:pt x="116" y="9"/>
                    </a:cubicBezTo>
                    <a:cubicBezTo>
                      <a:pt x="116" y="16"/>
                      <a:pt x="124" y="26"/>
                      <a:pt x="132" y="26"/>
                    </a:cubicBezTo>
                    <a:cubicBezTo>
                      <a:pt x="136" y="26"/>
                      <a:pt x="139" y="20"/>
                      <a:pt x="144" y="20"/>
                    </a:cubicBezTo>
                    <a:cubicBezTo>
                      <a:pt x="150" y="20"/>
                      <a:pt x="154" y="26"/>
                      <a:pt x="154" y="31"/>
                    </a:cubicBezTo>
                    <a:cubicBezTo>
                      <a:pt x="154" y="37"/>
                      <a:pt x="144" y="51"/>
                      <a:pt x="140" y="52"/>
                    </a:cubicBezTo>
                    <a:cubicBezTo>
                      <a:pt x="137" y="53"/>
                      <a:pt x="111" y="50"/>
                      <a:pt x="111" y="51"/>
                    </a:cubicBezTo>
                    <a:cubicBezTo>
                      <a:pt x="111" y="52"/>
                      <a:pt x="83" y="58"/>
                      <a:pt x="82" y="59"/>
                    </a:cubicBezTo>
                    <a:cubicBezTo>
                      <a:pt x="73" y="62"/>
                      <a:pt x="64" y="65"/>
                      <a:pt x="53" y="65"/>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21" name="Freeform 57"/>
              <p:cNvSpPr>
                <a:spLocks/>
              </p:cNvSpPr>
              <p:nvPr/>
            </p:nvSpPr>
            <p:spPr bwMode="auto">
              <a:xfrm>
                <a:off x="1872127" y="1568481"/>
                <a:ext cx="35082" cy="25337"/>
              </a:xfrm>
              <a:custGeom>
                <a:avLst/>
                <a:gdLst/>
                <a:ahLst/>
                <a:cxnLst>
                  <a:cxn ang="0">
                    <a:pos x="8" y="16"/>
                  </a:cxn>
                  <a:cxn ang="0">
                    <a:pos x="0" y="11"/>
                  </a:cxn>
                  <a:cxn ang="0">
                    <a:pos x="21" y="0"/>
                  </a:cxn>
                  <a:cxn ang="0">
                    <a:pos x="8" y="16"/>
                  </a:cxn>
                </a:cxnLst>
                <a:rect l="0" t="0" r="r" b="b"/>
                <a:pathLst>
                  <a:path w="21" h="16">
                    <a:moveTo>
                      <a:pt x="8" y="16"/>
                    </a:moveTo>
                    <a:cubicBezTo>
                      <a:pt x="4" y="16"/>
                      <a:pt x="0" y="14"/>
                      <a:pt x="0" y="11"/>
                    </a:cubicBezTo>
                    <a:cubicBezTo>
                      <a:pt x="0" y="3"/>
                      <a:pt x="16" y="0"/>
                      <a:pt x="21" y="0"/>
                    </a:cubicBezTo>
                    <a:cubicBezTo>
                      <a:pt x="20" y="7"/>
                      <a:pt x="13" y="16"/>
                      <a:pt x="8" y="16"/>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22" name="Freeform 58"/>
              <p:cNvSpPr>
                <a:spLocks/>
              </p:cNvSpPr>
              <p:nvPr/>
            </p:nvSpPr>
            <p:spPr bwMode="auto">
              <a:xfrm>
                <a:off x="1963729" y="1531452"/>
                <a:ext cx="27286" cy="9745"/>
              </a:xfrm>
              <a:custGeom>
                <a:avLst/>
                <a:gdLst/>
                <a:ahLst/>
                <a:cxnLst>
                  <a:cxn ang="0">
                    <a:pos x="6" y="6"/>
                  </a:cxn>
                  <a:cxn ang="0">
                    <a:pos x="0" y="0"/>
                  </a:cxn>
                  <a:cxn ang="0">
                    <a:pos x="16" y="0"/>
                  </a:cxn>
                  <a:cxn ang="0">
                    <a:pos x="16" y="6"/>
                  </a:cxn>
                  <a:cxn ang="0">
                    <a:pos x="6" y="6"/>
                  </a:cxn>
                </a:cxnLst>
                <a:rect l="0" t="0" r="r" b="b"/>
                <a:pathLst>
                  <a:path w="16" h="6">
                    <a:moveTo>
                      <a:pt x="6" y="6"/>
                    </a:moveTo>
                    <a:cubicBezTo>
                      <a:pt x="4" y="6"/>
                      <a:pt x="0" y="4"/>
                      <a:pt x="0" y="0"/>
                    </a:cubicBezTo>
                    <a:cubicBezTo>
                      <a:pt x="16" y="0"/>
                      <a:pt x="16" y="0"/>
                      <a:pt x="16" y="0"/>
                    </a:cubicBezTo>
                    <a:cubicBezTo>
                      <a:pt x="16" y="6"/>
                      <a:pt x="16" y="6"/>
                      <a:pt x="16" y="6"/>
                    </a:cubicBezTo>
                    <a:cubicBezTo>
                      <a:pt x="14" y="6"/>
                      <a:pt x="6" y="6"/>
                      <a:pt x="6" y="6"/>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23" name="Freeform 59"/>
              <p:cNvSpPr>
                <a:spLocks/>
              </p:cNvSpPr>
              <p:nvPr/>
            </p:nvSpPr>
            <p:spPr bwMode="auto">
              <a:xfrm>
                <a:off x="1800013" y="1498319"/>
                <a:ext cx="144227" cy="79907"/>
              </a:xfrm>
              <a:custGeom>
                <a:avLst/>
                <a:gdLst/>
                <a:ahLst/>
                <a:cxnLst>
                  <a:cxn ang="0">
                    <a:pos x="88" y="8"/>
                  </a:cxn>
                  <a:cxn ang="0">
                    <a:pos x="82" y="15"/>
                  </a:cxn>
                  <a:cxn ang="0">
                    <a:pos x="86" y="24"/>
                  </a:cxn>
                  <a:cxn ang="0">
                    <a:pos x="67" y="38"/>
                  </a:cxn>
                  <a:cxn ang="0">
                    <a:pos x="56" y="26"/>
                  </a:cxn>
                  <a:cxn ang="0">
                    <a:pos x="41" y="39"/>
                  </a:cxn>
                  <a:cxn ang="0">
                    <a:pos x="32" y="49"/>
                  </a:cxn>
                  <a:cxn ang="0">
                    <a:pos x="24" y="42"/>
                  </a:cxn>
                  <a:cxn ang="0">
                    <a:pos x="12" y="42"/>
                  </a:cxn>
                  <a:cxn ang="0">
                    <a:pos x="4" y="46"/>
                  </a:cxn>
                  <a:cxn ang="0">
                    <a:pos x="0" y="39"/>
                  </a:cxn>
                  <a:cxn ang="0">
                    <a:pos x="10" y="31"/>
                  </a:cxn>
                  <a:cxn ang="0">
                    <a:pos x="31" y="23"/>
                  </a:cxn>
                  <a:cxn ang="0">
                    <a:pos x="54" y="6"/>
                  </a:cxn>
                  <a:cxn ang="0">
                    <a:pos x="62" y="7"/>
                  </a:cxn>
                  <a:cxn ang="0">
                    <a:pos x="88" y="8"/>
                  </a:cxn>
                </a:cxnLst>
                <a:rect l="0" t="0" r="r" b="b"/>
                <a:pathLst>
                  <a:path w="88" h="49">
                    <a:moveTo>
                      <a:pt x="88" y="8"/>
                    </a:moveTo>
                    <a:cubicBezTo>
                      <a:pt x="88" y="11"/>
                      <a:pt x="86" y="14"/>
                      <a:pt x="82" y="15"/>
                    </a:cubicBezTo>
                    <a:cubicBezTo>
                      <a:pt x="83" y="19"/>
                      <a:pt x="86" y="20"/>
                      <a:pt x="86" y="24"/>
                    </a:cubicBezTo>
                    <a:cubicBezTo>
                      <a:pt x="67" y="38"/>
                      <a:pt x="67" y="38"/>
                      <a:pt x="67" y="38"/>
                    </a:cubicBezTo>
                    <a:cubicBezTo>
                      <a:pt x="60" y="38"/>
                      <a:pt x="60" y="28"/>
                      <a:pt x="56" y="26"/>
                    </a:cubicBezTo>
                    <a:cubicBezTo>
                      <a:pt x="55" y="33"/>
                      <a:pt x="48" y="40"/>
                      <a:pt x="41" y="39"/>
                    </a:cubicBezTo>
                    <a:cubicBezTo>
                      <a:pt x="40" y="44"/>
                      <a:pt x="37" y="49"/>
                      <a:pt x="32" y="49"/>
                    </a:cubicBezTo>
                    <a:cubicBezTo>
                      <a:pt x="28" y="49"/>
                      <a:pt x="25" y="44"/>
                      <a:pt x="24" y="42"/>
                    </a:cubicBezTo>
                    <a:cubicBezTo>
                      <a:pt x="19" y="45"/>
                      <a:pt x="16" y="42"/>
                      <a:pt x="12" y="42"/>
                    </a:cubicBezTo>
                    <a:cubicBezTo>
                      <a:pt x="9" y="42"/>
                      <a:pt x="8" y="45"/>
                      <a:pt x="4" y="46"/>
                    </a:cubicBezTo>
                    <a:cubicBezTo>
                      <a:pt x="4" y="43"/>
                      <a:pt x="0" y="41"/>
                      <a:pt x="0" y="39"/>
                    </a:cubicBezTo>
                    <a:cubicBezTo>
                      <a:pt x="0" y="38"/>
                      <a:pt x="8" y="32"/>
                      <a:pt x="10" y="31"/>
                    </a:cubicBezTo>
                    <a:cubicBezTo>
                      <a:pt x="17" y="28"/>
                      <a:pt x="23" y="27"/>
                      <a:pt x="31" y="23"/>
                    </a:cubicBezTo>
                    <a:cubicBezTo>
                      <a:pt x="39" y="18"/>
                      <a:pt x="41" y="6"/>
                      <a:pt x="54" y="6"/>
                    </a:cubicBezTo>
                    <a:cubicBezTo>
                      <a:pt x="57" y="6"/>
                      <a:pt x="58" y="7"/>
                      <a:pt x="62" y="7"/>
                    </a:cubicBezTo>
                    <a:cubicBezTo>
                      <a:pt x="62" y="7"/>
                      <a:pt x="88" y="0"/>
                      <a:pt x="88" y="8"/>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24" name="Freeform 60"/>
              <p:cNvSpPr>
                <a:spLocks/>
              </p:cNvSpPr>
              <p:nvPr/>
            </p:nvSpPr>
            <p:spPr bwMode="auto">
              <a:xfrm>
                <a:off x="1992965" y="1447647"/>
                <a:ext cx="81858" cy="25337"/>
              </a:xfrm>
              <a:custGeom>
                <a:avLst/>
                <a:gdLst/>
                <a:ahLst/>
                <a:cxnLst>
                  <a:cxn ang="0">
                    <a:pos x="20" y="15"/>
                  </a:cxn>
                  <a:cxn ang="0">
                    <a:pos x="9" y="12"/>
                  </a:cxn>
                  <a:cxn ang="0">
                    <a:pos x="0" y="15"/>
                  </a:cxn>
                  <a:cxn ang="0">
                    <a:pos x="32" y="0"/>
                  </a:cxn>
                  <a:cxn ang="0">
                    <a:pos x="50" y="11"/>
                  </a:cxn>
                  <a:cxn ang="0">
                    <a:pos x="39" y="15"/>
                  </a:cxn>
                  <a:cxn ang="0">
                    <a:pos x="20" y="15"/>
                  </a:cxn>
                </a:cxnLst>
                <a:rect l="0" t="0" r="r" b="b"/>
                <a:pathLst>
                  <a:path w="50" h="15">
                    <a:moveTo>
                      <a:pt x="20" y="15"/>
                    </a:moveTo>
                    <a:cubicBezTo>
                      <a:pt x="14" y="15"/>
                      <a:pt x="13" y="12"/>
                      <a:pt x="9" y="12"/>
                    </a:cubicBezTo>
                    <a:cubicBezTo>
                      <a:pt x="5" y="12"/>
                      <a:pt x="3" y="15"/>
                      <a:pt x="0" y="15"/>
                    </a:cubicBezTo>
                    <a:cubicBezTo>
                      <a:pt x="0" y="9"/>
                      <a:pt x="26" y="0"/>
                      <a:pt x="32" y="0"/>
                    </a:cubicBezTo>
                    <a:cubicBezTo>
                      <a:pt x="41" y="0"/>
                      <a:pt x="49" y="5"/>
                      <a:pt x="50" y="11"/>
                    </a:cubicBezTo>
                    <a:cubicBezTo>
                      <a:pt x="47" y="12"/>
                      <a:pt x="44" y="15"/>
                      <a:pt x="39" y="15"/>
                    </a:cubicBezTo>
                    <a:cubicBezTo>
                      <a:pt x="27" y="15"/>
                      <a:pt x="29" y="15"/>
                      <a:pt x="20" y="15"/>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25" name="Freeform 61"/>
              <p:cNvSpPr>
                <a:spLocks/>
              </p:cNvSpPr>
              <p:nvPr/>
            </p:nvSpPr>
            <p:spPr bwMode="auto">
              <a:xfrm>
                <a:off x="1994914" y="1476881"/>
                <a:ext cx="72114" cy="37030"/>
              </a:xfrm>
              <a:custGeom>
                <a:avLst/>
                <a:gdLst/>
                <a:ahLst/>
                <a:cxnLst>
                  <a:cxn ang="0">
                    <a:pos x="38" y="10"/>
                  </a:cxn>
                  <a:cxn ang="0">
                    <a:pos x="14" y="23"/>
                  </a:cxn>
                  <a:cxn ang="0">
                    <a:pos x="0" y="11"/>
                  </a:cxn>
                  <a:cxn ang="0">
                    <a:pos x="36" y="0"/>
                  </a:cxn>
                  <a:cxn ang="0">
                    <a:pos x="44" y="5"/>
                  </a:cxn>
                  <a:cxn ang="0">
                    <a:pos x="25" y="10"/>
                  </a:cxn>
                  <a:cxn ang="0">
                    <a:pos x="38" y="10"/>
                  </a:cxn>
                </a:cxnLst>
                <a:rect l="0" t="0" r="r" b="b"/>
                <a:pathLst>
                  <a:path w="44" h="23">
                    <a:moveTo>
                      <a:pt x="38" y="10"/>
                    </a:moveTo>
                    <a:cubicBezTo>
                      <a:pt x="38" y="19"/>
                      <a:pt x="24" y="23"/>
                      <a:pt x="14" y="23"/>
                    </a:cubicBezTo>
                    <a:cubicBezTo>
                      <a:pt x="8" y="23"/>
                      <a:pt x="0" y="15"/>
                      <a:pt x="0" y="11"/>
                    </a:cubicBezTo>
                    <a:cubicBezTo>
                      <a:pt x="0" y="1"/>
                      <a:pt x="27" y="0"/>
                      <a:pt x="36" y="0"/>
                    </a:cubicBezTo>
                    <a:cubicBezTo>
                      <a:pt x="41" y="0"/>
                      <a:pt x="43" y="3"/>
                      <a:pt x="44" y="5"/>
                    </a:cubicBezTo>
                    <a:cubicBezTo>
                      <a:pt x="39" y="9"/>
                      <a:pt x="32" y="10"/>
                      <a:pt x="25" y="10"/>
                    </a:cubicBezTo>
                    <a:lnTo>
                      <a:pt x="38" y="10"/>
                    </a:ln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26" name="Freeform 62"/>
              <p:cNvSpPr>
                <a:spLocks/>
              </p:cNvSpPr>
              <p:nvPr/>
            </p:nvSpPr>
            <p:spPr bwMode="auto">
              <a:xfrm>
                <a:off x="1959831" y="1471034"/>
                <a:ext cx="25338" cy="27285"/>
              </a:xfrm>
              <a:custGeom>
                <a:avLst/>
                <a:gdLst/>
                <a:ahLst/>
                <a:cxnLst>
                  <a:cxn ang="0">
                    <a:pos x="15" y="12"/>
                  </a:cxn>
                  <a:cxn ang="0">
                    <a:pos x="9" y="17"/>
                  </a:cxn>
                  <a:cxn ang="0">
                    <a:pos x="0" y="11"/>
                  </a:cxn>
                  <a:cxn ang="0">
                    <a:pos x="15" y="12"/>
                  </a:cxn>
                </a:cxnLst>
                <a:rect l="0" t="0" r="r" b="b"/>
                <a:pathLst>
                  <a:path w="15" h="17">
                    <a:moveTo>
                      <a:pt x="15" y="12"/>
                    </a:moveTo>
                    <a:cubicBezTo>
                      <a:pt x="13" y="15"/>
                      <a:pt x="12" y="17"/>
                      <a:pt x="9" y="17"/>
                    </a:cubicBezTo>
                    <a:cubicBezTo>
                      <a:pt x="5" y="17"/>
                      <a:pt x="0" y="13"/>
                      <a:pt x="0" y="11"/>
                    </a:cubicBezTo>
                    <a:cubicBezTo>
                      <a:pt x="0" y="0"/>
                      <a:pt x="12" y="11"/>
                      <a:pt x="15" y="12"/>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27" name="Freeform 63"/>
              <p:cNvSpPr>
                <a:spLocks/>
              </p:cNvSpPr>
              <p:nvPr/>
            </p:nvSpPr>
            <p:spPr bwMode="auto">
              <a:xfrm>
                <a:off x="2226846" y="1660082"/>
                <a:ext cx="122788" cy="99397"/>
              </a:xfrm>
              <a:custGeom>
                <a:avLst/>
                <a:gdLst/>
                <a:ahLst/>
                <a:cxnLst>
                  <a:cxn ang="0">
                    <a:pos x="66" y="23"/>
                  </a:cxn>
                  <a:cxn ang="0">
                    <a:pos x="65" y="30"/>
                  </a:cxn>
                  <a:cxn ang="0">
                    <a:pos x="75" y="32"/>
                  </a:cxn>
                  <a:cxn ang="0">
                    <a:pos x="57" y="55"/>
                  </a:cxn>
                  <a:cxn ang="0">
                    <a:pos x="49" y="61"/>
                  </a:cxn>
                  <a:cxn ang="0">
                    <a:pos x="39" y="54"/>
                  </a:cxn>
                  <a:cxn ang="0">
                    <a:pos x="0" y="30"/>
                  </a:cxn>
                  <a:cxn ang="0">
                    <a:pos x="0" y="23"/>
                  </a:cxn>
                  <a:cxn ang="0">
                    <a:pos x="20" y="28"/>
                  </a:cxn>
                  <a:cxn ang="0">
                    <a:pos x="27" y="28"/>
                  </a:cxn>
                  <a:cxn ang="0">
                    <a:pos x="27" y="16"/>
                  </a:cxn>
                  <a:cxn ang="0">
                    <a:pos x="12" y="11"/>
                  </a:cxn>
                  <a:cxn ang="0">
                    <a:pos x="16" y="7"/>
                  </a:cxn>
                  <a:cxn ang="0">
                    <a:pos x="42" y="2"/>
                  </a:cxn>
                  <a:cxn ang="0">
                    <a:pos x="60" y="2"/>
                  </a:cxn>
                  <a:cxn ang="0">
                    <a:pos x="64" y="6"/>
                  </a:cxn>
                  <a:cxn ang="0">
                    <a:pos x="50" y="22"/>
                  </a:cxn>
                  <a:cxn ang="0">
                    <a:pos x="66" y="23"/>
                  </a:cxn>
                </a:cxnLst>
                <a:rect l="0" t="0" r="r" b="b"/>
                <a:pathLst>
                  <a:path w="75" h="61">
                    <a:moveTo>
                      <a:pt x="66" y="23"/>
                    </a:moveTo>
                    <a:cubicBezTo>
                      <a:pt x="66" y="29"/>
                      <a:pt x="65" y="25"/>
                      <a:pt x="65" y="30"/>
                    </a:cubicBezTo>
                    <a:cubicBezTo>
                      <a:pt x="67" y="30"/>
                      <a:pt x="72" y="31"/>
                      <a:pt x="75" y="32"/>
                    </a:cubicBezTo>
                    <a:cubicBezTo>
                      <a:pt x="73" y="56"/>
                      <a:pt x="72" y="49"/>
                      <a:pt x="57" y="55"/>
                    </a:cubicBezTo>
                    <a:cubicBezTo>
                      <a:pt x="53" y="56"/>
                      <a:pt x="53" y="61"/>
                      <a:pt x="49" y="61"/>
                    </a:cubicBezTo>
                    <a:cubicBezTo>
                      <a:pt x="42" y="61"/>
                      <a:pt x="42" y="56"/>
                      <a:pt x="39" y="54"/>
                    </a:cubicBezTo>
                    <a:cubicBezTo>
                      <a:pt x="27" y="41"/>
                      <a:pt x="13" y="43"/>
                      <a:pt x="0" y="30"/>
                    </a:cubicBezTo>
                    <a:cubicBezTo>
                      <a:pt x="0" y="23"/>
                      <a:pt x="0" y="23"/>
                      <a:pt x="0" y="23"/>
                    </a:cubicBezTo>
                    <a:cubicBezTo>
                      <a:pt x="6" y="23"/>
                      <a:pt x="12" y="28"/>
                      <a:pt x="20" y="28"/>
                    </a:cubicBezTo>
                    <a:cubicBezTo>
                      <a:pt x="24" y="28"/>
                      <a:pt x="23" y="28"/>
                      <a:pt x="27" y="28"/>
                    </a:cubicBezTo>
                    <a:cubicBezTo>
                      <a:pt x="27" y="16"/>
                      <a:pt x="27" y="16"/>
                      <a:pt x="27" y="16"/>
                    </a:cubicBezTo>
                    <a:cubicBezTo>
                      <a:pt x="21" y="15"/>
                      <a:pt x="12" y="16"/>
                      <a:pt x="12" y="11"/>
                    </a:cubicBezTo>
                    <a:cubicBezTo>
                      <a:pt x="12" y="9"/>
                      <a:pt x="15" y="8"/>
                      <a:pt x="16" y="7"/>
                    </a:cubicBezTo>
                    <a:cubicBezTo>
                      <a:pt x="23" y="0"/>
                      <a:pt x="32" y="2"/>
                      <a:pt x="42" y="2"/>
                    </a:cubicBezTo>
                    <a:cubicBezTo>
                      <a:pt x="50" y="2"/>
                      <a:pt x="60" y="2"/>
                      <a:pt x="60" y="2"/>
                    </a:cubicBezTo>
                    <a:cubicBezTo>
                      <a:pt x="61" y="2"/>
                      <a:pt x="64" y="4"/>
                      <a:pt x="64" y="6"/>
                    </a:cubicBezTo>
                    <a:cubicBezTo>
                      <a:pt x="64" y="15"/>
                      <a:pt x="53" y="18"/>
                      <a:pt x="50" y="22"/>
                    </a:cubicBezTo>
                    <a:cubicBezTo>
                      <a:pt x="53" y="22"/>
                      <a:pt x="66" y="18"/>
                      <a:pt x="66" y="23"/>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28" name="Freeform 64"/>
              <p:cNvSpPr>
                <a:spLocks/>
              </p:cNvSpPr>
              <p:nvPr/>
            </p:nvSpPr>
            <p:spPr bwMode="auto">
              <a:xfrm>
                <a:off x="2183968" y="1539247"/>
                <a:ext cx="136431" cy="74060"/>
              </a:xfrm>
              <a:custGeom>
                <a:avLst/>
                <a:gdLst/>
                <a:ahLst/>
                <a:cxnLst>
                  <a:cxn ang="0">
                    <a:pos x="4" y="11"/>
                  </a:cxn>
                  <a:cxn ang="0">
                    <a:pos x="0" y="2"/>
                  </a:cxn>
                  <a:cxn ang="0">
                    <a:pos x="5" y="2"/>
                  </a:cxn>
                  <a:cxn ang="0">
                    <a:pos x="38" y="20"/>
                  </a:cxn>
                  <a:cxn ang="0">
                    <a:pos x="29" y="13"/>
                  </a:cxn>
                  <a:cxn ang="0">
                    <a:pos x="29" y="8"/>
                  </a:cxn>
                  <a:cxn ang="0">
                    <a:pos x="54" y="17"/>
                  </a:cxn>
                  <a:cxn ang="0">
                    <a:pos x="54" y="8"/>
                  </a:cxn>
                  <a:cxn ang="0">
                    <a:pos x="38" y="1"/>
                  </a:cxn>
                  <a:cxn ang="0">
                    <a:pos x="46" y="1"/>
                  </a:cxn>
                  <a:cxn ang="0">
                    <a:pos x="66" y="5"/>
                  </a:cxn>
                  <a:cxn ang="0">
                    <a:pos x="75" y="2"/>
                  </a:cxn>
                  <a:cxn ang="0">
                    <a:pos x="84" y="13"/>
                  </a:cxn>
                  <a:cxn ang="0">
                    <a:pos x="80" y="41"/>
                  </a:cxn>
                  <a:cxn ang="0">
                    <a:pos x="62" y="43"/>
                  </a:cxn>
                  <a:cxn ang="0">
                    <a:pos x="48" y="41"/>
                  </a:cxn>
                  <a:cxn ang="0">
                    <a:pos x="51" y="36"/>
                  </a:cxn>
                  <a:cxn ang="0">
                    <a:pos x="51" y="32"/>
                  </a:cxn>
                  <a:cxn ang="0">
                    <a:pos x="62" y="25"/>
                  </a:cxn>
                  <a:cxn ang="0">
                    <a:pos x="57" y="24"/>
                  </a:cxn>
                  <a:cxn ang="0">
                    <a:pos x="25" y="28"/>
                  </a:cxn>
                  <a:cxn ang="0">
                    <a:pos x="20" y="23"/>
                  </a:cxn>
                  <a:cxn ang="0">
                    <a:pos x="13" y="23"/>
                  </a:cxn>
                  <a:cxn ang="0">
                    <a:pos x="12" y="19"/>
                  </a:cxn>
                  <a:cxn ang="0">
                    <a:pos x="1" y="14"/>
                  </a:cxn>
                  <a:cxn ang="0">
                    <a:pos x="1" y="6"/>
                  </a:cxn>
                  <a:cxn ang="0">
                    <a:pos x="4" y="11"/>
                  </a:cxn>
                </a:cxnLst>
                <a:rect l="0" t="0" r="r" b="b"/>
                <a:pathLst>
                  <a:path w="84" h="45">
                    <a:moveTo>
                      <a:pt x="4" y="11"/>
                    </a:moveTo>
                    <a:cubicBezTo>
                      <a:pt x="2" y="9"/>
                      <a:pt x="0" y="6"/>
                      <a:pt x="0" y="2"/>
                    </a:cubicBezTo>
                    <a:cubicBezTo>
                      <a:pt x="1" y="2"/>
                      <a:pt x="3" y="2"/>
                      <a:pt x="5" y="2"/>
                    </a:cubicBezTo>
                    <a:cubicBezTo>
                      <a:pt x="18" y="2"/>
                      <a:pt x="24" y="24"/>
                      <a:pt x="38" y="20"/>
                    </a:cubicBezTo>
                    <a:cubicBezTo>
                      <a:pt x="35" y="18"/>
                      <a:pt x="31" y="15"/>
                      <a:pt x="29" y="13"/>
                    </a:cubicBezTo>
                    <a:cubicBezTo>
                      <a:pt x="29" y="8"/>
                      <a:pt x="29" y="8"/>
                      <a:pt x="29" y="8"/>
                    </a:cubicBezTo>
                    <a:cubicBezTo>
                      <a:pt x="39" y="8"/>
                      <a:pt x="43" y="17"/>
                      <a:pt x="54" y="17"/>
                    </a:cubicBezTo>
                    <a:cubicBezTo>
                      <a:pt x="54" y="8"/>
                      <a:pt x="54" y="8"/>
                      <a:pt x="54" y="8"/>
                    </a:cubicBezTo>
                    <a:cubicBezTo>
                      <a:pt x="46" y="8"/>
                      <a:pt x="40" y="8"/>
                      <a:pt x="38" y="1"/>
                    </a:cubicBezTo>
                    <a:cubicBezTo>
                      <a:pt x="41" y="0"/>
                      <a:pt x="43" y="1"/>
                      <a:pt x="46" y="1"/>
                    </a:cubicBezTo>
                    <a:cubicBezTo>
                      <a:pt x="53" y="1"/>
                      <a:pt x="58" y="5"/>
                      <a:pt x="66" y="5"/>
                    </a:cubicBezTo>
                    <a:cubicBezTo>
                      <a:pt x="69" y="5"/>
                      <a:pt x="71" y="2"/>
                      <a:pt x="75" y="2"/>
                    </a:cubicBezTo>
                    <a:cubicBezTo>
                      <a:pt x="83" y="2"/>
                      <a:pt x="84" y="6"/>
                      <a:pt x="84" y="13"/>
                    </a:cubicBezTo>
                    <a:cubicBezTo>
                      <a:pt x="84" y="23"/>
                      <a:pt x="78" y="28"/>
                      <a:pt x="80" y="41"/>
                    </a:cubicBezTo>
                    <a:cubicBezTo>
                      <a:pt x="73" y="43"/>
                      <a:pt x="64" y="43"/>
                      <a:pt x="62" y="43"/>
                    </a:cubicBezTo>
                    <a:cubicBezTo>
                      <a:pt x="60" y="43"/>
                      <a:pt x="48" y="45"/>
                      <a:pt x="48" y="41"/>
                    </a:cubicBezTo>
                    <a:cubicBezTo>
                      <a:pt x="48" y="39"/>
                      <a:pt x="50" y="37"/>
                      <a:pt x="51" y="36"/>
                    </a:cubicBezTo>
                    <a:cubicBezTo>
                      <a:pt x="51" y="35"/>
                      <a:pt x="51" y="33"/>
                      <a:pt x="51" y="32"/>
                    </a:cubicBezTo>
                    <a:cubicBezTo>
                      <a:pt x="51" y="28"/>
                      <a:pt x="60" y="28"/>
                      <a:pt x="62" y="25"/>
                    </a:cubicBezTo>
                    <a:cubicBezTo>
                      <a:pt x="61" y="24"/>
                      <a:pt x="59" y="24"/>
                      <a:pt x="57" y="24"/>
                    </a:cubicBezTo>
                    <a:cubicBezTo>
                      <a:pt x="49" y="24"/>
                      <a:pt x="34" y="28"/>
                      <a:pt x="25" y="28"/>
                    </a:cubicBezTo>
                    <a:cubicBezTo>
                      <a:pt x="22" y="28"/>
                      <a:pt x="20" y="26"/>
                      <a:pt x="20" y="23"/>
                    </a:cubicBezTo>
                    <a:cubicBezTo>
                      <a:pt x="13" y="23"/>
                      <a:pt x="13" y="23"/>
                      <a:pt x="13" y="23"/>
                    </a:cubicBezTo>
                    <a:cubicBezTo>
                      <a:pt x="12" y="19"/>
                      <a:pt x="12" y="19"/>
                      <a:pt x="12" y="19"/>
                    </a:cubicBezTo>
                    <a:cubicBezTo>
                      <a:pt x="7" y="20"/>
                      <a:pt x="4" y="17"/>
                      <a:pt x="1" y="14"/>
                    </a:cubicBezTo>
                    <a:cubicBezTo>
                      <a:pt x="1" y="6"/>
                      <a:pt x="1" y="6"/>
                      <a:pt x="1" y="6"/>
                    </a:cubicBezTo>
                    <a:lnTo>
                      <a:pt x="4" y="11"/>
                    </a:ln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29" name="Freeform 65"/>
              <p:cNvSpPr>
                <a:spLocks/>
              </p:cNvSpPr>
              <p:nvPr/>
            </p:nvSpPr>
            <p:spPr bwMode="auto">
              <a:xfrm>
                <a:off x="2287265" y="1815997"/>
                <a:ext cx="79910" cy="46775"/>
              </a:xfrm>
              <a:custGeom>
                <a:avLst/>
                <a:gdLst/>
                <a:ahLst/>
                <a:cxnLst>
                  <a:cxn ang="0">
                    <a:pos x="38" y="29"/>
                  </a:cxn>
                  <a:cxn ang="0">
                    <a:pos x="0" y="16"/>
                  </a:cxn>
                  <a:cxn ang="0">
                    <a:pos x="9" y="14"/>
                  </a:cxn>
                  <a:cxn ang="0">
                    <a:pos x="22" y="0"/>
                  </a:cxn>
                  <a:cxn ang="0">
                    <a:pos x="49" y="22"/>
                  </a:cxn>
                  <a:cxn ang="0">
                    <a:pos x="38" y="29"/>
                  </a:cxn>
                </a:cxnLst>
                <a:rect l="0" t="0" r="r" b="b"/>
                <a:pathLst>
                  <a:path w="49" h="29">
                    <a:moveTo>
                      <a:pt x="38" y="29"/>
                    </a:moveTo>
                    <a:cubicBezTo>
                      <a:pt x="32" y="29"/>
                      <a:pt x="0" y="17"/>
                      <a:pt x="0" y="16"/>
                    </a:cubicBezTo>
                    <a:cubicBezTo>
                      <a:pt x="0" y="12"/>
                      <a:pt x="8" y="14"/>
                      <a:pt x="9" y="14"/>
                    </a:cubicBezTo>
                    <a:cubicBezTo>
                      <a:pt x="15" y="12"/>
                      <a:pt x="13" y="0"/>
                      <a:pt x="22" y="0"/>
                    </a:cubicBezTo>
                    <a:cubicBezTo>
                      <a:pt x="28" y="0"/>
                      <a:pt x="46" y="16"/>
                      <a:pt x="49" y="22"/>
                    </a:cubicBezTo>
                    <a:cubicBezTo>
                      <a:pt x="45" y="25"/>
                      <a:pt x="43" y="29"/>
                      <a:pt x="38" y="29"/>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30" name="Freeform 66"/>
              <p:cNvSpPr>
                <a:spLocks/>
              </p:cNvSpPr>
              <p:nvPr/>
            </p:nvSpPr>
            <p:spPr bwMode="auto">
              <a:xfrm>
                <a:off x="2365225" y="1646438"/>
                <a:ext cx="105246" cy="85753"/>
              </a:xfrm>
              <a:custGeom>
                <a:avLst/>
                <a:gdLst/>
                <a:ahLst/>
                <a:cxnLst>
                  <a:cxn ang="0">
                    <a:pos x="65" y="11"/>
                  </a:cxn>
                  <a:cxn ang="0">
                    <a:pos x="57" y="18"/>
                  </a:cxn>
                  <a:cxn ang="0">
                    <a:pos x="32" y="35"/>
                  </a:cxn>
                  <a:cxn ang="0">
                    <a:pos x="20" y="38"/>
                  </a:cxn>
                  <a:cxn ang="0">
                    <a:pos x="25" y="38"/>
                  </a:cxn>
                  <a:cxn ang="0">
                    <a:pos x="15" y="53"/>
                  </a:cxn>
                  <a:cxn ang="0">
                    <a:pos x="6" y="53"/>
                  </a:cxn>
                  <a:cxn ang="0">
                    <a:pos x="7" y="40"/>
                  </a:cxn>
                  <a:cxn ang="0">
                    <a:pos x="0" y="19"/>
                  </a:cxn>
                  <a:cxn ang="0">
                    <a:pos x="0" y="11"/>
                  </a:cxn>
                  <a:cxn ang="0">
                    <a:pos x="10" y="11"/>
                  </a:cxn>
                  <a:cxn ang="0">
                    <a:pos x="10" y="7"/>
                  </a:cxn>
                  <a:cxn ang="0">
                    <a:pos x="22" y="0"/>
                  </a:cxn>
                  <a:cxn ang="0">
                    <a:pos x="65" y="5"/>
                  </a:cxn>
                  <a:cxn ang="0">
                    <a:pos x="65" y="11"/>
                  </a:cxn>
                </a:cxnLst>
                <a:rect l="0" t="0" r="r" b="b"/>
                <a:pathLst>
                  <a:path w="65" h="53">
                    <a:moveTo>
                      <a:pt x="65" y="11"/>
                    </a:moveTo>
                    <a:cubicBezTo>
                      <a:pt x="65" y="12"/>
                      <a:pt x="57" y="18"/>
                      <a:pt x="57" y="18"/>
                    </a:cubicBezTo>
                    <a:cubicBezTo>
                      <a:pt x="51" y="26"/>
                      <a:pt x="45" y="35"/>
                      <a:pt x="32" y="35"/>
                    </a:cubicBezTo>
                    <a:cubicBezTo>
                      <a:pt x="22" y="35"/>
                      <a:pt x="22" y="30"/>
                      <a:pt x="20" y="38"/>
                    </a:cubicBezTo>
                    <a:cubicBezTo>
                      <a:pt x="25" y="38"/>
                      <a:pt x="25" y="38"/>
                      <a:pt x="25" y="38"/>
                    </a:cubicBezTo>
                    <a:cubicBezTo>
                      <a:pt x="24" y="46"/>
                      <a:pt x="21" y="48"/>
                      <a:pt x="15" y="53"/>
                    </a:cubicBezTo>
                    <a:cubicBezTo>
                      <a:pt x="6" y="53"/>
                      <a:pt x="6" y="53"/>
                      <a:pt x="6" y="53"/>
                    </a:cubicBezTo>
                    <a:cubicBezTo>
                      <a:pt x="6" y="47"/>
                      <a:pt x="6" y="42"/>
                      <a:pt x="7" y="40"/>
                    </a:cubicBezTo>
                    <a:cubicBezTo>
                      <a:pt x="0" y="33"/>
                      <a:pt x="3" y="27"/>
                      <a:pt x="0" y="19"/>
                    </a:cubicBezTo>
                    <a:cubicBezTo>
                      <a:pt x="0" y="11"/>
                      <a:pt x="0" y="11"/>
                      <a:pt x="0" y="11"/>
                    </a:cubicBezTo>
                    <a:cubicBezTo>
                      <a:pt x="3" y="11"/>
                      <a:pt x="8" y="11"/>
                      <a:pt x="10" y="11"/>
                    </a:cubicBezTo>
                    <a:cubicBezTo>
                      <a:pt x="9" y="11"/>
                      <a:pt x="10" y="8"/>
                      <a:pt x="10" y="7"/>
                    </a:cubicBezTo>
                    <a:cubicBezTo>
                      <a:pt x="10" y="6"/>
                      <a:pt x="13" y="0"/>
                      <a:pt x="22" y="0"/>
                    </a:cubicBezTo>
                    <a:cubicBezTo>
                      <a:pt x="37" y="0"/>
                      <a:pt x="49" y="5"/>
                      <a:pt x="65" y="5"/>
                    </a:cubicBezTo>
                    <a:cubicBezTo>
                      <a:pt x="65" y="8"/>
                      <a:pt x="65" y="9"/>
                      <a:pt x="65" y="11"/>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31" name="Freeform 67"/>
              <p:cNvSpPr>
                <a:spLocks/>
              </p:cNvSpPr>
              <p:nvPr/>
            </p:nvSpPr>
            <p:spPr bwMode="auto">
              <a:xfrm>
                <a:off x="2148886" y="1492473"/>
                <a:ext cx="35082" cy="29235"/>
              </a:xfrm>
              <a:custGeom>
                <a:avLst/>
                <a:gdLst/>
                <a:ahLst/>
                <a:cxnLst>
                  <a:cxn ang="0">
                    <a:pos x="21" y="12"/>
                  </a:cxn>
                  <a:cxn ang="0">
                    <a:pos x="15" y="18"/>
                  </a:cxn>
                  <a:cxn ang="0">
                    <a:pos x="0" y="0"/>
                  </a:cxn>
                  <a:cxn ang="0">
                    <a:pos x="21" y="12"/>
                  </a:cxn>
                </a:cxnLst>
                <a:rect l="0" t="0" r="r" b="b"/>
                <a:pathLst>
                  <a:path w="21" h="18">
                    <a:moveTo>
                      <a:pt x="21" y="12"/>
                    </a:moveTo>
                    <a:cubicBezTo>
                      <a:pt x="21" y="16"/>
                      <a:pt x="18" y="18"/>
                      <a:pt x="15" y="18"/>
                    </a:cubicBezTo>
                    <a:cubicBezTo>
                      <a:pt x="10" y="18"/>
                      <a:pt x="0" y="6"/>
                      <a:pt x="0" y="0"/>
                    </a:cubicBezTo>
                    <a:cubicBezTo>
                      <a:pt x="11" y="0"/>
                      <a:pt x="12" y="9"/>
                      <a:pt x="21" y="12"/>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32" name="Freeform 68"/>
              <p:cNvSpPr>
                <a:spLocks/>
              </p:cNvSpPr>
              <p:nvPr/>
            </p:nvSpPr>
            <p:spPr bwMode="auto">
              <a:xfrm>
                <a:off x="2170324" y="1589920"/>
                <a:ext cx="23388" cy="19489"/>
              </a:xfrm>
              <a:custGeom>
                <a:avLst/>
                <a:gdLst/>
                <a:ahLst/>
                <a:cxnLst>
                  <a:cxn ang="0">
                    <a:pos x="12" y="0"/>
                  </a:cxn>
                  <a:cxn ang="0">
                    <a:pos x="15" y="6"/>
                  </a:cxn>
                  <a:cxn ang="0">
                    <a:pos x="9" y="12"/>
                  </a:cxn>
                  <a:cxn ang="0">
                    <a:pos x="0" y="12"/>
                  </a:cxn>
                  <a:cxn ang="0">
                    <a:pos x="12" y="0"/>
                  </a:cxn>
                </a:cxnLst>
                <a:rect l="0" t="0" r="r" b="b"/>
                <a:pathLst>
                  <a:path w="15" h="12">
                    <a:moveTo>
                      <a:pt x="12" y="0"/>
                    </a:moveTo>
                    <a:cubicBezTo>
                      <a:pt x="13" y="2"/>
                      <a:pt x="15" y="3"/>
                      <a:pt x="15" y="6"/>
                    </a:cubicBezTo>
                    <a:cubicBezTo>
                      <a:pt x="15" y="12"/>
                      <a:pt x="11" y="12"/>
                      <a:pt x="9" y="12"/>
                    </a:cubicBezTo>
                    <a:cubicBezTo>
                      <a:pt x="4" y="12"/>
                      <a:pt x="3" y="11"/>
                      <a:pt x="0" y="12"/>
                    </a:cubicBezTo>
                    <a:cubicBezTo>
                      <a:pt x="2" y="4"/>
                      <a:pt x="6" y="2"/>
                      <a:pt x="12" y="0"/>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33" name="Freeform 69"/>
              <p:cNvSpPr>
                <a:spLocks/>
              </p:cNvSpPr>
              <p:nvPr/>
            </p:nvSpPr>
            <p:spPr bwMode="auto">
              <a:xfrm>
                <a:off x="2156682" y="1420361"/>
                <a:ext cx="134482" cy="70162"/>
              </a:xfrm>
              <a:custGeom>
                <a:avLst/>
                <a:gdLst/>
                <a:ahLst/>
                <a:cxnLst>
                  <a:cxn ang="0">
                    <a:pos x="54" y="32"/>
                  </a:cxn>
                  <a:cxn ang="0">
                    <a:pos x="33" y="30"/>
                  </a:cxn>
                  <a:cxn ang="0">
                    <a:pos x="19" y="29"/>
                  </a:cxn>
                  <a:cxn ang="0">
                    <a:pos x="7" y="25"/>
                  </a:cxn>
                  <a:cxn ang="0">
                    <a:pos x="20" y="20"/>
                  </a:cxn>
                  <a:cxn ang="0">
                    <a:pos x="20" y="15"/>
                  </a:cxn>
                  <a:cxn ang="0">
                    <a:pos x="5" y="15"/>
                  </a:cxn>
                  <a:cxn ang="0">
                    <a:pos x="8" y="10"/>
                  </a:cxn>
                  <a:cxn ang="0">
                    <a:pos x="0" y="3"/>
                  </a:cxn>
                  <a:cxn ang="0">
                    <a:pos x="14" y="0"/>
                  </a:cxn>
                  <a:cxn ang="0">
                    <a:pos x="31" y="8"/>
                  </a:cxn>
                  <a:cxn ang="0">
                    <a:pos x="40" y="4"/>
                  </a:cxn>
                  <a:cxn ang="0">
                    <a:pos x="53" y="15"/>
                  </a:cxn>
                  <a:cxn ang="0">
                    <a:pos x="60" y="11"/>
                  </a:cxn>
                  <a:cxn ang="0">
                    <a:pos x="73" y="21"/>
                  </a:cxn>
                  <a:cxn ang="0">
                    <a:pos x="70" y="26"/>
                  </a:cxn>
                  <a:cxn ang="0">
                    <a:pos x="82" y="37"/>
                  </a:cxn>
                  <a:cxn ang="0">
                    <a:pos x="74" y="43"/>
                  </a:cxn>
                  <a:cxn ang="0">
                    <a:pos x="54" y="32"/>
                  </a:cxn>
                </a:cxnLst>
                <a:rect l="0" t="0" r="r" b="b"/>
                <a:pathLst>
                  <a:path w="82" h="43">
                    <a:moveTo>
                      <a:pt x="54" y="32"/>
                    </a:moveTo>
                    <a:cubicBezTo>
                      <a:pt x="46" y="32"/>
                      <a:pt x="41" y="29"/>
                      <a:pt x="33" y="30"/>
                    </a:cubicBezTo>
                    <a:cubicBezTo>
                      <a:pt x="31" y="26"/>
                      <a:pt x="25" y="29"/>
                      <a:pt x="19" y="29"/>
                    </a:cubicBezTo>
                    <a:cubicBezTo>
                      <a:pt x="13" y="29"/>
                      <a:pt x="11" y="29"/>
                      <a:pt x="7" y="25"/>
                    </a:cubicBezTo>
                    <a:cubicBezTo>
                      <a:pt x="11" y="21"/>
                      <a:pt x="15" y="22"/>
                      <a:pt x="20" y="20"/>
                    </a:cubicBezTo>
                    <a:cubicBezTo>
                      <a:pt x="19" y="18"/>
                      <a:pt x="19" y="16"/>
                      <a:pt x="20" y="15"/>
                    </a:cubicBezTo>
                    <a:cubicBezTo>
                      <a:pt x="10" y="15"/>
                      <a:pt x="8" y="17"/>
                      <a:pt x="5" y="15"/>
                    </a:cubicBezTo>
                    <a:cubicBezTo>
                      <a:pt x="6" y="14"/>
                      <a:pt x="7" y="12"/>
                      <a:pt x="8" y="10"/>
                    </a:cubicBezTo>
                    <a:cubicBezTo>
                      <a:pt x="2" y="10"/>
                      <a:pt x="0" y="9"/>
                      <a:pt x="0" y="3"/>
                    </a:cubicBezTo>
                    <a:cubicBezTo>
                      <a:pt x="6" y="3"/>
                      <a:pt x="9" y="0"/>
                      <a:pt x="14" y="0"/>
                    </a:cubicBezTo>
                    <a:cubicBezTo>
                      <a:pt x="24" y="0"/>
                      <a:pt x="26" y="8"/>
                      <a:pt x="31" y="8"/>
                    </a:cubicBezTo>
                    <a:cubicBezTo>
                      <a:pt x="35" y="8"/>
                      <a:pt x="36" y="4"/>
                      <a:pt x="40" y="4"/>
                    </a:cubicBezTo>
                    <a:cubicBezTo>
                      <a:pt x="49" y="4"/>
                      <a:pt x="48" y="15"/>
                      <a:pt x="53" y="15"/>
                    </a:cubicBezTo>
                    <a:cubicBezTo>
                      <a:pt x="56" y="15"/>
                      <a:pt x="57" y="11"/>
                      <a:pt x="60" y="11"/>
                    </a:cubicBezTo>
                    <a:cubicBezTo>
                      <a:pt x="66" y="11"/>
                      <a:pt x="71" y="19"/>
                      <a:pt x="73" y="21"/>
                    </a:cubicBezTo>
                    <a:cubicBezTo>
                      <a:pt x="72" y="22"/>
                      <a:pt x="70" y="24"/>
                      <a:pt x="70" y="26"/>
                    </a:cubicBezTo>
                    <a:cubicBezTo>
                      <a:pt x="73" y="29"/>
                      <a:pt x="82" y="33"/>
                      <a:pt x="82" y="37"/>
                    </a:cubicBezTo>
                    <a:cubicBezTo>
                      <a:pt x="82" y="42"/>
                      <a:pt x="77" y="43"/>
                      <a:pt x="74" y="43"/>
                    </a:cubicBezTo>
                    <a:cubicBezTo>
                      <a:pt x="63" y="43"/>
                      <a:pt x="64" y="32"/>
                      <a:pt x="54" y="32"/>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34" name="Freeform 70"/>
              <p:cNvSpPr>
                <a:spLocks/>
              </p:cNvSpPr>
              <p:nvPr/>
            </p:nvSpPr>
            <p:spPr bwMode="auto">
              <a:xfrm>
                <a:off x="2209304" y="1480779"/>
                <a:ext cx="37032" cy="11694"/>
              </a:xfrm>
              <a:custGeom>
                <a:avLst/>
                <a:gdLst/>
                <a:ahLst/>
                <a:cxnLst>
                  <a:cxn ang="0">
                    <a:pos x="8" y="7"/>
                  </a:cxn>
                  <a:cxn ang="0">
                    <a:pos x="12" y="0"/>
                  </a:cxn>
                  <a:cxn ang="0">
                    <a:pos x="23" y="4"/>
                  </a:cxn>
                  <a:cxn ang="0">
                    <a:pos x="8" y="7"/>
                  </a:cxn>
                </a:cxnLst>
                <a:rect l="0" t="0" r="r" b="b"/>
                <a:pathLst>
                  <a:path w="23" h="7">
                    <a:moveTo>
                      <a:pt x="8" y="7"/>
                    </a:moveTo>
                    <a:cubicBezTo>
                      <a:pt x="0" y="7"/>
                      <a:pt x="11" y="0"/>
                      <a:pt x="12" y="0"/>
                    </a:cubicBezTo>
                    <a:cubicBezTo>
                      <a:pt x="17" y="0"/>
                      <a:pt x="19" y="3"/>
                      <a:pt x="23" y="4"/>
                    </a:cubicBezTo>
                    <a:cubicBezTo>
                      <a:pt x="20" y="7"/>
                      <a:pt x="15" y="7"/>
                      <a:pt x="8" y="7"/>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35" name="Freeform 71"/>
              <p:cNvSpPr>
                <a:spLocks/>
              </p:cNvSpPr>
              <p:nvPr/>
            </p:nvSpPr>
            <p:spPr bwMode="auto">
              <a:xfrm>
                <a:off x="2341837" y="1523656"/>
                <a:ext cx="352771" cy="111090"/>
              </a:xfrm>
              <a:custGeom>
                <a:avLst/>
                <a:gdLst/>
                <a:ahLst/>
                <a:cxnLst>
                  <a:cxn ang="0">
                    <a:pos x="215" y="45"/>
                  </a:cxn>
                  <a:cxn ang="0">
                    <a:pos x="210" y="51"/>
                  </a:cxn>
                  <a:cxn ang="0">
                    <a:pos x="216" y="52"/>
                  </a:cxn>
                  <a:cxn ang="0">
                    <a:pos x="179" y="67"/>
                  </a:cxn>
                  <a:cxn ang="0">
                    <a:pos x="170" y="60"/>
                  </a:cxn>
                  <a:cxn ang="0">
                    <a:pos x="159" y="66"/>
                  </a:cxn>
                  <a:cxn ang="0">
                    <a:pos x="124" y="66"/>
                  </a:cxn>
                  <a:cxn ang="0">
                    <a:pos x="102" y="60"/>
                  </a:cxn>
                  <a:cxn ang="0">
                    <a:pos x="97" y="60"/>
                  </a:cxn>
                  <a:cxn ang="0">
                    <a:pos x="84" y="67"/>
                  </a:cxn>
                  <a:cxn ang="0">
                    <a:pos x="53" y="47"/>
                  </a:cxn>
                  <a:cxn ang="0">
                    <a:pos x="58" y="40"/>
                  </a:cxn>
                  <a:cxn ang="0">
                    <a:pos x="40" y="18"/>
                  </a:cxn>
                  <a:cxn ang="0">
                    <a:pos x="32" y="22"/>
                  </a:cxn>
                  <a:cxn ang="0">
                    <a:pos x="0" y="7"/>
                  </a:cxn>
                  <a:cxn ang="0">
                    <a:pos x="13" y="0"/>
                  </a:cxn>
                  <a:cxn ang="0">
                    <a:pos x="51" y="15"/>
                  </a:cxn>
                  <a:cxn ang="0">
                    <a:pos x="60" y="12"/>
                  </a:cxn>
                  <a:cxn ang="0">
                    <a:pos x="68" y="12"/>
                  </a:cxn>
                  <a:cxn ang="0">
                    <a:pos x="89" y="25"/>
                  </a:cxn>
                  <a:cxn ang="0">
                    <a:pos x="71" y="25"/>
                  </a:cxn>
                  <a:cxn ang="0">
                    <a:pos x="91" y="35"/>
                  </a:cxn>
                  <a:cxn ang="0">
                    <a:pos x="88" y="38"/>
                  </a:cxn>
                  <a:cxn ang="0">
                    <a:pos x="95" y="40"/>
                  </a:cxn>
                  <a:cxn ang="0">
                    <a:pos x="125" y="45"/>
                  </a:cxn>
                  <a:cxn ang="0">
                    <a:pos x="181" y="34"/>
                  </a:cxn>
                  <a:cxn ang="0">
                    <a:pos x="216" y="46"/>
                  </a:cxn>
                  <a:cxn ang="0">
                    <a:pos x="211" y="47"/>
                  </a:cxn>
                  <a:cxn ang="0">
                    <a:pos x="215" y="45"/>
                  </a:cxn>
                </a:cxnLst>
                <a:rect l="0" t="0" r="r" b="b"/>
                <a:pathLst>
                  <a:path w="216" h="68">
                    <a:moveTo>
                      <a:pt x="215" y="45"/>
                    </a:moveTo>
                    <a:cubicBezTo>
                      <a:pt x="213" y="46"/>
                      <a:pt x="211" y="48"/>
                      <a:pt x="210" y="51"/>
                    </a:cubicBezTo>
                    <a:cubicBezTo>
                      <a:pt x="213" y="52"/>
                      <a:pt x="216" y="52"/>
                      <a:pt x="216" y="52"/>
                    </a:cubicBezTo>
                    <a:cubicBezTo>
                      <a:pt x="215" y="67"/>
                      <a:pt x="195" y="67"/>
                      <a:pt x="179" y="67"/>
                    </a:cubicBezTo>
                    <a:cubicBezTo>
                      <a:pt x="174" y="67"/>
                      <a:pt x="171" y="64"/>
                      <a:pt x="170" y="60"/>
                    </a:cubicBezTo>
                    <a:cubicBezTo>
                      <a:pt x="164" y="61"/>
                      <a:pt x="163" y="64"/>
                      <a:pt x="159" y="66"/>
                    </a:cubicBezTo>
                    <a:cubicBezTo>
                      <a:pt x="124" y="66"/>
                      <a:pt x="124" y="66"/>
                      <a:pt x="124" y="66"/>
                    </a:cubicBezTo>
                    <a:cubicBezTo>
                      <a:pt x="115" y="68"/>
                      <a:pt x="101" y="67"/>
                      <a:pt x="102" y="60"/>
                    </a:cubicBezTo>
                    <a:cubicBezTo>
                      <a:pt x="97" y="60"/>
                      <a:pt x="97" y="60"/>
                      <a:pt x="97" y="60"/>
                    </a:cubicBezTo>
                    <a:cubicBezTo>
                      <a:pt x="95" y="62"/>
                      <a:pt x="88" y="67"/>
                      <a:pt x="84" y="67"/>
                    </a:cubicBezTo>
                    <a:cubicBezTo>
                      <a:pt x="75" y="67"/>
                      <a:pt x="53" y="56"/>
                      <a:pt x="53" y="47"/>
                    </a:cubicBezTo>
                    <a:cubicBezTo>
                      <a:pt x="53" y="44"/>
                      <a:pt x="56" y="41"/>
                      <a:pt x="58" y="40"/>
                    </a:cubicBezTo>
                    <a:cubicBezTo>
                      <a:pt x="50" y="32"/>
                      <a:pt x="48" y="25"/>
                      <a:pt x="40" y="18"/>
                    </a:cubicBezTo>
                    <a:cubicBezTo>
                      <a:pt x="38" y="20"/>
                      <a:pt x="35" y="22"/>
                      <a:pt x="32" y="22"/>
                    </a:cubicBezTo>
                    <a:cubicBezTo>
                      <a:pt x="27" y="22"/>
                      <a:pt x="0" y="11"/>
                      <a:pt x="0" y="7"/>
                    </a:cubicBezTo>
                    <a:cubicBezTo>
                      <a:pt x="0" y="0"/>
                      <a:pt x="8" y="0"/>
                      <a:pt x="13" y="0"/>
                    </a:cubicBezTo>
                    <a:cubicBezTo>
                      <a:pt x="33" y="0"/>
                      <a:pt x="36" y="15"/>
                      <a:pt x="51" y="15"/>
                    </a:cubicBezTo>
                    <a:cubicBezTo>
                      <a:pt x="56" y="15"/>
                      <a:pt x="58" y="15"/>
                      <a:pt x="60" y="12"/>
                    </a:cubicBezTo>
                    <a:cubicBezTo>
                      <a:pt x="63" y="12"/>
                      <a:pt x="68" y="12"/>
                      <a:pt x="68" y="12"/>
                    </a:cubicBezTo>
                    <a:cubicBezTo>
                      <a:pt x="65" y="22"/>
                      <a:pt x="85" y="19"/>
                      <a:pt x="89" y="25"/>
                    </a:cubicBezTo>
                    <a:cubicBezTo>
                      <a:pt x="71" y="25"/>
                      <a:pt x="71" y="25"/>
                      <a:pt x="71" y="25"/>
                    </a:cubicBezTo>
                    <a:cubicBezTo>
                      <a:pt x="74" y="37"/>
                      <a:pt x="85" y="30"/>
                      <a:pt x="91" y="35"/>
                    </a:cubicBezTo>
                    <a:cubicBezTo>
                      <a:pt x="90" y="36"/>
                      <a:pt x="88" y="36"/>
                      <a:pt x="88" y="38"/>
                    </a:cubicBezTo>
                    <a:cubicBezTo>
                      <a:pt x="88" y="44"/>
                      <a:pt x="93" y="41"/>
                      <a:pt x="95" y="40"/>
                    </a:cubicBezTo>
                    <a:cubicBezTo>
                      <a:pt x="106" y="42"/>
                      <a:pt x="114" y="45"/>
                      <a:pt x="125" y="45"/>
                    </a:cubicBezTo>
                    <a:cubicBezTo>
                      <a:pt x="150" y="45"/>
                      <a:pt x="158" y="34"/>
                      <a:pt x="181" y="34"/>
                    </a:cubicBezTo>
                    <a:cubicBezTo>
                      <a:pt x="198" y="34"/>
                      <a:pt x="210" y="35"/>
                      <a:pt x="216" y="46"/>
                    </a:cubicBezTo>
                    <a:cubicBezTo>
                      <a:pt x="215" y="47"/>
                      <a:pt x="213" y="47"/>
                      <a:pt x="211" y="47"/>
                    </a:cubicBezTo>
                    <a:lnTo>
                      <a:pt x="215" y="45"/>
                    </a:ln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36" name="Freeform 72"/>
              <p:cNvSpPr>
                <a:spLocks/>
              </p:cNvSpPr>
              <p:nvPr/>
            </p:nvSpPr>
            <p:spPr bwMode="auto">
              <a:xfrm>
                <a:off x="2345735" y="1582124"/>
                <a:ext cx="60420" cy="46775"/>
              </a:xfrm>
              <a:custGeom>
                <a:avLst/>
                <a:gdLst/>
                <a:ahLst/>
                <a:cxnLst>
                  <a:cxn ang="0">
                    <a:pos x="6" y="10"/>
                  </a:cxn>
                  <a:cxn ang="0">
                    <a:pos x="19" y="0"/>
                  </a:cxn>
                  <a:cxn ang="0">
                    <a:pos x="37" y="15"/>
                  </a:cxn>
                  <a:cxn ang="0">
                    <a:pos x="29" y="29"/>
                  </a:cxn>
                  <a:cxn ang="0">
                    <a:pos x="0" y="17"/>
                  </a:cxn>
                  <a:cxn ang="0">
                    <a:pos x="6" y="10"/>
                  </a:cxn>
                </a:cxnLst>
                <a:rect l="0" t="0" r="r" b="b"/>
                <a:pathLst>
                  <a:path w="37" h="29">
                    <a:moveTo>
                      <a:pt x="6" y="10"/>
                    </a:moveTo>
                    <a:cubicBezTo>
                      <a:pt x="10" y="10"/>
                      <a:pt x="9" y="0"/>
                      <a:pt x="19" y="0"/>
                    </a:cubicBezTo>
                    <a:cubicBezTo>
                      <a:pt x="27" y="0"/>
                      <a:pt x="37" y="9"/>
                      <a:pt x="37" y="15"/>
                    </a:cubicBezTo>
                    <a:cubicBezTo>
                      <a:pt x="37" y="22"/>
                      <a:pt x="35" y="29"/>
                      <a:pt x="29" y="29"/>
                    </a:cubicBezTo>
                    <a:cubicBezTo>
                      <a:pt x="25" y="29"/>
                      <a:pt x="0" y="17"/>
                      <a:pt x="0" y="17"/>
                    </a:cubicBezTo>
                    <a:cubicBezTo>
                      <a:pt x="0" y="13"/>
                      <a:pt x="5" y="10"/>
                      <a:pt x="6" y="10"/>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37" name="Freeform 73"/>
              <p:cNvSpPr>
                <a:spLocks/>
              </p:cNvSpPr>
              <p:nvPr/>
            </p:nvSpPr>
            <p:spPr bwMode="auto">
              <a:xfrm>
                <a:off x="2353531" y="1492473"/>
                <a:ext cx="56522" cy="15592"/>
              </a:xfrm>
              <a:custGeom>
                <a:avLst/>
                <a:gdLst/>
                <a:ahLst/>
                <a:cxnLst>
                  <a:cxn ang="0">
                    <a:pos x="29" y="0"/>
                  </a:cxn>
                  <a:cxn ang="0">
                    <a:pos x="35" y="0"/>
                  </a:cxn>
                  <a:cxn ang="0">
                    <a:pos x="35" y="6"/>
                  </a:cxn>
                  <a:cxn ang="0">
                    <a:pos x="28" y="10"/>
                  </a:cxn>
                  <a:cxn ang="0">
                    <a:pos x="0" y="5"/>
                  </a:cxn>
                  <a:cxn ang="0">
                    <a:pos x="29" y="0"/>
                  </a:cxn>
                </a:cxnLst>
                <a:rect l="0" t="0" r="r" b="b"/>
                <a:pathLst>
                  <a:path w="35" h="10">
                    <a:moveTo>
                      <a:pt x="29" y="0"/>
                    </a:moveTo>
                    <a:cubicBezTo>
                      <a:pt x="34" y="0"/>
                      <a:pt x="30" y="1"/>
                      <a:pt x="35" y="0"/>
                    </a:cubicBezTo>
                    <a:cubicBezTo>
                      <a:pt x="35" y="3"/>
                      <a:pt x="35" y="5"/>
                      <a:pt x="35" y="6"/>
                    </a:cubicBezTo>
                    <a:cubicBezTo>
                      <a:pt x="35" y="8"/>
                      <a:pt x="32" y="10"/>
                      <a:pt x="28" y="10"/>
                    </a:cubicBezTo>
                    <a:cubicBezTo>
                      <a:pt x="26" y="10"/>
                      <a:pt x="0" y="5"/>
                      <a:pt x="0" y="5"/>
                    </a:cubicBezTo>
                    <a:cubicBezTo>
                      <a:pt x="5" y="1"/>
                      <a:pt x="21" y="0"/>
                      <a:pt x="29" y="0"/>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38" name="Freeform 74"/>
              <p:cNvSpPr>
                <a:spLocks/>
              </p:cNvSpPr>
              <p:nvPr/>
            </p:nvSpPr>
            <p:spPr bwMode="auto">
              <a:xfrm>
                <a:off x="2310653" y="1437903"/>
                <a:ext cx="66266" cy="54570"/>
              </a:xfrm>
              <a:custGeom>
                <a:avLst/>
                <a:gdLst/>
                <a:ahLst/>
                <a:cxnLst>
                  <a:cxn ang="0">
                    <a:pos x="10" y="28"/>
                  </a:cxn>
                  <a:cxn ang="0">
                    <a:pos x="14" y="23"/>
                  </a:cxn>
                  <a:cxn ang="0">
                    <a:pos x="0" y="7"/>
                  </a:cxn>
                  <a:cxn ang="0">
                    <a:pos x="10" y="0"/>
                  </a:cxn>
                  <a:cxn ang="0">
                    <a:pos x="25" y="7"/>
                  </a:cxn>
                  <a:cxn ang="0">
                    <a:pos x="41" y="17"/>
                  </a:cxn>
                  <a:cxn ang="0">
                    <a:pos x="41" y="28"/>
                  </a:cxn>
                  <a:cxn ang="0">
                    <a:pos x="10" y="28"/>
                  </a:cxn>
                </a:cxnLst>
                <a:rect l="0" t="0" r="r" b="b"/>
                <a:pathLst>
                  <a:path w="41" h="33">
                    <a:moveTo>
                      <a:pt x="10" y="28"/>
                    </a:moveTo>
                    <a:cubicBezTo>
                      <a:pt x="10" y="26"/>
                      <a:pt x="13" y="24"/>
                      <a:pt x="14" y="23"/>
                    </a:cubicBezTo>
                    <a:cubicBezTo>
                      <a:pt x="9" y="18"/>
                      <a:pt x="0" y="15"/>
                      <a:pt x="0" y="7"/>
                    </a:cubicBezTo>
                    <a:cubicBezTo>
                      <a:pt x="0" y="2"/>
                      <a:pt x="6" y="0"/>
                      <a:pt x="10" y="0"/>
                    </a:cubicBezTo>
                    <a:cubicBezTo>
                      <a:pt x="11" y="4"/>
                      <a:pt x="21" y="7"/>
                      <a:pt x="25" y="7"/>
                    </a:cubicBezTo>
                    <a:cubicBezTo>
                      <a:pt x="25" y="17"/>
                      <a:pt x="41" y="7"/>
                      <a:pt x="41" y="17"/>
                    </a:cubicBezTo>
                    <a:cubicBezTo>
                      <a:pt x="41" y="20"/>
                      <a:pt x="39" y="23"/>
                      <a:pt x="41" y="28"/>
                    </a:cubicBezTo>
                    <a:cubicBezTo>
                      <a:pt x="25" y="31"/>
                      <a:pt x="10" y="33"/>
                      <a:pt x="10" y="28"/>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39" name="Freeform 75"/>
              <p:cNvSpPr>
                <a:spLocks/>
              </p:cNvSpPr>
              <p:nvPr/>
            </p:nvSpPr>
            <p:spPr bwMode="auto">
              <a:xfrm>
                <a:off x="2285316" y="1389178"/>
                <a:ext cx="25338" cy="15592"/>
              </a:xfrm>
              <a:custGeom>
                <a:avLst/>
                <a:gdLst/>
                <a:ahLst/>
                <a:cxnLst>
                  <a:cxn ang="0">
                    <a:pos x="16" y="0"/>
                  </a:cxn>
                  <a:cxn ang="0">
                    <a:pos x="16" y="9"/>
                  </a:cxn>
                  <a:cxn ang="0">
                    <a:pos x="8" y="9"/>
                  </a:cxn>
                  <a:cxn ang="0">
                    <a:pos x="0" y="0"/>
                  </a:cxn>
                  <a:cxn ang="0">
                    <a:pos x="16" y="0"/>
                  </a:cxn>
                </a:cxnLst>
                <a:rect l="0" t="0" r="r" b="b"/>
                <a:pathLst>
                  <a:path w="16" h="9">
                    <a:moveTo>
                      <a:pt x="16" y="0"/>
                    </a:moveTo>
                    <a:cubicBezTo>
                      <a:pt x="16" y="9"/>
                      <a:pt x="16" y="9"/>
                      <a:pt x="16" y="9"/>
                    </a:cubicBezTo>
                    <a:cubicBezTo>
                      <a:pt x="8" y="9"/>
                      <a:pt x="8" y="9"/>
                      <a:pt x="8" y="9"/>
                    </a:cubicBezTo>
                    <a:cubicBezTo>
                      <a:pt x="6" y="7"/>
                      <a:pt x="0" y="6"/>
                      <a:pt x="0" y="0"/>
                    </a:cubicBezTo>
                    <a:cubicBezTo>
                      <a:pt x="6" y="0"/>
                      <a:pt x="13" y="0"/>
                      <a:pt x="16" y="0"/>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40" name="Freeform 76"/>
              <p:cNvSpPr>
                <a:spLocks/>
              </p:cNvSpPr>
              <p:nvPr/>
            </p:nvSpPr>
            <p:spPr bwMode="auto">
              <a:xfrm>
                <a:off x="2355481" y="1324864"/>
                <a:ext cx="226085" cy="152017"/>
              </a:xfrm>
              <a:custGeom>
                <a:avLst/>
                <a:gdLst/>
                <a:ahLst/>
                <a:cxnLst>
                  <a:cxn ang="0">
                    <a:pos x="92" y="37"/>
                  </a:cxn>
                  <a:cxn ang="0">
                    <a:pos x="97" y="37"/>
                  </a:cxn>
                  <a:cxn ang="0">
                    <a:pos x="97" y="32"/>
                  </a:cxn>
                  <a:cxn ang="0">
                    <a:pos x="95" y="28"/>
                  </a:cxn>
                  <a:cxn ang="0">
                    <a:pos x="100" y="28"/>
                  </a:cxn>
                  <a:cxn ang="0">
                    <a:pos x="105" y="36"/>
                  </a:cxn>
                  <a:cxn ang="0">
                    <a:pos x="111" y="43"/>
                  </a:cxn>
                  <a:cxn ang="0">
                    <a:pos x="108" y="49"/>
                  </a:cxn>
                  <a:cxn ang="0">
                    <a:pos x="115" y="49"/>
                  </a:cxn>
                  <a:cxn ang="0">
                    <a:pos x="137" y="55"/>
                  </a:cxn>
                  <a:cxn ang="0">
                    <a:pos x="136" y="61"/>
                  </a:cxn>
                  <a:cxn ang="0">
                    <a:pos x="126" y="64"/>
                  </a:cxn>
                  <a:cxn ang="0">
                    <a:pos x="105" y="78"/>
                  </a:cxn>
                  <a:cxn ang="0">
                    <a:pos x="98" y="69"/>
                  </a:cxn>
                  <a:cxn ang="0">
                    <a:pos x="93" y="76"/>
                  </a:cxn>
                  <a:cxn ang="0">
                    <a:pos x="99" y="84"/>
                  </a:cxn>
                  <a:cxn ang="0">
                    <a:pos x="91" y="84"/>
                  </a:cxn>
                  <a:cxn ang="0">
                    <a:pos x="91" y="90"/>
                  </a:cxn>
                  <a:cxn ang="0">
                    <a:pos x="75" y="82"/>
                  </a:cxn>
                  <a:cxn ang="0">
                    <a:pos x="64" y="92"/>
                  </a:cxn>
                  <a:cxn ang="0">
                    <a:pos x="47" y="84"/>
                  </a:cxn>
                  <a:cxn ang="0">
                    <a:pos x="53" y="81"/>
                  </a:cxn>
                  <a:cxn ang="0">
                    <a:pos x="33" y="70"/>
                  </a:cxn>
                  <a:cxn ang="0">
                    <a:pos x="66" y="61"/>
                  </a:cxn>
                  <a:cxn ang="0">
                    <a:pos x="48" y="58"/>
                  </a:cxn>
                  <a:cxn ang="0">
                    <a:pos x="35" y="61"/>
                  </a:cxn>
                  <a:cxn ang="0">
                    <a:pos x="29" y="56"/>
                  </a:cxn>
                  <a:cxn ang="0">
                    <a:pos x="19" y="59"/>
                  </a:cxn>
                  <a:cxn ang="0">
                    <a:pos x="16" y="55"/>
                  </a:cxn>
                  <a:cxn ang="0">
                    <a:pos x="26" y="49"/>
                  </a:cxn>
                  <a:cxn ang="0">
                    <a:pos x="0" y="35"/>
                  </a:cxn>
                  <a:cxn ang="0">
                    <a:pos x="7" y="35"/>
                  </a:cxn>
                  <a:cxn ang="0">
                    <a:pos x="20" y="39"/>
                  </a:cxn>
                  <a:cxn ang="0">
                    <a:pos x="24" y="36"/>
                  </a:cxn>
                  <a:cxn ang="0">
                    <a:pos x="5" y="26"/>
                  </a:cxn>
                  <a:cxn ang="0">
                    <a:pos x="15" y="22"/>
                  </a:cxn>
                  <a:cxn ang="0">
                    <a:pos x="27" y="25"/>
                  </a:cxn>
                  <a:cxn ang="0">
                    <a:pos x="32" y="20"/>
                  </a:cxn>
                  <a:cxn ang="0">
                    <a:pos x="19" y="20"/>
                  </a:cxn>
                  <a:cxn ang="0">
                    <a:pos x="14" y="13"/>
                  </a:cxn>
                  <a:cxn ang="0">
                    <a:pos x="30" y="9"/>
                  </a:cxn>
                  <a:cxn ang="0">
                    <a:pos x="38" y="9"/>
                  </a:cxn>
                  <a:cxn ang="0">
                    <a:pos x="25" y="0"/>
                  </a:cxn>
                  <a:cxn ang="0">
                    <a:pos x="53" y="5"/>
                  </a:cxn>
                  <a:cxn ang="0">
                    <a:pos x="67" y="24"/>
                  </a:cxn>
                  <a:cxn ang="0">
                    <a:pos x="84" y="25"/>
                  </a:cxn>
                  <a:cxn ang="0">
                    <a:pos x="92" y="37"/>
                  </a:cxn>
                </a:cxnLst>
                <a:rect l="0" t="0" r="r" b="b"/>
                <a:pathLst>
                  <a:path w="138" h="92">
                    <a:moveTo>
                      <a:pt x="92" y="37"/>
                    </a:moveTo>
                    <a:cubicBezTo>
                      <a:pt x="97" y="37"/>
                      <a:pt x="97" y="37"/>
                      <a:pt x="97" y="37"/>
                    </a:cubicBezTo>
                    <a:cubicBezTo>
                      <a:pt x="97" y="32"/>
                      <a:pt x="97" y="32"/>
                      <a:pt x="97" y="32"/>
                    </a:cubicBezTo>
                    <a:cubicBezTo>
                      <a:pt x="95" y="28"/>
                      <a:pt x="95" y="28"/>
                      <a:pt x="95" y="28"/>
                    </a:cubicBezTo>
                    <a:cubicBezTo>
                      <a:pt x="97" y="28"/>
                      <a:pt x="98" y="28"/>
                      <a:pt x="100" y="28"/>
                    </a:cubicBezTo>
                    <a:cubicBezTo>
                      <a:pt x="106" y="28"/>
                      <a:pt x="105" y="31"/>
                      <a:pt x="105" y="36"/>
                    </a:cubicBezTo>
                    <a:cubicBezTo>
                      <a:pt x="105" y="39"/>
                      <a:pt x="111" y="39"/>
                      <a:pt x="111" y="43"/>
                    </a:cubicBezTo>
                    <a:cubicBezTo>
                      <a:pt x="111" y="46"/>
                      <a:pt x="108" y="46"/>
                      <a:pt x="108" y="49"/>
                    </a:cubicBezTo>
                    <a:cubicBezTo>
                      <a:pt x="108" y="53"/>
                      <a:pt x="114" y="49"/>
                      <a:pt x="115" y="49"/>
                    </a:cubicBezTo>
                    <a:cubicBezTo>
                      <a:pt x="120" y="49"/>
                      <a:pt x="131" y="54"/>
                      <a:pt x="137" y="55"/>
                    </a:cubicBezTo>
                    <a:cubicBezTo>
                      <a:pt x="137" y="58"/>
                      <a:pt x="138" y="60"/>
                      <a:pt x="136" y="61"/>
                    </a:cubicBezTo>
                    <a:cubicBezTo>
                      <a:pt x="135" y="64"/>
                      <a:pt x="130" y="63"/>
                      <a:pt x="126" y="64"/>
                    </a:cubicBezTo>
                    <a:cubicBezTo>
                      <a:pt x="117" y="65"/>
                      <a:pt x="111" y="78"/>
                      <a:pt x="105" y="78"/>
                    </a:cubicBezTo>
                    <a:cubicBezTo>
                      <a:pt x="100" y="78"/>
                      <a:pt x="100" y="74"/>
                      <a:pt x="98" y="69"/>
                    </a:cubicBezTo>
                    <a:cubicBezTo>
                      <a:pt x="96" y="71"/>
                      <a:pt x="95" y="73"/>
                      <a:pt x="93" y="76"/>
                    </a:cubicBezTo>
                    <a:cubicBezTo>
                      <a:pt x="96" y="80"/>
                      <a:pt x="97" y="81"/>
                      <a:pt x="99" y="84"/>
                    </a:cubicBezTo>
                    <a:cubicBezTo>
                      <a:pt x="91" y="84"/>
                      <a:pt x="91" y="84"/>
                      <a:pt x="91" y="84"/>
                    </a:cubicBezTo>
                    <a:cubicBezTo>
                      <a:pt x="91" y="90"/>
                      <a:pt x="91" y="90"/>
                      <a:pt x="91" y="90"/>
                    </a:cubicBezTo>
                    <a:cubicBezTo>
                      <a:pt x="87" y="91"/>
                      <a:pt x="79" y="85"/>
                      <a:pt x="75" y="82"/>
                    </a:cubicBezTo>
                    <a:cubicBezTo>
                      <a:pt x="75" y="90"/>
                      <a:pt x="71" y="92"/>
                      <a:pt x="64" y="92"/>
                    </a:cubicBezTo>
                    <a:cubicBezTo>
                      <a:pt x="57" y="92"/>
                      <a:pt x="48" y="91"/>
                      <a:pt x="47" y="84"/>
                    </a:cubicBezTo>
                    <a:cubicBezTo>
                      <a:pt x="50" y="84"/>
                      <a:pt x="51" y="83"/>
                      <a:pt x="53" y="81"/>
                    </a:cubicBezTo>
                    <a:cubicBezTo>
                      <a:pt x="45" y="81"/>
                      <a:pt x="33" y="77"/>
                      <a:pt x="33" y="70"/>
                    </a:cubicBezTo>
                    <a:cubicBezTo>
                      <a:pt x="33" y="62"/>
                      <a:pt x="60" y="63"/>
                      <a:pt x="66" y="61"/>
                    </a:cubicBezTo>
                    <a:cubicBezTo>
                      <a:pt x="60" y="60"/>
                      <a:pt x="55" y="58"/>
                      <a:pt x="48" y="58"/>
                    </a:cubicBezTo>
                    <a:cubicBezTo>
                      <a:pt x="41" y="58"/>
                      <a:pt x="40" y="61"/>
                      <a:pt x="35" y="61"/>
                    </a:cubicBezTo>
                    <a:cubicBezTo>
                      <a:pt x="30" y="61"/>
                      <a:pt x="30" y="58"/>
                      <a:pt x="29" y="56"/>
                    </a:cubicBezTo>
                    <a:cubicBezTo>
                      <a:pt x="24" y="58"/>
                      <a:pt x="23" y="59"/>
                      <a:pt x="19" y="59"/>
                    </a:cubicBezTo>
                    <a:cubicBezTo>
                      <a:pt x="16" y="59"/>
                      <a:pt x="16" y="58"/>
                      <a:pt x="16" y="55"/>
                    </a:cubicBezTo>
                    <a:cubicBezTo>
                      <a:pt x="20" y="53"/>
                      <a:pt x="23" y="53"/>
                      <a:pt x="26" y="49"/>
                    </a:cubicBezTo>
                    <a:cubicBezTo>
                      <a:pt x="11" y="49"/>
                      <a:pt x="2" y="48"/>
                      <a:pt x="0" y="35"/>
                    </a:cubicBezTo>
                    <a:cubicBezTo>
                      <a:pt x="7" y="35"/>
                      <a:pt x="7" y="35"/>
                      <a:pt x="7" y="35"/>
                    </a:cubicBezTo>
                    <a:cubicBezTo>
                      <a:pt x="9" y="37"/>
                      <a:pt x="16" y="39"/>
                      <a:pt x="20" y="39"/>
                    </a:cubicBezTo>
                    <a:cubicBezTo>
                      <a:pt x="22" y="39"/>
                      <a:pt x="24" y="36"/>
                      <a:pt x="24" y="36"/>
                    </a:cubicBezTo>
                    <a:cubicBezTo>
                      <a:pt x="19" y="34"/>
                      <a:pt x="5" y="31"/>
                      <a:pt x="5" y="26"/>
                    </a:cubicBezTo>
                    <a:cubicBezTo>
                      <a:pt x="5" y="21"/>
                      <a:pt x="11" y="22"/>
                      <a:pt x="15" y="22"/>
                    </a:cubicBezTo>
                    <a:cubicBezTo>
                      <a:pt x="21" y="22"/>
                      <a:pt x="23" y="25"/>
                      <a:pt x="27" y="25"/>
                    </a:cubicBezTo>
                    <a:cubicBezTo>
                      <a:pt x="30" y="25"/>
                      <a:pt x="30" y="22"/>
                      <a:pt x="32" y="20"/>
                    </a:cubicBezTo>
                    <a:cubicBezTo>
                      <a:pt x="27" y="18"/>
                      <a:pt x="22" y="20"/>
                      <a:pt x="19" y="20"/>
                    </a:cubicBezTo>
                    <a:cubicBezTo>
                      <a:pt x="18" y="20"/>
                      <a:pt x="14" y="14"/>
                      <a:pt x="14" y="13"/>
                    </a:cubicBezTo>
                    <a:cubicBezTo>
                      <a:pt x="19" y="10"/>
                      <a:pt x="23" y="8"/>
                      <a:pt x="30" y="9"/>
                    </a:cubicBezTo>
                    <a:cubicBezTo>
                      <a:pt x="38" y="9"/>
                      <a:pt x="38" y="9"/>
                      <a:pt x="38" y="9"/>
                    </a:cubicBezTo>
                    <a:cubicBezTo>
                      <a:pt x="33" y="7"/>
                      <a:pt x="25" y="6"/>
                      <a:pt x="25" y="0"/>
                    </a:cubicBezTo>
                    <a:cubicBezTo>
                      <a:pt x="36" y="1"/>
                      <a:pt x="45" y="2"/>
                      <a:pt x="53" y="5"/>
                    </a:cubicBezTo>
                    <a:cubicBezTo>
                      <a:pt x="61" y="9"/>
                      <a:pt x="60" y="21"/>
                      <a:pt x="67" y="24"/>
                    </a:cubicBezTo>
                    <a:cubicBezTo>
                      <a:pt x="73" y="27"/>
                      <a:pt x="78" y="22"/>
                      <a:pt x="84" y="25"/>
                    </a:cubicBezTo>
                    <a:cubicBezTo>
                      <a:pt x="91" y="28"/>
                      <a:pt x="88" y="33"/>
                      <a:pt x="92" y="37"/>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41" name="Freeform 77"/>
              <p:cNvSpPr>
                <a:spLocks/>
              </p:cNvSpPr>
              <p:nvPr/>
            </p:nvSpPr>
            <p:spPr bwMode="auto">
              <a:xfrm>
                <a:off x="2538687" y="1954371"/>
                <a:ext cx="144227" cy="91601"/>
              </a:xfrm>
              <a:custGeom>
                <a:avLst/>
                <a:gdLst/>
                <a:ahLst/>
                <a:cxnLst>
                  <a:cxn ang="0">
                    <a:pos x="6" y="39"/>
                  </a:cxn>
                  <a:cxn ang="0">
                    <a:pos x="11" y="33"/>
                  </a:cxn>
                  <a:cxn ang="0">
                    <a:pos x="11" y="27"/>
                  </a:cxn>
                  <a:cxn ang="0">
                    <a:pos x="25" y="0"/>
                  </a:cxn>
                  <a:cxn ang="0">
                    <a:pos x="32" y="13"/>
                  </a:cxn>
                  <a:cxn ang="0">
                    <a:pos x="36" y="9"/>
                  </a:cxn>
                  <a:cxn ang="0">
                    <a:pos x="67" y="27"/>
                  </a:cxn>
                  <a:cxn ang="0">
                    <a:pos x="70" y="35"/>
                  </a:cxn>
                  <a:cxn ang="0">
                    <a:pos x="89" y="43"/>
                  </a:cxn>
                  <a:cxn ang="0">
                    <a:pos x="75" y="48"/>
                  </a:cxn>
                  <a:cxn ang="0">
                    <a:pos x="63" y="48"/>
                  </a:cxn>
                  <a:cxn ang="0">
                    <a:pos x="46" y="37"/>
                  </a:cxn>
                  <a:cxn ang="0">
                    <a:pos x="25" y="53"/>
                  </a:cxn>
                  <a:cxn ang="0">
                    <a:pos x="22" y="57"/>
                  </a:cxn>
                  <a:cxn ang="0">
                    <a:pos x="19" y="48"/>
                  </a:cxn>
                  <a:cxn ang="0">
                    <a:pos x="0" y="48"/>
                  </a:cxn>
                  <a:cxn ang="0">
                    <a:pos x="6" y="39"/>
                  </a:cxn>
                </a:cxnLst>
                <a:rect l="0" t="0" r="r" b="b"/>
                <a:pathLst>
                  <a:path w="89" h="57">
                    <a:moveTo>
                      <a:pt x="6" y="39"/>
                    </a:moveTo>
                    <a:cubicBezTo>
                      <a:pt x="9" y="37"/>
                      <a:pt x="11" y="36"/>
                      <a:pt x="11" y="33"/>
                    </a:cubicBezTo>
                    <a:cubicBezTo>
                      <a:pt x="11" y="29"/>
                      <a:pt x="11" y="31"/>
                      <a:pt x="11" y="27"/>
                    </a:cubicBezTo>
                    <a:cubicBezTo>
                      <a:pt x="11" y="19"/>
                      <a:pt x="13" y="2"/>
                      <a:pt x="25" y="0"/>
                    </a:cubicBezTo>
                    <a:cubicBezTo>
                      <a:pt x="28" y="7"/>
                      <a:pt x="30" y="8"/>
                      <a:pt x="32" y="13"/>
                    </a:cubicBezTo>
                    <a:cubicBezTo>
                      <a:pt x="33" y="11"/>
                      <a:pt x="35" y="10"/>
                      <a:pt x="36" y="9"/>
                    </a:cubicBezTo>
                    <a:cubicBezTo>
                      <a:pt x="45" y="21"/>
                      <a:pt x="59" y="16"/>
                      <a:pt x="67" y="27"/>
                    </a:cubicBezTo>
                    <a:cubicBezTo>
                      <a:pt x="69" y="30"/>
                      <a:pt x="68" y="33"/>
                      <a:pt x="70" y="35"/>
                    </a:cubicBezTo>
                    <a:cubicBezTo>
                      <a:pt x="77" y="40"/>
                      <a:pt x="85" y="38"/>
                      <a:pt x="89" y="43"/>
                    </a:cubicBezTo>
                    <a:cubicBezTo>
                      <a:pt x="84" y="46"/>
                      <a:pt x="80" y="48"/>
                      <a:pt x="75" y="48"/>
                    </a:cubicBezTo>
                    <a:cubicBezTo>
                      <a:pt x="69" y="48"/>
                      <a:pt x="67" y="48"/>
                      <a:pt x="63" y="48"/>
                    </a:cubicBezTo>
                    <a:cubicBezTo>
                      <a:pt x="63" y="48"/>
                      <a:pt x="49" y="38"/>
                      <a:pt x="46" y="37"/>
                    </a:cubicBezTo>
                    <a:cubicBezTo>
                      <a:pt x="46" y="47"/>
                      <a:pt x="31" y="56"/>
                      <a:pt x="25" y="53"/>
                    </a:cubicBezTo>
                    <a:cubicBezTo>
                      <a:pt x="24" y="55"/>
                      <a:pt x="24" y="57"/>
                      <a:pt x="22" y="57"/>
                    </a:cubicBezTo>
                    <a:cubicBezTo>
                      <a:pt x="16" y="57"/>
                      <a:pt x="18" y="52"/>
                      <a:pt x="19" y="48"/>
                    </a:cubicBezTo>
                    <a:cubicBezTo>
                      <a:pt x="12" y="46"/>
                      <a:pt x="3" y="48"/>
                      <a:pt x="0" y="48"/>
                    </a:cubicBezTo>
                    <a:cubicBezTo>
                      <a:pt x="0" y="40"/>
                      <a:pt x="5" y="41"/>
                      <a:pt x="6" y="39"/>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42" name="Freeform 78"/>
              <p:cNvSpPr>
                <a:spLocks/>
              </p:cNvSpPr>
              <p:nvPr/>
            </p:nvSpPr>
            <p:spPr bwMode="auto">
              <a:xfrm>
                <a:off x="2745282" y="1862771"/>
                <a:ext cx="44828" cy="44826"/>
              </a:xfrm>
              <a:custGeom>
                <a:avLst/>
                <a:gdLst/>
                <a:ahLst/>
                <a:cxnLst>
                  <a:cxn ang="0">
                    <a:pos x="27" y="18"/>
                  </a:cxn>
                  <a:cxn ang="0">
                    <a:pos x="11" y="28"/>
                  </a:cxn>
                  <a:cxn ang="0">
                    <a:pos x="0" y="18"/>
                  </a:cxn>
                  <a:cxn ang="0">
                    <a:pos x="27" y="18"/>
                  </a:cxn>
                </a:cxnLst>
                <a:rect l="0" t="0" r="r" b="b"/>
                <a:pathLst>
                  <a:path w="27" h="28">
                    <a:moveTo>
                      <a:pt x="27" y="18"/>
                    </a:moveTo>
                    <a:cubicBezTo>
                      <a:pt x="27" y="24"/>
                      <a:pt x="16" y="28"/>
                      <a:pt x="11" y="28"/>
                    </a:cubicBezTo>
                    <a:cubicBezTo>
                      <a:pt x="4" y="28"/>
                      <a:pt x="0" y="23"/>
                      <a:pt x="0" y="18"/>
                    </a:cubicBezTo>
                    <a:cubicBezTo>
                      <a:pt x="0" y="0"/>
                      <a:pt x="27" y="3"/>
                      <a:pt x="27" y="18"/>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43" name="Freeform 79"/>
              <p:cNvSpPr>
                <a:spLocks/>
              </p:cNvSpPr>
              <p:nvPr/>
            </p:nvSpPr>
            <p:spPr bwMode="auto">
              <a:xfrm>
                <a:off x="2610800" y="2049869"/>
                <a:ext cx="37032" cy="29235"/>
              </a:xfrm>
              <a:custGeom>
                <a:avLst/>
                <a:gdLst/>
                <a:ahLst/>
                <a:cxnLst>
                  <a:cxn ang="0">
                    <a:pos x="10" y="1"/>
                  </a:cxn>
                  <a:cxn ang="0">
                    <a:pos x="22" y="3"/>
                  </a:cxn>
                  <a:cxn ang="0">
                    <a:pos x="0" y="18"/>
                  </a:cxn>
                  <a:cxn ang="0">
                    <a:pos x="0" y="12"/>
                  </a:cxn>
                  <a:cxn ang="0">
                    <a:pos x="10" y="1"/>
                  </a:cxn>
                </a:cxnLst>
                <a:rect l="0" t="0" r="r" b="b"/>
                <a:pathLst>
                  <a:path w="22" h="18">
                    <a:moveTo>
                      <a:pt x="10" y="1"/>
                    </a:moveTo>
                    <a:cubicBezTo>
                      <a:pt x="19" y="0"/>
                      <a:pt x="17" y="0"/>
                      <a:pt x="22" y="3"/>
                    </a:cubicBezTo>
                    <a:cubicBezTo>
                      <a:pt x="18" y="8"/>
                      <a:pt x="7" y="17"/>
                      <a:pt x="0" y="18"/>
                    </a:cubicBezTo>
                    <a:cubicBezTo>
                      <a:pt x="0" y="12"/>
                      <a:pt x="0" y="12"/>
                      <a:pt x="0" y="12"/>
                    </a:cubicBezTo>
                    <a:cubicBezTo>
                      <a:pt x="4" y="7"/>
                      <a:pt x="9" y="4"/>
                      <a:pt x="10" y="1"/>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44" name="Freeform 80"/>
              <p:cNvSpPr>
                <a:spLocks/>
              </p:cNvSpPr>
              <p:nvPr/>
            </p:nvSpPr>
            <p:spPr bwMode="auto">
              <a:xfrm>
                <a:off x="2669270" y="1662030"/>
                <a:ext cx="97450" cy="40928"/>
              </a:xfrm>
              <a:custGeom>
                <a:avLst/>
                <a:gdLst/>
                <a:ahLst/>
                <a:cxnLst>
                  <a:cxn ang="0">
                    <a:pos x="22" y="25"/>
                  </a:cxn>
                  <a:cxn ang="0">
                    <a:pos x="9" y="16"/>
                  </a:cxn>
                  <a:cxn ang="0">
                    <a:pos x="0" y="6"/>
                  </a:cxn>
                  <a:cxn ang="0">
                    <a:pos x="8" y="0"/>
                  </a:cxn>
                  <a:cxn ang="0">
                    <a:pos x="30" y="3"/>
                  </a:cxn>
                  <a:cxn ang="0">
                    <a:pos x="60" y="17"/>
                  </a:cxn>
                  <a:cxn ang="0">
                    <a:pos x="52" y="24"/>
                  </a:cxn>
                  <a:cxn ang="0">
                    <a:pos x="39" y="21"/>
                  </a:cxn>
                  <a:cxn ang="0">
                    <a:pos x="22" y="25"/>
                  </a:cxn>
                </a:cxnLst>
                <a:rect l="0" t="0" r="r" b="b"/>
                <a:pathLst>
                  <a:path w="60" h="25">
                    <a:moveTo>
                      <a:pt x="22" y="25"/>
                    </a:moveTo>
                    <a:cubicBezTo>
                      <a:pt x="14" y="25"/>
                      <a:pt x="6" y="23"/>
                      <a:pt x="9" y="16"/>
                    </a:cubicBezTo>
                    <a:cubicBezTo>
                      <a:pt x="5" y="13"/>
                      <a:pt x="0" y="11"/>
                      <a:pt x="0" y="6"/>
                    </a:cubicBezTo>
                    <a:cubicBezTo>
                      <a:pt x="0" y="2"/>
                      <a:pt x="4" y="0"/>
                      <a:pt x="8" y="0"/>
                    </a:cubicBezTo>
                    <a:cubicBezTo>
                      <a:pt x="18" y="0"/>
                      <a:pt x="21" y="3"/>
                      <a:pt x="30" y="3"/>
                    </a:cubicBezTo>
                    <a:cubicBezTo>
                      <a:pt x="42" y="3"/>
                      <a:pt x="52" y="13"/>
                      <a:pt x="60" y="17"/>
                    </a:cubicBezTo>
                    <a:cubicBezTo>
                      <a:pt x="59" y="21"/>
                      <a:pt x="56" y="24"/>
                      <a:pt x="52" y="24"/>
                    </a:cubicBezTo>
                    <a:cubicBezTo>
                      <a:pt x="46" y="24"/>
                      <a:pt x="44" y="21"/>
                      <a:pt x="39" y="21"/>
                    </a:cubicBezTo>
                    <a:cubicBezTo>
                      <a:pt x="34" y="21"/>
                      <a:pt x="30" y="25"/>
                      <a:pt x="22" y="25"/>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45" name="Freeform 81"/>
              <p:cNvSpPr>
                <a:spLocks/>
              </p:cNvSpPr>
              <p:nvPr/>
            </p:nvSpPr>
            <p:spPr bwMode="auto">
              <a:xfrm>
                <a:off x="2679016" y="2067409"/>
                <a:ext cx="21440" cy="25337"/>
              </a:xfrm>
              <a:custGeom>
                <a:avLst/>
                <a:gdLst/>
                <a:ahLst/>
                <a:cxnLst>
                  <a:cxn ang="0">
                    <a:pos x="14" y="6"/>
                  </a:cxn>
                  <a:cxn ang="0">
                    <a:pos x="6" y="15"/>
                  </a:cxn>
                  <a:cxn ang="0">
                    <a:pos x="0" y="9"/>
                  </a:cxn>
                  <a:cxn ang="0">
                    <a:pos x="14" y="6"/>
                  </a:cxn>
                </a:cxnLst>
                <a:rect l="0" t="0" r="r" b="b"/>
                <a:pathLst>
                  <a:path w="14" h="15">
                    <a:moveTo>
                      <a:pt x="14" y="6"/>
                    </a:moveTo>
                    <a:cubicBezTo>
                      <a:pt x="12" y="9"/>
                      <a:pt x="11" y="15"/>
                      <a:pt x="6" y="15"/>
                    </a:cubicBezTo>
                    <a:cubicBezTo>
                      <a:pt x="5" y="15"/>
                      <a:pt x="0" y="9"/>
                      <a:pt x="0" y="9"/>
                    </a:cubicBezTo>
                    <a:cubicBezTo>
                      <a:pt x="0" y="1"/>
                      <a:pt x="10" y="0"/>
                      <a:pt x="14" y="6"/>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46" name="Freeform 82"/>
              <p:cNvSpPr>
                <a:spLocks/>
              </p:cNvSpPr>
              <p:nvPr/>
            </p:nvSpPr>
            <p:spPr bwMode="auto">
              <a:xfrm>
                <a:off x="2797905" y="1874465"/>
                <a:ext cx="23388" cy="13643"/>
              </a:xfrm>
              <a:custGeom>
                <a:avLst/>
                <a:gdLst/>
                <a:ahLst/>
                <a:cxnLst>
                  <a:cxn ang="0">
                    <a:pos x="5" y="8"/>
                  </a:cxn>
                  <a:cxn ang="0">
                    <a:pos x="0" y="4"/>
                  </a:cxn>
                  <a:cxn ang="0">
                    <a:pos x="5" y="0"/>
                  </a:cxn>
                  <a:cxn ang="0">
                    <a:pos x="14" y="7"/>
                  </a:cxn>
                  <a:cxn ang="0">
                    <a:pos x="5" y="8"/>
                  </a:cxn>
                </a:cxnLst>
                <a:rect l="0" t="0" r="r" b="b"/>
                <a:pathLst>
                  <a:path w="14" h="8">
                    <a:moveTo>
                      <a:pt x="5" y="8"/>
                    </a:moveTo>
                    <a:cubicBezTo>
                      <a:pt x="2" y="8"/>
                      <a:pt x="0" y="7"/>
                      <a:pt x="0" y="4"/>
                    </a:cubicBezTo>
                    <a:cubicBezTo>
                      <a:pt x="0" y="3"/>
                      <a:pt x="4" y="0"/>
                      <a:pt x="5" y="0"/>
                    </a:cubicBezTo>
                    <a:cubicBezTo>
                      <a:pt x="9" y="0"/>
                      <a:pt x="13" y="5"/>
                      <a:pt x="14" y="7"/>
                    </a:cubicBezTo>
                    <a:cubicBezTo>
                      <a:pt x="8" y="8"/>
                      <a:pt x="10" y="8"/>
                      <a:pt x="5" y="8"/>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47" name="Freeform 83"/>
              <p:cNvSpPr>
                <a:spLocks/>
              </p:cNvSpPr>
              <p:nvPr/>
            </p:nvSpPr>
            <p:spPr bwMode="auto">
              <a:xfrm>
                <a:off x="2694608" y="1833537"/>
                <a:ext cx="25338" cy="15592"/>
              </a:xfrm>
              <a:custGeom>
                <a:avLst/>
                <a:gdLst/>
                <a:ahLst/>
                <a:cxnLst>
                  <a:cxn ang="0">
                    <a:pos x="5" y="10"/>
                  </a:cxn>
                  <a:cxn ang="0">
                    <a:pos x="15" y="0"/>
                  </a:cxn>
                  <a:cxn ang="0">
                    <a:pos x="5" y="10"/>
                  </a:cxn>
                </a:cxnLst>
                <a:rect l="0" t="0" r="r" b="b"/>
                <a:pathLst>
                  <a:path w="15" h="10">
                    <a:moveTo>
                      <a:pt x="5" y="10"/>
                    </a:moveTo>
                    <a:cubicBezTo>
                      <a:pt x="0" y="10"/>
                      <a:pt x="10" y="0"/>
                      <a:pt x="15" y="0"/>
                    </a:cubicBezTo>
                    <a:cubicBezTo>
                      <a:pt x="14" y="6"/>
                      <a:pt x="10" y="10"/>
                      <a:pt x="5" y="10"/>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48" name="Freeform 84"/>
              <p:cNvSpPr>
                <a:spLocks/>
              </p:cNvSpPr>
              <p:nvPr/>
            </p:nvSpPr>
            <p:spPr bwMode="auto">
              <a:xfrm>
                <a:off x="2478267" y="1660082"/>
                <a:ext cx="592498" cy="426818"/>
              </a:xfrm>
              <a:custGeom>
                <a:avLst/>
                <a:gdLst/>
                <a:ahLst/>
                <a:cxnLst>
                  <a:cxn ang="0">
                    <a:pos x="333" y="196"/>
                  </a:cxn>
                  <a:cxn ang="0">
                    <a:pos x="281" y="171"/>
                  </a:cxn>
                  <a:cxn ang="0">
                    <a:pos x="289" y="177"/>
                  </a:cxn>
                  <a:cxn ang="0">
                    <a:pos x="283" y="184"/>
                  </a:cxn>
                  <a:cxn ang="0">
                    <a:pos x="298" y="201"/>
                  </a:cxn>
                  <a:cxn ang="0">
                    <a:pos x="318" y="206"/>
                  </a:cxn>
                  <a:cxn ang="0">
                    <a:pos x="326" y="225"/>
                  </a:cxn>
                  <a:cxn ang="0">
                    <a:pos x="278" y="225"/>
                  </a:cxn>
                  <a:cxn ang="0">
                    <a:pos x="304" y="256"/>
                  </a:cxn>
                  <a:cxn ang="0">
                    <a:pos x="295" y="256"/>
                  </a:cxn>
                  <a:cxn ang="0">
                    <a:pos x="233" y="226"/>
                  </a:cxn>
                  <a:cxn ang="0">
                    <a:pos x="190" y="210"/>
                  </a:cxn>
                  <a:cxn ang="0">
                    <a:pos x="169" y="214"/>
                  </a:cxn>
                  <a:cxn ang="0">
                    <a:pos x="168" y="189"/>
                  </a:cxn>
                  <a:cxn ang="0">
                    <a:pos x="207" y="183"/>
                  </a:cxn>
                  <a:cxn ang="0">
                    <a:pos x="210" y="167"/>
                  </a:cxn>
                  <a:cxn ang="0">
                    <a:pos x="186" y="115"/>
                  </a:cxn>
                  <a:cxn ang="0">
                    <a:pos x="168" y="115"/>
                  </a:cxn>
                  <a:cxn ang="0">
                    <a:pos x="146" y="85"/>
                  </a:cxn>
                  <a:cxn ang="0">
                    <a:pos x="122" y="91"/>
                  </a:cxn>
                  <a:cxn ang="0">
                    <a:pos x="41" y="82"/>
                  </a:cxn>
                  <a:cxn ang="0">
                    <a:pos x="11" y="69"/>
                  </a:cxn>
                  <a:cxn ang="0">
                    <a:pos x="30" y="65"/>
                  </a:cxn>
                  <a:cxn ang="0">
                    <a:pos x="0" y="48"/>
                  </a:cxn>
                  <a:cxn ang="0">
                    <a:pos x="11" y="16"/>
                  </a:cxn>
                  <a:cxn ang="0">
                    <a:pos x="61" y="4"/>
                  </a:cxn>
                  <a:cxn ang="0">
                    <a:pos x="46" y="32"/>
                  </a:cxn>
                  <a:cxn ang="0">
                    <a:pos x="50" y="47"/>
                  </a:cxn>
                  <a:cxn ang="0">
                    <a:pos x="55" y="26"/>
                  </a:cxn>
                  <a:cxn ang="0">
                    <a:pos x="120" y="29"/>
                  </a:cxn>
                  <a:cxn ang="0">
                    <a:pos x="128" y="34"/>
                  </a:cxn>
                  <a:cxn ang="0">
                    <a:pos x="156" y="27"/>
                  </a:cxn>
                  <a:cxn ang="0">
                    <a:pos x="217" y="56"/>
                  </a:cxn>
                  <a:cxn ang="0">
                    <a:pos x="242" y="65"/>
                  </a:cxn>
                  <a:cxn ang="0">
                    <a:pos x="273" y="85"/>
                  </a:cxn>
                  <a:cxn ang="0">
                    <a:pos x="293" y="95"/>
                  </a:cxn>
                  <a:cxn ang="0">
                    <a:pos x="291" y="102"/>
                  </a:cxn>
                  <a:cxn ang="0">
                    <a:pos x="283" y="116"/>
                  </a:cxn>
                  <a:cxn ang="0">
                    <a:pos x="317" y="135"/>
                  </a:cxn>
                  <a:cxn ang="0">
                    <a:pos x="342" y="153"/>
                  </a:cxn>
                  <a:cxn ang="0">
                    <a:pos x="362" y="165"/>
                  </a:cxn>
                  <a:cxn ang="0">
                    <a:pos x="349" y="178"/>
                  </a:cxn>
                </a:cxnLst>
                <a:rect l="0" t="0" r="r" b="b"/>
                <a:pathLst>
                  <a:path w="362" h="261">
                    <a:moveTo>
                      <a:pt x="339" y="184"/>
                    </a:moveTo>
                    <a:cubicBezTo>
                      <a:pt x="339" y="189"/>
                      <a:pt x="338" y="196"/>
                      <a:pt x="333" y="196"/>
                    </a:cubicBezTo>
                    <a:cubicBezTo>
                      <a:pt x="311" y="196"/>
                      <a:pt x="311" y="166"/>
                      <a:pt x="289" y="166"/>
                    </a:cubicBezTo>
                    <a:cubicBezTo>
                      <a:pt x="287" y="166"/>
                      <a:pt x="281" y="171"/>
                      <a:pt x="281" y="171"/>
                    </a:cubicBezTo>
                    <a:cubicBezTo>
                      <a:pt x="284" y="173"/>
                      <a:pt x="285" y="173"/>
                      <a:pt x="289" y="172"/>
                    </a:cubicBezTo>
                    <a:cubicBezTo>
                      <a:pt x="289" y="177"/>
                      <a:pt x="289" y="177"/>
                      <a:pt x="289" y="177"/>
                    </a:cubicBezTo>
                    <a:cubicBezTo>
                      <a:pt x="287" y="178"/>
                      <a:pt x="284" y="178"/>
                      <a:pt x="283" y="177"/>
                    </a:cubicBezTo>
                    <a:cubicBezTo>
                      <a:pt x="283" y="184"/>
                      <a:pt x="283" y="184"/>
                      <a:pt x="283" y="184"/>
                    </a:cubicBezTo>
                    <a:cubicBezTo>
                      <a:pt x="288" y="184"/>
                      <a:pt x="288" y="184"/>
                      <a:pt x="288" y="184"/>
                    </a:cubicBezTo>
                    <a:cubicBezTo>
                      <a:pt x="289" y="189"/>
                      <a:pt x="295" y="199"/>
                      <a:pt x="298" y="201"/>
                    </a:cubicBezTo>
                    <a:cubicBezTo>
                      <a:pt x="307" y="204"/>
                      <a:pt x="310" y="198"/>
                      <a:pt x="311" y="206"/>
                    </a:cubicBezTo>
                    <a:cubicBezTo>
                      <a:pt x="315" y="206"/>
                      <a:pt x="315" y="206"/>
                      <a:pt x="318" y="206"/>
                    </a:cubicBezTo>
                    <a:cubicBezTo>
                      <a:pt x="318" y="213"/>
                      <a:pt x="318" y="213"/>
                      <a:pt x="318" y="215"/>
                    </a:cubicBezTo>
                    <a:cubicBezTo>
                      <a:pt x="318" y="218"/>
                      <a:pt x="326" y="220"/>
                      <a:pt x="326" y="225"/>
                    </a:cubicBezTo>
                    <a:cubicBezTo>
                      <a:pt x="326" y="229"/>
                      <a:pt x="321" y="238"/>
                      <a:pt x="319" y="242"/>
                    </a:cubicBezTo>
                    <a:cubicBezTo>
                      <a:pt x="311" y="242"/>
                      <a:pt x="283" y="231"/>
                      <a:pt x="278" y="225"/>
                    </a:cubicBezTo>
                    <a:cubicBezTo>
                      <a:pt x="272" y="225"/>
                      <a:pt x="272" y="225"/>
                      <a:pt x="272" y="225"/>
                    </a:cubicBezTo>
                    <a:cubicBezTo>
                      <a:pt x="279" y="234"/>
                      <a:pt x="304" y="243"/>
                      <a:pt x="304" y="256"/>
                    </a:cubicBezTo>
                    <a:cubicBezTo>
                      <a:pt x="304" y="259"/>
                      <a:pt x="301" y="261"/>
                      <a:pt x="299" y="261"/>
                    </a:cubicBezTo>
                    <a:cubicBezTo>
                      <a:pt x="297" y="261"/>
                      <a:pt x="296" y="256"/>
                      <a:pt x="295" y="256"/>
                    </a:cubicBezTo>
                    <a:cubicBezTo>
                      <a:pt x="282" y="249"/>
                      <a:pt x="274" y="252"/>
                      <a:pt x="263" y="245"/>
                    </a:cubicBezTo>
                    <a:cubicBezTo>
                      <a:pt x="252" y="239"/>
                      <a:pt x="226" y="240"/>
                      <a:pt x="233" y="226"/>
                    </a:cubicBezTo>
                    <a:cubicBezTo>
                      <a:pt x="219" y="219"/>
                      <a:pt x="212" y="211"/>
                      <a:pt x="199" y="204"/>
                    </a:cubicBezTo>
                    <a:cubicBezTo>
                      <a:pt x="197" y="207"/>
                      <a:pt x="194" y="210"/>
                      <a:pt x="190" y="210"/>
                    </a:cubicBezTo>
                    <a:cubicBezTo>
                      <a:pt x="186" y="210"/>
                      <a:pt x="187" y="207"/>
                      <a:pt x="183" y="207"/>
                    </a:cubicBezTo>
                    <a:cubicBezTo>
                      <a:pt x="177" y="207"/>
                      <a:pt x="175" y="214"/>
                      <a:pt x="169" y="214"/>
                    </a:cubicBezTo>
                    <a:cubicBezTo>
                      <a:pt x="165" y="214"/>
                      <a:pt x="150" y="208"/>
                      <a:pt x="150" y="201"/>
                    </a:cubicBezTo>
                    <a:cubicBezTo>
                      <a:pt x="150" y="197"/>
                      <a:pt x="162" y="189"/>
                      <a:pt x="168" y="189"/>
                    </a:cubicBezTo>
                    <a:cubicBezTo>
                      <a:pt x="176" y="189"/>
                      <a:pt x="183" y="189"/>
                      <a:pt x="187" y="189"/>
                    </a:cubicBezTo>
                    <a:cubicBezTo>
                      <a:pt x="191" y="189"/>
                      <a:pt x="202" y="187"/>
                      <a:pt x="207" y="183"/>
                    </a:cubicBezTo>
                    <a:cubicBezTo>
                      <a:pt x="205" y="182"/>
                      <a:pt x="199" y="178"/>
                      <a:pt x="199" y="174"/>
                    </a:cubicBezTo>
                    <a:cubicBezTo>
                      <a:pt x="199" y="167"/>
                      <a:pt x="207" y="171"/>
                      <a:pt x="210" y="167"/>
                    </a:cubicBezTo>
                    <a:cubicBezTo>
                      <a:pt x="214" y="163"/>
                      <a:pt x="223" y="154"/>
                      <a:pt x="223" y="148"/>
                    </a:cubicBezTo>
                    <a:cubicBezTo>
                      <a:pt x="223" y="136"/>
                      <a:pt x="195" y="115"/>
                      <a:pt x="186" y="115"/>
                    </a:cubicBezTo>
                    <a:cubicBezTo>
                      <a:pt x="180" y="115"/>
                      <a:pt x="177" y="120"/>
                      <a:pt x="172" y="120"/>
                    </a:cubicBezTo>
                    <a:cubicBezTo>
                      <a:pt x="170" y="120"/>
                      <a:pt x="168" y="115"/>
                      <a:pt x="168" y="115"/>
                    </a:cubicBezTo>
                    <a:cubicBezTo>
                      <a:pt x="168" y="110"/>
                      <a:pt x="176" y="109"/>
                      <a:pt x="179" y="109"/>
                    </a:cubicBezTo>
                    <a:cubicBezTo>
                      <a:pt x="175" y="105"/>
                      <a:pt x="151" y="85"/>
                      <a:pt x="146" y="85"/>
                    </a:cubicBezTo>
                    <a:cubicBezTo>
                      <a:pt x="140" y="85"/>
                      <a:pt x="133" y="101"/>
                      <a:pt x="125" y="101"/>
                    </a:cubicBezTo>
                    <a:cubicBezTo>
                      <a:pt x="120" y="101"/>
                      <a:pt x="121" y="94"/>
                      <a:pt x="122" y="91"/>
                    </a:cubicBezTo>
                    <a:cubicBezTo>
                      <a:pt x="108" y="90"/>
                      <a:pt x="75" y="91"/>
                      <a:pt x="55" y="91"/>
                    </a:cubicBezTo>
                    <a:cubicBezTo>
                      <a:pt x="51" y="91"/>
                      <a:pt x="44" y="86"/>
                      <a:pt x="41" y="82"/>
                    </a:cubicBezTo>
                    <a:cubicBezTo>
                      <a:pt x="20" y="82"/>
                      <a:pt x="20" y="82"/>
                      <a:pt x="20" y="82"/>
                    </a:cubicBezTo>
                    <a:cubicBezTo>
                      <a:pt x="18" y="76"/>
                      <a:pt x="11" y="75"/>
                      <a:pt x="11" y="69"/>
                    </a:cubicBezTo>
                    <a:cubicBezTo>
                      <a:pt x="16" y="67"/>
                      <a:pt x="23" y="70"/>
                      <a:pt x="30" y="70"/>
                    </a:cubicBezTo>
                    <a:cubicBezTo>
                      <a:pt x="30" y="65"/>
                      <a:pt x="30" y="65"/>
                      <a:pt x="30" y="65"/>
                    </a:cubicBezTo>
                    <a:cubicBezTo>
                      <a:pt x="26" y="62"/>
                      <a:pt x="6" y="60"/>
                      <a:pt x="6" y="60"/>
                    </a:cubicBezTo>
                    <a:cubicBezTo>
                      <a:pt x="6" y="60"/>
                      <a:pt x="0" y="52"/>
                      <a:pt x="0" y="48"/>
                    </a:cubicBezTo>
                    <a:cubicBezTo>
                      <a:pt x="0" y="36"/>
                      <a:pt x="2" y="33"/>
                      <a:pt x="8" y="29"/>
                    </a:cubicBezTo>
                    <a:cubicBezTo>
                      <a:pt x="12" y="26"/>
                      <a:pt x="10" y="18"/>
                      <a:pt x="11" y="16"/>
                    </a:cubicBezTo>
                    <a:cubicBezTo>
                      <a:pt x="20" y="7"/>
                      <a:pt x="32" y="0"/>
                      <a:pt x="47" y="0"/>
                    </a:cubicBezTo>
                    <a:cubicBezTo>
                      <a:pt x="47" y="0"/>
                      <a:pt x="61" y="4"/>
                      <a:pt x="61" y="4"/>
                    </a:cubicBezTo>
                    <a:cubicBezTo>
                      <a:pt x="57" y="14"/>
                      <a:pt x="42" y="14"/>
                      <a:pt x="42" y="27"/>
                    </a:cubicBezTo>
                    <a:cubicBezTo>
                      <a:pt x="42" y="30"/>
                      <a:pt x="44" y="32"/>
                      <a:pt x="46" y="32"/>
                    </a:cubicBezTo>
                    <a:cubicBezTo>
                      <a:pt x="45" y="35"/>
                      <a:pt x="46" y="40"/>
                      <a:pt x="46" y="40"/>
                    </a:cubicBezTo>
                    <a:cubicBezTo>
                      <a:pt x="46" y="43"/>
                      <a:pt x="45" y="47"/>
                      <a:pt x="50" y="47"/>
                    </a:cubicBezTo>
                    <a:cubicBezTo>
                      <a:pt x="53" y="47"/>
                      <a:pt x="59" y="42"/>
                      <a:pt x="59" y="38"/>
                    </a:cubicBezTo>
                    <a:cubicBezTo>
                      <a:pt x="59" y="34"/>
                      <a:pt x="55" y="31"/>
                      <a:pt x="55" y="26"/>
                    </a:cubicBezTo>
                    <a:cubicBezTo>
                      <a:pt x="55" y="10"/>
                      <a:pt x="84" y="4"/>
                      <a:pt x="102" y="4"/>
                    </a:cubicBezTo>
                    <a:cubicBezTo>
                      <a:pt x="113" y="4"/>
                      <a:pt x="120" y="20"/>
                      <a:pt x="120" y="29"/>
                    </a:cubicBezTo>
                    <a:cubicBezTo>
                      <a:pt x="120" y="31"/>
                      <a:pt x="117" y="38"/>
                      <a:pt x="120" y="38"/>
                    </a:cubicBezTo>
                    <a:cubicBezTo>
                      <a:pt x="122" y="38"/>
                      <a:pt x="124" y="34"/>
                      <a:pt x="128" y="34"/>
                    </a:cubicBezTo>
                    <a:cubicBezTo>
                      <a:pt x="133" y="34"/>
                      <a:pt x="135" y="38"/>
                      <a:pt x="138" y="38"/>
                    </a:cubicBezTo>
                    <a:cubicBezTo>
                      <a:pt x="146" y="38"/>
                      <a:pt x="148" y="27"/>
                      <a:pt x="156" y="27"/>
                    </a:cubicBezTo>
                    <a:cubicBezTo>
                      <a:pt x="165" y="27"/>
                      <a:pt x="183" y="30"/>
                      <a:pt x="189" y="34"/>
                    </a:cubicBezTo>
                    <a:cubicBezTo>
                      <a:pt x="199" y="41"/>
                      <a:pt x="202" y="56"/>
                      <a:pt x="217" y="56"/>
                    </a:cubicBezTo>
                    <a:cubicBezTo>
                      <a:pt x="223" y="56"/>
                      <a:pt x="224" y="56"/>
                      <a:pt x="228" y="56"/>
                    </a:cubicBezTo>
                    <a:cubicBezTo>
                      <a:pt x="232" y="56"/>
                      <a:pt x="243" y="57"/>
                      <a:pt x="242" y="65"/>
                    </a:cubicBezTo>
                    <a:cubicBezTo>
                      <a:pt x="254" y="69"/>
                      <a:pt x="261" y="76"/>
                      <a:pt x="273" y="77"/>
                    </a:cubicBezTo>
                    <a:cubicBezTo>
                      <a:pt x="273" y="85"/>
                      <a:pt x="273" y="85"/>
                      <a:pt x="273" y="85"/>
                    </a:cubicBezTo>
                    <a:cubicBezTo>
                      <a:pt x="276" y="85"/>
                      <a:pt x="281" y="85"/>
                      <a:pt x="281" y="85"/>
                    </a:cubicBezTo>
                    <a:cubicBezTo>
                      <a:pt x="287" y="85"/>
                      <a:pt x="290" y="89"/>
                      <a:pt x="293" y="95"/>
                    </a:cubicBezTo>
                    <a:cubicBezTo>
                      <a:pt x="287" y="96"/>
                      <a:pt x="281" y="96"/>
                      <a:pt x="277" y="101"/>
                    </a:cubicBezTo>
                    <a:cubicBezTo>
                      <a:pt x="285" y="102"/>
                      <a:pt x="287" y="102"/>
                      <a:pt x="291" y="102"/>
                    </a:cubicBezTo>
                    <a:cubicBezTo>
                      <a:pt x="293" y="102"/>
                      <a:pt x="296" y="103"/>
                      <a:pt x="297" y="106"/>
                    </a:cubicBezTo>
                    <a:cubicBezTo>
                      <a:pt x="290" y="110"/>
                      <a:pt x="287" y="110"/>
                      <a:pt x="283" y="116"/>
                    </a:cubicBezTo>
                    <a:cubicBezTo>
                      <a:pt x="287" y="118"/>
                      <a:pt x="289" y="120"/>
                      <a:pt x="295" y="120"/>
                    </a:cubicBezTo>
                    <a:cubicBezTo>
                      <a:pt x="296" y="130"/>
                      <a:pt x="308" y="134"/>
                      <a:pt x="317" y="135"/>
                    </a:cubicBezTo>
                    <a:cubicBezTo>
                      <a:pt x="318" y="143"/>
                      <a:pt x="320" y="151"/>
                      <a:pt x="327" y="151"/>
                    </a:cubicBezTo>
                    <a:cubicBezTo>
                      <a:pt x="337" y="151"/>
                      <a:pt x="339" y="145"/>
                      <a:pt x="342" y="153"/>
                    </a:cubicBezTo>
                    <a:cubicBezTo>
                      <a:pt x="344" y="155"/>
                      <a:pt x="348" y="155"/>
                      <a:pt x="350" y="155"/>
                    </a:cubicBezTo>
                    <a:cubicBezTo>
                      <a:pt x="359" y="155"/>
                      <a:pt x="362" y="158"/>
                      <a:pt x="362" y="165"/>
                    </a:cubicBezTo>
                    <a:cubicBezTo>
                      <a:pt x="362" y="171"/>
                      <a:pt x="355" y="173"/>
                      <a:pt x="349" y="173"/>
                    </a:cubicBezTo>
                    <a:cubicBezTo>
                      <a:pt x="349" y="178"/>
                      <a:pt x="349" y="176"/>
                      <a:pt x="349" y="178"/>
                    </a:cubicBezTo>
                    <a:cubicBezTo>
                      <a:pt x="349" y="180"/>
                      <a:pt x="348" y="184"/>
                      <a:pt x="339" y="184"/>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49" name="Freeform 85"/>
              <p:cNvSpPr>
                <a:spLocks/>
              </p:cNvSpPr>
              <p:nvPr/>
            </p:nvSpPr>
            <p:spPr bwMode="auto">
              <a:xfrm>
                <a:off x="2719944" y="2028430"/>
                <a:ext cx="17542" cy="15592"/>
              </a:xfrm>
              <a:custGeom>
                <a:avLst/>
                <a:gdLst/>
                <a:ahLst/>
                <a:cxnLst>
                  <a:cxn ang="0">
                    <a:pos x="10" y="6"/>
                  </a:cxn>
                  <a:cxn ang="0">
                    <a:pos x="0" y="6"/>
                  </a:cxn>
                  <a:cxn ang="0">
                    <a:pos x="10" y="6"/>
                  </a:cxn>
                </a:cxnLst>
                <a:rect l="0" t="0" r="r" b="b"/>
                <a:pathLst>
                  <a:path w="10" h="9">
                    <a:moveTo>
                      <a:pt x="10" y="6"/>
                    </a:moveTo>
                    <a:cubicBezTo>
                      <a:pt x="6" y="9"/>
                      <a:pt x="5" y="9"/>
                      <a:pt x="0" y="6"/>
                    </a:cubicBezTo>
                    <a:cubicBezTo>
                      <a:pt x="5" y="0"/>
                      <a:pt x="5" y="3"/>
                      <a:pt x="10" y="6"/>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50" name="Freeform 86"/>
              <p:cNvSpPr>
                <a:spLocks/>
              </p:cNvSpPr>
              <p:nvPr/>
            </p:nvSpPr>
            <p:spPr bwMode="auto">
              <a:xfrm>
                <a:off x="2599106" y="1946575"/>
                <a:ext cx="15592" cy="15592"/>
              </a:xfrm>
              <a:custGeom>
                <a:avLst/>
                <a:gdLst/>
                <a:ahLst/>
                <a:cxnLst>
                  <a:cxn ang="0">
                    <a:pos x="1" y="2"/>
                  </a:cxn>
                  <a:cxn ang="0">
                    <a:pos x="9" y="9"/>
                  </a:cxn>
                  <a:cxn ang="0">
                    <a:pos x="1" y="2"/>
                  </a:cxn>
                </a:cxnLst>
                <a:rect l="0" t="0" r="r" b="b"/>
                <a:pathLst>
                  <a:path w="9" h="9">
                    <a:moveTo>
                      <a:pt x="1" y="2"/>
                    </a:moveTo>
                    <a:cubicBezTo>
                      <a:pt x="6" y="0"/>
                      <a:pt x="6" y="5"/>
                      <a:pt x="9" y="9"/>
                    </a:cubicBezTo>
                    <a:cubicBezTo>
                      <a:pt x="4" y="9"/>
                      <a:pt x="0" y="5"/>
                      <a:pt x="1" y="2"/>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51" name="Freeform 87"/>
              <p:cNvSpPr>
                <a:spLocks/>
              </p:cNvSpPr>
              <p:nvPr/>
            </p:nvSpPr>
            <p:spPr bwMode="auto">
              <a:xfrm>
                <a:off x="2443185" y="1231315"/>
                <a:ext cx="631478" cy="331320"/>
              </a:xfrm>
              <a:custGeom>
                <a:avLst/>
                <a:gdLst/>
                <a:ahLst/>
                <a:cxnLst>
                  <a:cxn ang="0">
                    <a:pos x="307" y="16"/>
                  </a:cxn>
                  <a:cxn ang="0">
                    <a:pos x="350" y="9"/>
                  </a:cxn>
                  <a:cxn ang="0">
                    <a:pos x="386" y="28"/>
                  </a:cxn>
                  <a:cxn ang="0">
                    <a:pos x="313" y="51"/>
                  </a:cxn>
                  <a:cxn ang="0">
                    <a:pos x="295" y="74"/>
                  </a:cxn>
                  <a:cxn ang="0">
                    <a:pos x="231" y="108"/>
                  </a:cxn>
                  <a:cxn ang="0">
                    <a:pos x="216" y="118"/>
                  </a:cxn>
                  <a:cxn ang="0">
                    <a:pos x="216" y="137"/>
                  </a:cxn>
                  <a:cxn ang="0">
                    <a:pos x="174" y="157"/>
                  </a:cxn>
                  <a:cxn ang="0">
                    <a:pos x="158" y="184"/>
                  </a:cxn>
                  <a:cxn ang="0">
                    <a:pos x="176" y="188"/>
                  </a:cxn>
                  <a:cxn ang="0">
                    <a:pos x="126" y="197"/>
                  </a:cxn>
                  <a:cxn ang="0">
                    <a:pos x="80" y="201"/>
                  </a:cxn>
                  <a:cxn ang="0">
                    <a:pos x="33" y="197"/>
                  </a:cxn>
                  <a:cxn ang="0">
                    <a:pos x="60" y="176"/>
                  </a:cxn>
                  <a:cxn ang="0">
                    <a:pos x="57" y="158"/>
                  </a:cxn>
                  <a:cxn ang="0">
                    <a:pos x="92" y="170"/>
                  </a:cxn>
                  <a:cxn ang="0">
                    <a:pos x="66" y="148"/>
                  </a:cxn>
                  <a:cxn ang="0">
                    <a:pos x="55" y="151"/>
                  </a:cxn>
                  <a:cxn ang="0">
                    <a:pos x="68" y="131"/>
                  </a:cxn>
                  <a:cxn ang="0">
                    <a:pos x="62" y="97"/>
                  </a:cxn>
                  <a:cxn ang="0">
                    <a:pos x="67" y="89"/>
                  </a:cxn>
                  <a:cxn ang="0">
                    <a:pos x="97" y="90"/>
                  </a:cxn>
                  <a:cxn ang="0">
                    <a:pos x="108" y="91"/>
                  </a:cxn>
                  <a:cxn ang="0">
                    <a:pos x="133" y="86"/>
                  </a:cxn>
                  <a:cxn ang="0">
                    <a:pos x="147" y="74"/>
                  </a:cxn>
                  <a:cxn ang="0">
                    <a:pos x="99" y="81"/>
                  </a:cxn>
                  <a:cxn ang="0">
                    <a:pos x="72" y="76"/>
                  </a:cxn>
                  <a:cxn ang="0">
                    <a:pos x="57" y="81"/>
                  </a:cxn>
                  <a:cxn ang="0">
                    <a:pos x="44" y="67"/>
                  </a:cxn>
                  <a:cxn ang="0">
                    <a:pos x="51" y="53"/>
                  </a:cxn>
                  <a:cxn ang="0">
                    <a:pos x="25" y="60"/>
                  </a:cxn>
                  <a:cxn ang="0">
                    <a:pos x="29" y="49"/>
                  </a:cxn>
                  <a:cxn ang="0">
                    <a:pos x="9" y="52"/>
                  </a:cxn>
                  <a:cxn ang="0">
                    <a:pos x="44" y="36"/>
                  </a:cxn>
                  <a:cxn ang="0">
                    <a:pos x="57" y="32"/>
                  </a:cxn>
                  <a:cxn ang="0">
                    <a:pos x="104" y="32"/>
                  </a:cxn>
                  <a:cxn ang="0">
                    <a:pos x="135" y="11"/>
                  </a:cxn>
                  <a:cxn ang="0">
                    <a:pos x="196" y="6"/>
                  </a:cxn>
                  <a:cxn ang="0">
                    <a:pos x="218" y="8"/>
                  </a:cxn>
                  <a:cxn ang="0">
                    <a:pos x="245" y="3"/>
                  </a:cxn>
                  <a:cxn ang="0">
                    <a:pos x="315" y="11"/>
                  </a:cxn>
                </a:cxnLst>
                <a:rect l="0" t="0" r="r" b="b"/>
                <a:pathLst>
                  <a:path w="386" h="203">
                    <a:moveTo>
                      <a:pt x="315" y="11"/>
                    </a:moveTo>
                    <a:cubicBezTo>
                      <a:pt x="312" y="14"/>
                      <a:pt x="310" y="15"/>
                      <a:pt x="307" y="16"/>
                    </a:cubicBezTo>
                    <a:cubicBezTo>
                      <a:pt x="342" y="6"/>
                      <a:pt x="342" y="6"/>
                      <a:pt x="342" y="6"/>
                    </a:cubicBezTo>
                    <a:cubicBezTo>
                      <a:pt x="345" y="7"/>
                      <a:pt x="347" y="8"/>
                      <a:pt x="350" y="9"/>
                    </a:cubicBezTo>
                    <a:cubicBezTo>
                      <a:pt x="355" y="11"/>
                      <a:pt x="355" y="14"/>
                      <a:pt x="358" y="17"/>
                    </a:cubicBezTo>
                    <a:cubicBezTo>
                      <a:pt x="363" y="22"/>
                      <a:pt x="386" y="20"/>
                      <a:pt x="386" y="28"/>
                    </a:cubicBezTo>
                    <a:cubicBezTo>
                      <a:pt x="386" y="33"/>
                      <a:pt x="378" y="32"/>
                      <a:pt x="375" y="34"/>
                    </a:cubicBezTo>
                    <a:cubicBezTo>
                      <a:pt x="358" y="48"/>
                      <a:pt x="336" y="40"/>
                      <a:pt x="313" y="51"/>
                    </a:cubicBezTo>
                    <a:cubicBezTo>
                      <a:pt x="317" y="56"/>
                      <a:pt x="335" y="52"/>
                      <a:pt x="346" y="52"/>
                    </a:cubicBezTo>
                    <a:cubicBezTo>
                      <a:pt x="336" y="63"/>
                      <a:pt x="311" y="69"/>
                      <a:pt x="295" y="74"/>
                    </a:cubicBezTo>
                    <a:cubicBezTo>
                      <a:pt x="277" y="80"/>
                      <a:pt x="267" y="97"/>
                      <a:pt x="254" y="107"/>
                    </a:cubicBezTo>
                    <a:cubicBezTo>
                      <a:pt x="248" y="112"/>
                      <a:pt x="238" y="106"/>
                      <a:pt x="231" y="108"/>
                    </a:cubicBezTo>
                    <a:cubicBezTo>
                      <a:pt x="221" y="112"/>
                      <a:pt x="210" y="112"/>
                      <a:pt x="203" y="118"/>
                    </a:cubicBezTo>
                    <a:cubicBezTo>
                      <a:pt x="216" y="118"/>
                      <a:pt x="216" y="118"/>
                      <a:pt x="216" y="118"/>
                    </a:cubicBezTo>
                    <a:cubicBezTo>
                      <a:pt x="217" y="128"/>
                      <a:pt x="211" y="127"/>
                      <a:pt x="203" y="126"/>
                    </a:cubicBezTo>
                    <a:cubicBezTo>
                      <a:pt x="208" y="129"/>
                      <a:pt x="213" y="131"/>
                      <a:pt x="216" y="137"/>
                    </a:cubicBezTo>
                    <a:cubicBezTo>
                      <a:pt x="206" y="141"/>
                      <a:pt x="203" y="152"/>
                      <a:pt x="196" y="157"/>
                    </a:cubicBezTo>
                    <a:cubicBezTo>
                      <a:pt x="177" y="157"/>
                      <a:pt x="177" y="157"/>
                      <a:pt x="174" y="157"/>
                    </a:cubicBezTo>
                    <a:cubicBezTo>
                      <a:pt x="175" y="160"/>
                      <a:pt x="177" y="161"/>
                      <a:pt x="177" y="164"/>
                    </a:cubicBezTo>
                    <a:cubicBezTo>
                      <a:pt x="177" y="178"/>
                      <a:pt x="158" y="169"/>
                      <a:pt x="158" y="184"/>
                    </a:cubicBezTo>
                    <a:cubicBezTo>
                      <a:pt x="165" y="184"/>
                      <a:pt x="166" y="184"/>
                      <a:pt x="169" y="184"/>
                    </a:cubicBezTo>
                    <a:cubicBezTo>
                      <a:pt x="171" y="184"/>
                      <a:pt x="176" y="184"/>
                      <a:pt x="176" y="188"/>
                    </a:cubicBezTo>
                    <a:cubicBezTo>
                      <a:pt x="176" y="195"/>
                      <a:pt x="151" y="203"/>
                      <a:pt x="141" y="203"/>
                    </a:cubicBezTo>
                    <a:cubicBezTo>
                      <a:pt x="131" y="203"/>
                      <a:pt x="135" y="197"/>
                      <a:pt x="126" y="197"/>
                    </a:cubicBezTo>
                    <a:cubicBezTo>
                      <a:pt x="113" y="197"/>
                      <a:pt x="104" y="197"/>
                      <a:pt x="93" y="197"/>
                    </a:cubicBezTo>
                    <a:cubicBezTo>
                      <a:pt x="89" y="197"/>
                      <a:pt x="86" y="201"/>
                      <a:pt x="80" y="201"/>
                    </a:cubicBezTo>
                    <a:cubicBezTo>
                      <a:pt x="65" y="201"/>
                      <a:pt x="53" y="197"/>
                      <a:pt x="38" y="192"/>
                    </a:cubicBezTo>
                    <a:cubicBezTo>
                      <a:pt x="37" y="194"/>
                      <a:pt x="35" y="197"/>
                      <a:pt x="33" y="197"/>
                    </a:cubicBezTo>
                    <a:cubicBezTo>
                      <a:pt x="29" y="197"/>
                      <a:pt x="28" y="194"/>
                      <a:pt x="28" y="193"/>
                    </a:cubicBezTo>
                    <a:cubicBezTo>
                      <a:pt x="28" y="176"/>
                      <a:pt x="51" y="182"/>
                      <a:pt x="60" y="176"/>
                    </a:cubicBezTo>
                    <a:cubicBezTo>
                      <a:pt x="55" y="172"/>
                      <a:pt x="46" y="170"/>
                      <a:pt x="46" y="162"/>
                    </a:cubicBezTo>
                    <a:cubicBezTo>
                      <a:pt x="46" y="156"/>
                      <a:pt x="52" y="158"/>
                      <a:pt x="57" y="158"/>
                    </a:cubicBezTo>
                    <a:cubicBezTo>
                      <a:pt x="71" y="158"/>
                      <a:pt x="76" y="165"/>
                      <a:pt x="84" y="170"/>
                    </a:cubicBezTo>
                    <a:cubicBezTo>
                      <a:pt x="92" y="170"/>
                      <a:pt x="92" y="170"/>
                      <a:pt x="92" y="170"/>
                    </a:cubicBezTo>
                    <a:cubicBezTo>
                      <a:pt x="86" y="164"/>
                      <a:pt x="72" y="159"/>
                      <a:pt x="72" y="148"/>
                    </a:cubicBezTo>
                    <a:cubicBezTo>
                      <a:pt x="66" y="148"/>
                      <a:pt x="66" y="148"/>
                      <a:pt x="66" y="148"/>
                    </a:cubicBezTo>
                    <a:cubicBezTo>
                      <a:pt x="63" y="149"/>
                      <a:pt x="63" y="149"/>
                      <a:pt x="61" y="151"/>
                    </a:cubicBezTo>
                    <a:cubicBezTo>
                      <a:pt x="55" y="151"/>
                      <a:pt x="55" y="151"/>
                      <a:pt x="55" y="151"/>
                    </a:cubicBezTo>
                    <a:cubicBezTo>
                      <a:pt x="55" y="146"/>
                      <a:pt x="55" y="146"/>
                      <a:pt x="55" y="146"/>
                    </a:cubicBezTo>
                    <a:cubicBezTo>
                      <a:pt x="58" y="138"/>
                      <a:pt x="61" y="134"/>
                      <a:pt x="68" y="131"/>
                    </a:cubicBezTo>
                    <a:cubicBezTo>
                      <a:pt x="79" y="128"/>
                      <a:pt x="92" y="132"/>
                      <a:pt x="92" y="119"/>
                    </a:cubicBezTo>
                    <a:cubicBezTo>
                      <a:pt x="92" y="105"/>
                      <a:pt x="62" y="105"/>
                      <a:pt x="62" y="97"/>
                    </a:cubicBezTo>
                    <a:cubicBezTo>
                      <a:pt x="62" y="93"/>
                      <a:pt x="69" y="94"/>
                      <a:pt x="73" y="94"/>
                    </a:cubicBezTo>
                    <a:cubicBezTo>
                      <a:pt x="68" y="94"/>
                      <a:pt x="67" y="92"/>
                      <a:pt x="67" y="89"/>
                    </a:cubicBezTo>
                    <a:cubicBezTo>
                      <a:pt x="69" y="88"/>
                      <a:pt x="71" y="89"/>
                      <a:pt x="73" y="89"/>
                    </a:cubicBezTo>
                    <a:cubicBezTo>
                      <a:pt x="78" y="89"/>
                      <a:pt x="88" y="87"/>
                      <a:pt x="97" y="90"/>
                    </a:cubicBezTo>
                    <a:cubicBezTo>
                      <a:pt x="108" y="93"/>
                      <a:pt x="112" y="106"/>
                      <a:pt x="124" y="104"/>
                    </a:cubicBezTo>
                    <a:cubicBezTo>
                      <a:pt x="122" y="102"/>
                      <a:pt x="108" y="93"/>
                      <a:pt x="108" y="91"/>
                    </a:cubicBezTo>
                    <a:cubicBezTo>
                      <a:pt x="108" y="89"/>
                      <a:pt x="110" y="88"/>
                      <a:pt x="111" y="86"/>
                    </a:cubicBezTo>
                    <a:cubicBezTo>
                      <a:pt x="133" y="86"/>
                      <a:pt x="133" y="86"/>
                      <a:pt x="133" y="86"/>
                    </a:cubicBezTo>
                    <a:cubicBezTo>
                      <a:pt x="141" y="83"/>
                      <a:pt x="149" y="81"/>
                      <a:pt x="154" y="74"/>
                    </a:cubicBezTo>
                    <a:cubicBezTo>
                      <a:pt x="147" y="74"/>
                      <a:pt x="147" y="74"/>
                      <a:pt x="147" y="74"/>
                    </a:cubicBezTo>
                    <a:cubicBezTo>
                      <a:pt x="138" y="81"/>
                      <a:pt x="128" y="84"/>
                      <a:pt x="114" y="84"/>
                    </a:cubicBezTo>
                    <a:cubicBezTo>
                      <a:pt x="106" y="84"/>
                      <a:pt x="103" y="81"/>
                      <a:pt x="99" y="81"/>
                    </a:cubicBezTo>
                    <a:cubicBezTo>
                      <a:pt x="95" y="81"/>
                      <a:pt x="93" y="85"/>
                      <a:pt x="90" y="85"/>
                    </a:cubicBezTo>
                    <a:cubicBezTo>
                      <a:pt x="81" y="85"/>
                      <a:pt x="70" y="82"/>
                      <a:pt x="72" y="76"/>
                    </a:cubicBezTo>
                    <a:cubicBezTo>
                      <a:pt x="67" y="76"/>
                      <a:pt x="67" y="76"/>
                      <a:pt x="67" y="76"/>
                    </a:cubicBezTo>
                    <a:cubicBezTo>
                      <a:pt x="63" y="78"/>
                      <a:pt x="61" y="81"/>
                      <a:pt x="57" y="81"/>
                    </a:cubicBezTo>
                    <a:cubicBezTo>
                      <a:pt x="48" y="81"/>
                      <a:pt x="36" y="75"/>
                      <a:pt x="33" y="71"/>
                    </a:cubicBezTo>
                    <a:cubicBezTo>
                      <a:pt x="36" y="69"/>
                      <a:pt x="39" y="67"/>
                      <a:pt x="44" y="67"/>
                    </a:cubicBezTo>
                    <a:cubicBezTo>
                      <a:pt x="36" y="67"/>
                      <a:pt x="27" y="66"/>
                      <a:pt x="24" y="67"/>
                    </a:cubicBezTo>
                    <a:cubicBezTo>
                      <a:pt x="29" y="55"/>
                      <a:pt x="40" y="56"/>
                      <a:pt x="51" y="53"/>
                    </a:cubicBezTo>
                    <a:cubicBezTo>
                      <a:pt x="47" y="52"/>
                      <a:pt x="46" y="52"/>
                      <a:pt x="42" y="52"/>
                    </a:cubicBezTo>
                    <a:cubicBezTo>
                      <a:pt x="33" y="52"/>
                      <a:pt x="33" y="60"/>
                      <a:pt x="25" y="60"/>
                    </a:cubicBezTo>
                    <a:cubicBezTo>
                      <a:pt x="22" y="60"/>
                      <a:pt x="18" y="57"/>
                      <a:pt x="17" y="56"/>
                    </a:cubicBezTo>
                    <a:cubicBezTo>
                      <a:pt x="21" y="52"/>
                      <a:pt x="24" y="51"/>
                      <a:pt x="29" y="49"/>
                    </a:cubicBezTo>
                    <a:cubicBezTo>
                      <a:pt x="16" y="49"/>
                      <a:pt x="16" y="49"/>
                      <a:pt x="16" y="49"/>
                    </a:cubicBezTo>
                    <a:cubicBezTo>
                      <a:pt x="13" y="50"/>
                      <a:pt x="11" y="51"/>
                      <a:pt x="9" y="52"/>
                    </a:cubicBezTo>
                    <a:cubicBezTo>
                      <a:pt x="7" y="52"/>
                      <a:pt x="2" y="52"/>
                      <a:pt x="0" y="52"/>
                    </a:cubicBezTo>
                    <a:cubicBezTo>
                      <a:pt x="2" y="41"/>
                      <a:pt x="31" y="36"/>
                      <a:pt x="44" y="36"/>
                    </a:cubicBezTo>
                    <a:cubicBezTo>
                      <a:pt x="49" y="36"/>
                      <a:pt x="52" y="36"/>
                      <a:pt x="53" y="36"/>
                    </a:cubicBezTo>
                    <a:cubicBezTo>
                      <a:pt x="55" y="36"/>
                      <a:pt x="57" y="34"/>
                      <a:pt x="57" y="32"/>
                    </a:cubicBezTo>
                    <a:cubicBezTo>
                      <a:pt x="71" y="32"/>
                      <a:pt x="65" y="22"/>
                      <a:pt x="74" y="22"/>
                    </a:cubicBezTo>
                    <a:cubicBezTo>
                      <a:pt x="83" y="22"/>
                      <a:pt x="100" y="31"/>
                      <a:pt x="104" y="32"/>
                    </a:cubicBezTo>
                    <a:cubicBezTo>
                      <a:pt x="108" y="22"/>
                      <a:pt x="113" y="12"/>
                      <a:pt x="126" y="12"/>
                    </a:cubicBezTo>
                    <a:cubicBezTo>
                      <a:pt x="134" y="12"/>
                      <a:pt x="129" y="16"/>
                      <a:pt x="135" y="11"/>
                    </a:cubicBezTo>
                    <a:cubicBezTo>
                      <a:pt x="137" y="7"/>
                      <a:pt x="141" y="6"/>
                      <a:pt x="145" y="6"/>
                    </a:cubicBezTo>
                    <a:cubicBezTo>
                      <a:pt x="168" y="6"/>
                      <a:pt x="173" y="6"/>
                      <a:pt x="196" y="6"/>
                    </a:cubicBezTo>
                    <a:cubicBezTo>
                      <a:pt x="197" y="4"/>
                      <a:pt x="199" y="3"/>
                      <a:pt x="201" y="3"/>
                    </a:cubicBezTo>
                    <a:cubicBezTo>
                      <a:pt x="209" y="3"/>
                      <a:pt x="211" y="8"/>
                      <a:pt x="218" y="8"/>
                    </a:cubicBezTo>
                    <a:cubicBezTo>
                      <a:pt x="224" y="8"/>
                      <a:pt x="226" y="0"/>
                      <a:pt x="232" y="0"/>
                    </a:cubicBezTo>
                    <a:cubicBezTo>
                      <a:pt x="239" y="0"/>
                      <a:pt x="241" y="3"/>
                      <a:pt x="245" y="3"/>
                    </a:cubicBezTo>
                    <a:cubicBezTo>
                      <a:pt x="250" y="3"/>
                      <a:pt x="253" y="3"/>
                      <a:pt x="258" y="3"/>
                    </a:cubicBezTo>
                    <a:cubicBezTo>
                      <a:pt x="268" y="3"/>
                      <a:pt x="306" y="2"/>
                      <a:pt x="315" y="11"/>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52" name="Freeform 88"/>
              <p:cNvSpPr>
                <a:spLocks/>
              </p:cNvSpPr>
              <p:nvPr/>
            </p:nvSpPr>
            <p:spPr bwMode="auto">
              <a:xfrm>
                <a:off x="2838834" y="1200132"/>
                <a:ext cx="1235671" cy="939389"/>
              </a:xfrm>
              <a:custGeom>
                <a:avLst/>
                <a:gdLst/>
                <a:ahLst/>
                <a:cxnLst>
                  <a:cxn ang="0">
                    <a:pos x="280" y="372"/>
                  </a:cxn>
                  <a:cxn ang="0">
                    <a:pos x="267" y="360"/>
                  </a:cxn>
                  <a:cxn ang="0">
                    <a:pos x="228" y="336"/>
                  </a:cxn>
                  <a:cxn ang="0">
                    <a:pos x="215" y="302"/>
                  </a:cxn>
                  <a:cxn ang="0">
                    <a:pos x="109" y="219"/>
                  </a:cxn>
                  <a:cxn ang="0">
                    <a:pos x="73" y="223"/>
                  </a:cxn>
                  <a:cxn ang="0">
                    <a:pos x="43" y="217"/>
                  </a:cxn>
                  <a:cxn ang="0">
                    <a:pos x="19" y="202"/>
                  </a:cxn>
                  <a:cxn ang="0">
                    <a:pos x="51" y="190"/>
                  </a:cxn>
                  <a:cxn ang="0">
                    <a:pos x="64" y="180"/>
                  </a:cxn>
                  <a:cxn ang="0">
                    <a:pos x="0" y="166"/>
                  </a:cxn>
                  <a:cxn ang="0">
                    <a:pos x="84" y="141"/>
                  </a:cxn>
                  <a:cxn ang="0">
                    <a:pos x="72" y="102"/>
                  </a:cxn>
                  <a:cxn ang="0">
                    <a:pos x="144" y="59"/>
                  </a:cxn>
                  <a:cxn ang="0">
                    <a:pos x="237" y="56"/>
                  </a:cxn>
                  <a:cxn ang="0">
                    <a:pos x="260" y="53"/>
                  </a:cxn>
                  <a:cxn ang="0">
                    <a:pos x="274" y="38"/>
                  </a:cxn>
                  <a:cxn ang="0">
                    <a:pos x="309" y="36"/>
                  </a:cxn>
                  <a:cxn ang="0">
                    <a:pos x="355" y="15"/>
                  </a:cxn>
                  <a:cxn ang="0">
                    <a:pos x="391" y="13"/>
                  </a:cxn>
                  <a:cxn ang="0">
                    <a:pos x="534" y="0"/>
                  </a:cxn>
                  <a:cxn ang="0">
                    <a:pos x="594" y="48"/>
                  </a:cxn>
                  <a:cxn ang="0">
                    <a:pos x="570" y="75"/>
                  </a:cxn>
                  <a:cxn ang="0">
                    <a:pos x="603" y="102"/>
                  </a:cxn>
                  <a:cxn ang="0">
                    <a:pos x="684" y="66"/>
                  </a:cxn>
                  <a:cxn ang="0">
                    <a:pos x="730" y="51"/>
                  </a:cxn>
                  <a:cxn ang="0">
                    <a:pos x="702" y="94"/>
                  </a:cxn>
                  <a:cxn ang="0">
                    <a:pos x="691" y="114"/>
                  </a:cxn>
                  <a:cxn ang="0">
                    <a:pos x="654" y="150"/>
                  </a:cxn>
                  <a:cxn ang="0">
                    <a:pos x="677" y="178"/>
                  </a:cxn>
                  <a:cxn ang="0">
                    <a:pos x="657" y="202"/>
                  </a:cxn>
                  <a:cxn ang="0">
                    <a:pos x="669" y="236"/>
                  </a:cxn>
                  <a:cxn ang="0">
                    <a:pos x="673" y="260"/>
                  </a:cxn>
                  <a:cxn ang="0">
                    <a:pos x="633" y="295"/>
                  </a:cxn>
                  <a:cxn ang="0">
                    <a:pos x="637" y="305"/>
                  </a:cxn>
                  <a:cxn ang="0">
                    <a:pos x="601" y="297"/>
                  </a:cxn>
                  <a:cxn ang="0">
                    <a:pos x="633" y="358"/>
                  </a:cxn>
                  <a:cxn ang="0">
                    <a:pos x="596" y="347"/>
                  </a:cxn>
                  <a:cxn ang="0">
                    <a:pos x="616" y="375"/>
                  </a:cxn>
                  <a:cxn ang="0">
                    <a:pos x="518" y="408"/>
                  </a:cxn>
                  <a:cxn ang="0">
                    <a:pos x="483" y="445"/>
                  </a:cxn>
                  <a:cxn ang="0">
                    <a:pos x="443" y="449"/>
                  </a:cxn>
                  <a:cxn ang="0">
                    <a:pos x="402" y="485"/>
                  </a:cxn>
                  <a:cxn ang="0">
                    <a:pos x="384" y="523"/>
                  </a:cxn>
                  <a:cxn ang="0">
                    <a:pos x="362" y="571"/>
                  </a:cxn>
                  <a:cxn ang="0">
                    <a:pos x="313" y="560"/>
                  </a:cxn>
                  <a:cxn ang="0">
                    <a:pos x="270" y="499"/>
                  </a:cxn>
                  <a:cxn ang="0">
                    <a:pos x="256" y="475"/>
                  </a:cxn>
                  <a:cxn ang="0">
                    <a:pos x="237" y="438"/>
                  </a:cxn>
                  <a:cxn ang="0">
                    <a:pos x="255" y="403"/>
                  </a:cxn>
                </a:cxnLst>
                <a:rect l="0" t="0" r="r" b="b"/>
                <a:pathLst>
                  <a:path w="756" h="575">
                    <a:moveTo>
                      <a:pt x="255" y="403"/>
                    </a:moveTo>
                    <a:cubicBezTo>
                      <a:pt x="261" y="400"/>
                      <a:pt x="261" y="400"/>
                      <a:pt x="267" y="402"/>
                    </a:cubicBezTo>
                    <a:cubicBezTo>
                      <a:pt x="270" y="389"/>
                      <a:pt x="276" y="385"/>
                      <a:pt x="280" y="372"/>
                    </a:cubicBezTo>
                    <a:cubicBezTo>
                      <a:pt x="266" y="368"/>
                      <a:pt x="234" y="366"/>
                      <a:pt x="233" y="353"/>
                    </a:cubicBezTo>
                    <a:cubicBezTo>
                      <a:pt x="237" y="352"/>
                      <a:pt x="236" y="353"/>
                      <a:pt x="240" y="353"/>
                    </a:cubicBezTo>
                    <a:cubicBezTo>
                      <a:pt x="250" y="353"/>
                      <a:pt x="256" y="360"/>
                      <a:pt x="267" y="360"/>
                    </a:cubicBezTo>
                    <a:cubicBezTo>
                      <a:pt x="271" y="360"/>
                      <a:pt x="271" y="356"/>
                      <a:pt x="271" y="353"/>
                    </a:cubicBezTo>
                    <a:cubicBezTo>
                      <a:pt x="258" y="349"/>
                      <a:pt x="254" y="328"/>
                      <a:pt x="239" y="328"/>
                    </a:cubicBezTo>
                    <a:cubicBezTo>
                      <a:pt x="235" y="328"/>
                      <a:pt x="234" y="336"/>
                      <a:pt x="228" y="336"/>
                    </a:cubicBezTo>
                    <a:cubicBezTo>
                      <a:pt x="220" y="336"/>
                      <a:pt x="216" y="335"/>
                      <a:pt x="216" y="328"/>
                    </a:cubicBezTo>
                    <a:cubicBezTo>
                      <a:pt x="216" y="318"/>
                      <a:pt x="226" y="319"/>
                      <a:pt x="226" y="309"/>
                    </a:cubicBezTo>
                    <a:cubicBezTo>
                      <a:pt x="226" y="303"/>
                      <a:pt x="219" y="302"/>
                      <a:pt x="215" y="302"/>
                    </a:cubicBezTo>
                    <a:cubicBezTo>
                      <a:pt x="215" y="295"/>
                      <a:pt x="215" y="295"/>
                      <a:pt x="215" y="295"/>
                    </a:cubicBezTo>
                    <a:cubicBezTo>
                      <a:pt x="203" y="257"/>
                      <a:pt x="172" y="219"/>
                      <a:pt x="122" y="219"/>
                    </a:cubicBezTo>
                    <a:cubicBezTo>
                      <a:pt x="115" y="219"/>
                      <a:pt x="113" y="219"/>
                      <a:pt x="109" y="219"/>
                    </a:cubicBezTo>
                    <a:cubicBezTo>
                      <a:pt x="103" y="219"/>
                      <a:pt x="101" y="224"/>
                      <a:pt x="95" y="224"/>
                    </a:cubicBezTo>
                    <a:cubicBezTo>
                      <a:pt x="91" y="224"/>
                      <a:pt x="87" y="221"/>
                      <a:pt x="82" y="221"/>
                    </a:cubicBezTo>
                    <a:cubicBezTo>
                      <a:pt x="77" y="221"/>
                      <a:pt x="75" y="222"/>
                      <a:pt x="73" y="223"/>
                    </a:cubicBezTo>
                    <a:cubicBezTo>
                      <a:pt x="74" y="224"/>
                      <a:pt x="76" y="226"/>
                      <a:pt x="77" y="226"/>
                    </a:cubicBezTo>
                    <a:cubicBezTo>
                      <a:pt x="75" y="229"/>
                      <a:pt x="75" y="228"/>
                      <a:pt x="72" y="228"/>
                    </a:cubicBezTo>
                    <a:cubicBezTo>
                      <a:pt x="62" y="228"/>
                      <a:pt x="48" y="224"/>
                      <a:pt x="43" y="217"/>
                    </a:cubicBezTo>
                    <a:cubicBezTo>
                      <a:pt x="47" y="214"/>
                      <a:pt x="50" y="214"/>
                      <a:pt x="52" y="210"/>
                    </a:cubicBezTo>
                    <a:cubicBezTo>
                      <a:pt x="45" y="207"/>
                      <a:pt x="39" y="202"/>
                      <a:pt x="34" y="202"/>
                    </a:cubicBezTo>
                    <a:cubicBezTo>
                      <a:pt x="24" y="202"/>
                      <a:pt x="27" y="206"/>
                      <a:pt x="19" y="202"/>
                    </a:cubicBezTo>
                    <a:cubicBezTo>
                      <a:pt x="19" y="196"/>
                      <a:pt x="28" y="194"/>
                      <a:pt x="32" y="194"/>
                    </a:cubicBezTo>
                    <a:cubicBezTo>
                      <a:pt x="37" y="194"/>
                      <a:pt x="40" y="194"/>
                      <a:pt x="43" y="194"/>
                    </a:cubicBezTo>
                    <a:cubicBezTo>
                      <a:pt x="47" y="194"/>
                      <a:pt x="49" y="193"/>
                      <a:pt x="51" y="190"/>
                    </a:cubicBezTo>
                    <a:cubicBezTo>
                      <a:pt x="76" y="190"/>
                      <a:pt x="76" y="190"/>
                      <a:pt x="76" y="190"/>
                    </a:cubicBezTo>
                    <a:cubicBezTo>
                      <a:pt x="80" y="187"/>
                      <a:pt x="80" y="185"/>
                      <a:pt x="82" y="180"/>
                    </a:cubicBezTo>
                    <a:cubicBezTo>
                      <a:pt x="64" y="180"/>
                      <a:pt x="64" y="180"/>
                      <a:pt x="64" y="180"/>
                    </a:cubicBezTo>
                    <a:cubicBezTo>
                      <a:pt x="63" y="183"/>
                      <a:pt x="62" y="185"/>
                      <a:pt x="60" y="185"/>
                    </a:cubicBezTo>
                    <a:cubicBezTo>
                      <a:pt x="53" y="185"/>
                      <a:pt x="50" y="185"/>
                      <a:pt x="44" y="185"/>
                    </a:cubicBezTo>
                    <a:cubicBezTo>
                      <a:pt x="42" y="185"/>
                      <a:pt x="0" y="173"/>
                      <a:pt x="0" y="166"/>
                    </a:cubicBezTo>
                    <a:cubicBezTo>
                      <a:pt x="0" y="152"/>
                      <a:pt x="16" y="157"/>
                      <a:pt x="25" y="154"/>
                    </a:cubicBezTo>
                    <a:cubicBezTo>
                      <a:pt x="33" y="151"/>
                      <a:pt x="38" y="146"/>
                      <a:pt x="46" y="144"/>
                    </a:cubicBezTo>
                    <a:cubicBezTo>
                      <a:pt x="58" y="140"/>
                      <a:pt x="74" y="146"/>
                      <a:pt x="84" y="141"/>
                    </a:cubicBezTo>
                    <a:cubicBezTo>
                      <a:pt x="91" y="136"/>
                      <a:pt x="96" y="128"/>
                      <a:pt x="96" y="117"/>
                    </a:cubicBezTo>
                    <a:cubicBezTo>
                      <a:pt x="88" y="116"/>
                      <a:pt x="63" y="117"/>
                      <a:pt x="63" y="109"/>
                    </a:cubicBezTo>
                    <a:cubicBezTo>
                      <a:pt x="63" y="105"/>
                      <a:pt x="69" y="102"/>
                      <a:pt x="72" y="102"/>
                    </a:cubicBezTo>
                    <a:cubicBezTo>
                      <a:pt x="87" y="97"/>
                      <a:pt x="106" y="86"/>
                      <a:pt x="115" y="78"/>
                    </a:cubicBezTo>
                    <a:cubicBezTo>
                      <a:pt x="119" y="80"/>
                      <a:pt x="122" y="81"/>
                      <a:pt x="127" y="81"/>
                    </a:cubicBezTo>
                    <a:cubicBezTo>
                      <a:pt x="142" y="81"/>
                      <a:pt x="130" y="61"/>
                      <a:pt x="144" y="59"/>
                    </a:cubicBezTo>
                    <a:cubicBezTo>
                      <a:pt x="162" y="57"/>
                      <a:pt x="169" y="52"/>
                      <a:pt x="185" y="52"/>
                    </a:cubicBezTo>
                    <a:cubicBezTo>
                      <a:pt x="198" y="49"/>
                      <a:pt x="206" y="42"/>
                      <a:pt x="218" y="42"/>
                    </a:cubicBezTo>
                    <a:cubicBezTo>
                      <a:pt x="226" y="42"/>
                      <a:pt x="229" y="56"/>
                      <a:pt x="237" y="56"/>
                    </a:cubicBezTo>
                    <a:cubicBezTo>
                      <a:pt x="237" y="52"/>
                      <a:pt x="235" y="50"/>
                      <a:pt x="235" y="47"/>
                    </a:cubicBezTo>
                    <a:cubicBezTo>
                      <a:pt x="239" y="42"/>
                      <a:pt x="239" y="42"/>
                      <a:pt x="239" y="42"/>
                    </a:cubicBezTo>
                    <a:cubicBezTo>
                      <a:pt x="244" y="51"/>
                      <a:pt x="252" y="50"/>
                      <a:pt x="260" y="53"/>
                    </a:cubicBezTo>
                    <a:cubicBezTo>
                      <a:pt x="262" y="53"/>
                      <a:pt x="267" y="53"/>
                      <a:pt x="267" y="53"/>
                    </a:cubicBezTo>
                    <a:cubicBezTo>
                      <a:pt x="266" y="50"/>
                      <a:pt x="263" y="47"/>
                      <a:pt x="263" y="44"/>
                    </a:cubicBezTo>
                    <a:cubicBezTo>
                      <a:pt x="263" y="38"/>
                      <a:pt x="270" y="38"/>
                      <a:pt x="274" y="38"/>
                    </a:cubicBezTo>
                    <a:cubicBezTo>
                      <a:pt x="293" y="38"/>
                      <a:pt x="303" y="48"/>
                      <a:pt x="314" y="53"/>
                    </a:cubicBezTo>
                    <a:cubicBezTo>
                      <a:pt x="334" y="53"/>
                      <a:pt x="334" y="53"/>
                      <a:pt x="334" y="53"/>
                    </a:cubicBezTo>
                    <a:cubicBezTo>
                      <a:pt x="327" y="50"/>
                      <a:pt x="309" y="44"/>
                      <a:pt x="309" y="36"/>
                    </a:cubicBezTo>
                    <a:cubicBezTo>
                      <a:pt x="309" y="29"/>
                      <a:pt x="322" y="31"/>
                      <a:pt x="326" y="30"/>
                    </a:cubicBezTo>
                    <a:cubicBezTo>
                      <a:pt x="323" y="27"/>
                      <a:pt x="320" y="27"/>
                      <a:pt x="318" y="24"/>
                    </a:cubicBezTo>
                    <a:cubicBezTo>
                      <a:pt x="330" y="18"/>
                      <a:pt x="341" y="15"/>
                      <a:pt x="355" y="15"/>
                    </a:cubicBezTo>
                    <a:cubicBezTo>
                      <a:pt x="366" y="15"/>
                      <a:pt x="373" y="15"/>
                      <a:pt x="382" y="18"/>
                    </a:cubicBezTo>
                    <a:cubicBezTo>
                      <a:pt x="391" y="18"/>
                      <a:pt x="391" y="18"/>
                      <a:pt x="391" y="18"/>
                    </a:cubicBezTo>
                    <a:cubicBezTo>
                      <a:pt x="391" y="13"/>
                      <a:pt x="391" y="13"/>
                      <a:pt x="391" y="13"/>
                    </a:cubicBezTo>
                    <a:cubicBezTo>
                      <a:pt x="398" y="12"/>
                      <a:pt x="402" y="13"/>
                      <a:pt x="409" y="13"/>
                    </a:cubicBezTo>
                    <a:cubicBezTo>
                      <a:pt x="430" y="13"/>
                      <a:pt x="447" y="0"/>
                      <a:pt x="470" y="0"/>
                    </a:cubicBezTo>
                    <a:cubicBezTo>
                      <a:pt x="495" y="0"/>
                      <a:pt x="512" y="0"/>
                      <a:pt x="534" y="0"/>
                    </a:cubicBezTo>
                    <a:cubicBezTo>
                      <a:pt x="560" y="0"/>
                      <a:pt x="579" y="17"/>
                      <a:pt x="600" y="26"/>
                    </a:cubicBezTo>
                    <a:cubicBezTo>
                      <a:pt x="612" y="31"/>
                      <a:pt x="627" y="28"/>
                      <a:pt x="638" y="30"/>
                    </a:cubicBezTo>
                    <a:cubicBezTo>
                      <a:pt x="636" y="46"/>
                      <a:pt x="606" y="44"/>
                      <a:pt x="594" y="48"/>
                    </a:cubicBezTo>
                    <a:cubicBezTo>
                      <a:pt x="497" y="53"/>
                      <a:pt x="497" y="53"/>
                      <a:pt x="497" y="53"/>
                    </a:cubicBezTo>
                    <a:cubicBezTo>
                      <a:pt x="505" y="59"/>
                      <a:pt x="579" y="50"/>
                      <a:pt x="587" y="53"/>
                    </a:cubicBezTo>
                    <a:cubicBezTo>
                      <a:pt x="586" y="57"/>
                      <a:pt x="567" y="75"/>
                      <a:pt x="570" y="75"/>
                    </a:cubicBezTo>
                    <a:cubicBezTo>
                      <a:pt x="581" y="75"/>
                      <a:pt x="607" y="50"/>
                      <a:pt x="622" y="50"/>
                    </a:cubicBezTo>
                    <a:cubicBezTo>
                      <a:pt x="630" y="50"/>
                      <a:pt x="633" y="57"/>
                      <a:pt x="633" y="64"/>
                    </a:cubicBezTo>
                    <a:cubicBezTo>
                      <a:pt x="633" y="67"/>
                      <a:pt x="605" y="97"/>
                      <a:pt x="603" y="102"/>
                    </a:cubicBezTo>
                    <a:cubicBezTo>
                      <a:pt x="615" y="99"/>
                      <a:pt x="637" y="70"/>
                      <a:pt x="644" y="64"/>
                    </a:cubicBezTo>
                    <a:cubicBezTo>
                      <a:pt x="655" y="64"/>
                      <a:pt x="674" y="64"/>
                      <a:pt x="674" y="64"/>
                    </a:cubicBezTo>
                    <a:cubicBezTo>
                      <a:pt x="674" y="64"/>
                      <a:pt x="682" y="66"/>
                      <a:pt x="684" y="66"/>
                    </a:cubicBezTo>
                    <a:cubicBezTo>
                      <a:pt x="692" y="63"/>
                      <a:pt x="693" y="60"/>
                      <a:pt x="700" y="57"/>
                    </a:cubicBezTo>
                    <a:cubicBezTo>
                      <a:pt x="721" y="57"/>
                      <a:pt x="721" y="57"/>
                      <a:pt x="721" y="57"/>
                    </a:cubicBezTo>
                    <a:cubicBezTo>
                      <a:pt x="723" y="52"/>
                      <a:pt x="726" y="51"/>
                      <a:pt x="730" y="51"/>
                    </a:cubicBezTo>
                    <a:cubicBezTo>
                      <a:pt x="736" y="51"/>
                      <a:pt x="756" y="61"/>
                      <a:pt x="756" y="67"/>
                    </a:cubicBezTo>
                    <a:cubicBezTo>
                      <a:pt x="756" y="72"/>
                      <a:pt x="748" y="76"/>
                      <a:pt x="745" y="77"/>
                    </a:cubicBezTo>
                    <a:cubicBezTo>
                      <a:pt x="731" y="82"/>
                      <a:pt x="722" y="94"/>
                      <a:pt x="702" y="94"/>
                    </a:cubicBezTo>
                    <a:cubicBezTo>
                      <a:pt x="707" y="97"/>
                      <a:pt x="708" y="97"/>
                      <a:pt x="711" y="94"/>
                    </a:cubicBezTo>
                    <a:cubicBezTo>
                      <a:pt x="711" y="107"/>
                      <a:pt x="699" y="107"/>
                      <a:pt x="691" y="109"/>
                    </a:cubicBezTo>
                    <a:cubicBezTo>
                      <a:pt x="694" y="115"/>
                      <a:pt x="691" y="110"/>
                      <a:pt x="691" y="114"/>
                    </a:cubicBezTo>
                    <a:cubicBezTo>
                      <a:pt x="691" y="121"/>
                      <a:pt x="680" y="123"/>
                      <a:pt x="671" y="125"/>
                    </a:cubicBezTo>
                    <a:cubicBezTo>
                      <a:pt x="672" y="130"/>
                      <a:pt x="671" y="130"/>
                      <a:pt x="671" y="132"/>
                    </a:cubicBezTo>
                    <a:cubicBezTo>
                      <a:pt x="671" y="141"/>
                      <a:pt x="662" y="144"/>
                      <a:pt x="654" y="150"/>
                    </a:cubicBezTo>
                    <a:cubicBezTo>
                      <a:pt x="648" y="154"/>
                      <a:pt x="649" y="165"/>
                      <a:pt x="646" y="169"/>
                    </a:cubicBezTo>
                    <a:cubicBezTo>
                      <a:pt x="651" y="172"/>
                      <a:pt x="655" y="169"/>
                      <a:pt x="659" y="169"/>
                    </a:cubicBezTo>
                    <a:cubicBezTo>
                      <a:pt x="667" y="169"/>
                      <a:pt x="673" y="174"/>
                      <a:pt x="677" y="178"/>
                    </a:cubicBezTo>
                    <a:cubicBezTo>
                      <a:pt x="675" y="179"/>
                      <a:pt x="672" y="180"/>
                      <a:pt x="669" y="180"/>
                    </a:cubicBezTo>
                    <a:cubicBezTo>
                      <a:pt x="671" y="187"/>
                      <a:pt x="688" y="185"/>
                      <a:pt x="688" y="196"/>
                    </a:cubicBezTo>
                    <a:cubicBezTo>
                      <a:pt x="688" y="206"/>
                      <a:pt x="665" y="202"/>
                      <a:pt x="657" y="202"/>
                    </a:cubicBezTo>
                    <a:cubicBezTo>
                      <a:pt x="652" y="202"/>
                      <a:pt x="648" y="206"/>
                      <a:pt x="648" y="209"/>
                    </a:cubicBezTo>
                    <a:cubicBezTo>
                      <a:pt x="648" y="217"/>
                      <a:pt x="656" y="217"/>
                      <a:pt x="663" y="217"/>
                    </a:cubicBezTo>
                    <a:cubicBezTo>
                      <a:pt x="663" y="226"/>
                      <a:pt x="669" y="229"/>
                      <a:pt x="669" y="236"/>
                    </a:cubicBezTo>
                    <a:cubicBezTo>
                      <a:pt x="669" y="239"/>
                      <a:pt x="667" y="243"/>
                      <a:pt x="669" y="245"/>
                    </a:cubicBezTo>
                    <a:cubicBezTo>
                      <a:pt x="662" y="245"/>
                      <a:pt x="655" y="245"/>
                      <a:pt x="655" y="251"/>
                    </a:cubicBezTo>
                    <a:cubicBezTo>
                      <a:pt x="655" y="258"/>
                      <a:pt x="667" y="258"/>
                      <a:pt x="673" y="260"/>
                    </a:cubicBezTo>
                    <a:cubicBezTo>
                      <a:pt x="670" y="267"/>
                      <a:pt x="661" y="271"/>
                      <a:pt x="653" y="272"/>
                    </a:cubicBezTo>
                    <a:cubicBezTo>
                      <a:pt x="653" y="275"/>
                      <a:pt x="655" y="277"/>
                      <a:pt x="657" y="278"/>
                    </a:cubicBezTo>
                    <a:cubicBezTo>
                      <a:pt x="654" y="292"/>
                      <a:pt x="637" y="286"/>
                      <a:pt x="633" y="295"/>
                    </a:cubicBezTo>
                    <a:cubicBezTo>
                      <a:pt x="628" y="292"/>
                      <a:pt x="623" y="290"/>
                      <a:pt x="620" y="285"/>
                    </a:cubicBezTo>
                    <a:cubicBezTo>
                      <a:pt x="613" y="285"/>
                      <a:pt x="613" y="285"/>
                      <a:pt x="613" y="285"/>
                    </a:cubicBezTo>
                    <a:cubicBezTo>
                      <a:pt x="618" y="297"/>
                      <a:pt x="637" y="293"/>
                      <a:pt x="637" y="305"/>
                    </a:cubicBezTo>
                    <a:cubicBezTo>
                      <a:pt x="637" y="310"/>
                      <a:pt x="636" y="317"/>
                      <a:pt x="631" y="317"/>
                    </a:cubicBezTo>
                    <a:cubicBezTo>
                      <a:pt x="623" y="317"/>
                      <a:pt x="609" y="306"/>
                      <a:pt x="607" y="297"/>
                    </a:cubicBezTo>
                    <a:cubicBezTo>
                      <a:pt x="603" y="298"/>
                      <a:pt x="602" y="297"/>
                      <a:pt x="601" y="297"/>
                    </a:cubicBezTo>
                    <a:cubicBezTo>
                      <a:pt x="601" y="304"/>
                      <a:pt x="601" y="304"/>
                      <a:pt x="601" y="304"/>
                    </a:cubicBezTo>
                    <a:cubicBezTo>
                      <a:pt x="617" y="320"/>
                      <a:pt x="645" y="327"/>
                      <a:pt x="645" y="352"/>
                    </a:cubicBezTo>
                    <a:cubicBezTo>
                      <a:pt x="645" y="357"/>
                      <a:pt x="638" y="358"/>
                      <a:pt x="633" y="358"/>
                    </a:cubicBezTo>
                    <a:cubicBezTo>
                      <a:pt x="612" y="358"/>
                      <a:pt x="617" y="336"/>
                      <a:pt x="599" y="336"/>
                    </a:cubicBezTo>
                    <a:cubicBezTo>
                      <a:pt x="596" y="336"/>
                      <a:pt x="594" y="337"/>
                      <a:pt x="592" y="336"/>
                    </a:cubicBezTo>
                    <a:cubicBezTo>
                      <a:pt x="592" y="342"/>
                      <a:pt x="596" y="343"/>
                      <a:pt x="596" y="347"/>
                    </a:cubicBezTo>
                    <a:cubicBezTo>
                      <a:pt x="596" y="351"/>
                      <a:pt x="589" y="352"/>
                      <a:pt x="587" y="352"/>
                    </a:cubicBezTo>
                    <a:cubicBezTo>
                      <a:pt x="587" y="366"/>
                      <a:pt x="626" y="364"/>
                      <a:pt x="635" y="367"/>
                    </a:cubicBezTo>
                    <a:cubicBezTo>
                      <a:pt x="629" y="372"/>
                      <a:pt x="624" y="373"/>
                      <a:pt x="616" y="375"/>
                    </a:cubicBezTo>
                    <a:cubicBezTo>
                      <a:pt x="602" y="380"/>
                      <a:pt x="597" y="393"/>
                      <a:pt x="584" y="397"/>
                    </a:cubicBezTo>
                    <a:cubicBezTo>
                      <a:pt x="569" y="402"/>
                      <a:pt x="556" y="400"/>
                      <a:pt x="539" y="408"/>
                    </a:cubicBezTo>
                    <a:cubicBezTo>
                      <a:pt x="518" y="408"/>
                      <a:pt x="518" y="408"/>
                      <a:pt x="518" y="408"/>
                    </a:cubicBezTo>
                    <a:cubicBezTo>
                      <a:pt x="514" y="410"/>
                      <a:pt x="510" y="412"/>
                      <a:pt x="510" y="415"/>
                    </a:cubicBezTo>
                    <a:cubicBezTo>
                      <a:pt x="498" y="423"/>
                      <a:pt x="498" y="423"/>
                      <a:pt x="498" y="423"/>
                    </a:cubicBezTo>
                    <a:cubicBezTo>
                      <a:pt x="490" y="430"/>
                      <a:pt x="490" y="438"/>
                      <a:pt x="483" y="445"/>
                    </a:cubicBezTo>
                    <a:cubicBezTo>
                      <a:pt x="474" y="454"/>
                      <a:pt x="459" y="452"/>
                      <a:pt x="450" y="458"/>
                    </a:cubicBezTo>
                    <a:cubicBezTo>
                      <a:pt x="443" y="458"/>
                      <a:pt x="443" y="458"/>
                      <a:pt x="443" y="458"/>
                    </a:cubicBezTo>
                    <a:cubicBezTo>
                      <a:pt x="443" y="449"/>
                      <a:pt x="443" y="449"/>
                      <a:pt x="443" y="449"/>
                    </a:cubicBezTo>
                    <a:cubicBezTo>
                      <a:pt x="437" y="452"/>
                      <a:pt x="438" y="457"/>
                      <a:pt x="435" y="460"/>
                    </a:cubicBezTo>
                    <a:cubicBezTo>
                      <a:pt x="425" y="470"/>
                      <a:pt x="401" y="466"/>
                      <a:pt x="401" y="480"/>
                    </a:cubicBezTo>
                    <a:cubicBezTo>
                      <a:pt x="401" y="482"/>
                      <a:pt x="402" y="483"/>
                      <a:pt x="402" y="485"/>
                    </a:cubicBezTo>
                    <a:cubicBezTo>
                      <a:pt x="401" y="486"/>
                      <a:pt x="399" y="488"/>
                      <a:pt x="399" y="490"/>
                    </a:cubicBezTo>
                    <a:cubicBezTo>
                      <a:pt x="399" y="493"/>
                      <a:pt x="405" y="495"/>
                      <a:pt x="405" y="500"/>
                    </a:cubicBezTo>
                    <a:cubicBezTo>
                      <a:pt x="405" y="515"/>
                      <a:pt x="384" y="510"/>
                      <a:pt x="384" y="523"/>
                    </a:cubicBezTo>
                    <a:cubicBezTo>
                      <a:pt x="384" y="531"/>
                      <a:pt x="383" y="543"/>
                      <a:pt x="384" y="547"/>
                    </a:cubicBezTo>
                    <a:cubicBezTo>
                      <a:pt x="374" y="552"/>
                      <a:pt x="379" y="575"/>
                      <a:pt x="367" y="575"/>
                    </a:cubicBezTo>
                    <a:cubicBezTo>
                      <a:pt x="364" y="575"/>
                      <a:pt x="363" y="573"/>
                      <a:pt x="362" y="571"/>
                    </a:cubicBezTo>
                    <a:cubicBezTo>
                      <a:pt x="356" y="571"/>
                      <a:pt x="356" y="574"/>
                      <a:pt x="353" y="574"/>
                    </a:cubicBezTo>
                    <a:cubicBezTo>
                      <a:pt x="342" y="574"/>
                      <a:pt x="343" y="554"/>
                      <a:pt x="332" y="554"/>
                    </a:cubicBezTo>
                    <a:cubicBezTo>
                      <a:pt x="326" y="554"/>
                      <a:pt x="319" y="559"/>
                      <a:pt x="313" y="560"/>
                    </a:cubicBezTo>
                    <a:cubicBezTo>
                      <a:pt x="310" y="550"/>
                      <a:pt x="306" y="553"/>
                      <a:pt x="299" y="547"/>
                    </a:cubicBezTo>
                    <a:cubicBezTo>
                      <a:pt x="296" y="546"/>
                      <a:pt x="297" y="539"/>
                      <a:pt x="296" y="539"/>
                    </a:cubicBezTo>
                    <a:cubicBezTo>
                      <a:pt x="287" y="531"/>
                      <a:pt x="270" y="512"/>
                      <a:pt x="270" y="499"/>
                    </a:cubicBezTo>
                    <a:cubicBezTo>
                      <a:pt x="270" y="493"/>
                      <a:pt x="274" y="494"/>
                      <a:pt x="277" y="490"/>
                    </a:cubicBezTo>
                    <a:cubicBezTo>
                      <a:pt x="270" y="482"/>
                      <a:pt x="268" y="493"/>
                      <a:pt x="260" y="489"/>
                    </a:cubicBezTo>
                    <a:cubicBezTo>
                      <a:pt x="259" y="487"/>
                      <a:pt x="257" y="479"/>
                      <a:pt x="256" y="475"/>
                    </a:cubicBezTo>
                    <a:cubicBezTo>
                      <a:pt x="253" y="466"/>
                      <a:pt x="241" y="461"/>
                      <a:pt x="241" y="449"/>
                    </a:cubicBezTo>
                    <a:cubicBezTo>
                      <a:pt x="241" y="445"/>
                      <a:pt x="244" y="443"/>
                      <a:pt x="246" y="438"/>
                    </a:cubicBezTo>
                    <a:cubicBezTo>
                      <a:pt x="243" y="437"/>
                      <a:pt x="240" y="436"/>
                      <a:pt x="237" y="438"/>
                    </a:cubicBezTo>
                    <a:cubicBezTo>
                      <a:pt x="237" y="428"/>
                      <a:pt x="237" y="428"/>
                      <a:pt x="237" y="428"/>
                    </a:cubicBezTo>
                    <a:cubicBezTo>
                      <a:pt x="243" y="420"/>
                      <a:pt x="246" y="411"/>
                      <a:pt x="255" y="404"/>
                    </a:cubicBezTo>
                    <a:lnTo>
                      <a:pt x="255" y="403"/>
                    </a:ln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53" name="Freeform 89"/>
              <p:cNvSpPr>
                <a:spLocks/>
              </p:cNvSpPr>
              <p:nvPr/>
            </p:nvSpPr>
            <p:spPr bwMode="auto">
              <a:xfrm>
                <a:off x="3207196" y="1792609"/>
                <a:ext cx="58470" cy="38979"/>
              </a:xfrm>
              <a:custGeom>
                <a:avLst/>
                <a:gdLst/>
                <a:ahLst/>
                <a:cxnLst>
                  <a:cxn ang="0">
                    <a:pos x="9" y="24"/>
                  </a:cxn>
                  <a:cxn ang="0">
                    <a:pos x="0" y="9"/>
                  </a:cxn>
                  <a:cxn ang="0">
                    <a:pos x="10" y="0"/>
                  </a:cxn>
                  <a:cxn ang="0">
                    <a:pos x="36" y="16"/>
                  </a:cxn>
                  <a:cxn ang="0">
                    <a:pos x="19" y="24"/>
                  </a:cxn>
                  <a:cxn ang="0">
                    <a:pos x="9" y="24"/>
                  </a:cxn>
                </a:cxnLst>
                <a:rect l="0" t="0" r="r" b="b"/>
                <a:pathLst>
                  <a:path w="36" h="24">
                    <a:moveTo>
                      <a:pt x="9" y="24"/>
                    </a:moveTo>
                    <a:cubicBezTo>
                      <a:pt x="5" y="24"/>
                      <a:pt x="0" y="14"/>
                      <a:pt x="0" y="9"/>
                    </a:cubicBezTo>
                    <a:cubicBezTo>
                      <a:pt x="0" y="2"/>
                      <a:pt x="6" y="0"/>
                      <a:pt x="10" y="0"/>
                    </a:cubicBezTo>
                    <a:cubicBezTo>
                      <a:pt x="21" y="0"/>
                      <a:pt x="25" y="12"/>
                      <a:pt x="36" y="16"/>
                    </a:cubicBezTo>
                    <a:cubicBezTo>
                      <a:pt x="35" y="23"/>
                      <a:pt x="26" y="24"/>
                      <a:pt x="19" y="24"/>
                    </a:cubicBezTo>
                    <a:lnTo>
                      <a:pt x="9" y="24"/>
                    </a:ln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54" name="Freeform 90"/>
              <p:cNvSpPr>
                <a:spLocks/>
              </p:cNvSpPr>
              <p:nvPr/>
            </p:nvSpPr>
            <p:spPr bwMode="auto">
              <a:xfrm>
                <a:off x="3943921" y="1589920"/>
                <a:ext cx="33134" cy="19489"/>
              </a:xfrm>
              <a:custGeom>
                <a:avLst/>
                <a:gdLst/>
                <a:ahLst/>
                <a:cxnLst>
                  <a:cxn ang="0">
                    <a:pos x="6" y="12"/>
                  </a:cxn>
                  <a:cxn ang="0">
                    <a:pos x="0" y="5"/>
                  </a:cxn>
                  <a:cxn ang="0">
                    <a:pos x="4" y="0"/>
                  </a:cxn>
                  <a:cxn ang="0">
                    <a:pos x="12" y="0"/>
                  </a:cxn>
                  <a:cxn ang="0">
                    <a:pos x="12" y="5"/>
                  </a:cxn>
                  <a:cxn ang="0">
                    <a:pos x="20" y="5"/>
                  </a:cxn>
                  <a:cxn ang="0">
                    <a:pos x="6" y="12"/>
                  </a:cxn>
                </a:cxnLst>
                <a:rect l="0" t="0" r="r" b="b"/>
                <a:pathLst>
                  <a:path w="20" h="12">
                    <a:moveTo>
                      <a:pt x="6" y="12"/>
                    </a:moveTo>
                    <a:cubicBezTo>
                      <a:pt x="2" y="12"/>
                      <a:pt x="0" y="8"/>
                      <a:pt x="0" y="5"/>
                    </a:cubicBezTo>
                    <a:cubicBezTo>
                      <a:pt x="0" y="3"/>
                      <a:pt x="3" y="1"/>
                      <a:pt x="4" y="0"/>
                    </a:cubicBezTo>
                    <a:cubicBezTo>
                      <a:pt x="12" y="0"/>
                      <a:pt x="12" y="0"/>
                      <a:pt x="12" y="0"/>
                    </a:cubicBezTo>
                    <a:cubicBezTo>
                      <a:pt x="12" y="3"/>
                      <a:pt x="12" y="4"/>
                      <a:pt x="12" y="5"/>
                    </a:cubicBezTo>
                    <a:cubicBezTo>
                      <a:pt x="20" y="5"/>
                      <a:pt x="20" y="5"/>
                      <a:pt x="20" y="5"/>
                    </a:cubicBezTo>
                    <a:cubicBezTo>
                      <a:pt x="17" y="7"/>
                      <a:pt x="10" y="12"/>
                      <a:pt x="6" y="12"/>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55" name="Freeform 91"/>
              <p:cNvSpPr>
                <a:spLocks/>
              </p:cNvSpPr>
              <p:nvPr/>
            </p:nvSpPr>
            <p:spPr bwMode="auto">
              <a:xfrm>
                <a:off x="3117542" y="2388985"/>
                <a:ext cx="134482" cy="130580"/>
              </a:xfrm>
              <a:custGeom>
                <a:avLst/>
                <a:gdLst/>
                <a:ahLst/>
                <a:cxnLst>
                  <a:cxn ang="0">
                    <a:pos x="4" y="67"/>
                  </a:cxn>
                  <a:cxn ang="0">
                    <a:pos x="0" y="62"/>
                  </a:cxn>
                  <a:cxn ang="0">
                    <a:pos x="8" y="54"/>
                  </a:cxn>
                  <a:cxn ang="0">
                    <a:pos x="8" y="51"/>
                  </a:cxn>
                  <a:cxn ang="0">
                    <a:pos x="4" y="49"/>
                  </a:cxn>
                  <a:cxn ang="0">
                    <a:pos x="28" y="13"/>
                  </a:cxn>
                  <a:cxn ang="0">
                    <a:pos x="41" y="0"/>
                  </a:cxn>
                  <a:cxn ang="0">
                    <a:pos x="44" y="4"/>
                  </a:cxn>
                  <a:cxn ang="0">
                    <a:pos x="32" y="27"/>
                  </a:cxn>
                  <a:cxn ang="0">
                    <a:pos x="32" y="31"/>
                  </a:cxn>
                  <a:cxn ang="0">
                    <a:pos x="39" y="27"/>
                  </a:cxn>
                  <a:cxn ang="0">
                    <a:pos x="46" y="29"/>
                  </a:cxn>
                  <a:cxn ang="0">
                    <a:pos x="44" y="32"/>
                  </a:cxn>
                  <a:cxn ang="0">
                    <a:pos x="44" y="36"/>
                  </a:cxn>
                  <a:cxn ang="0">
                    <a:pos x="52" y="36"/>
                  </a:cxn>
                  <a:cxn ang="0">
                    <a:pos x="52" y="38"/>
                  </a:cxn>
                  <a:cxn ang="0">
                    <a:pos x="57" y="36"/>
                  </a:cxn>
                  <a:cxn ang="0">
                    <a:pos x="70" y="36"/>
                  </a:cxn>
                  <a:cxn ang="0">
                    <a:pos x="69" y="51"/>
                  </a:cxn>
                  <a:cxn ang="0">
                    <a:pos x="74" y="49"/>
                  </a:cxn>
                  <a:cxn ang="0">
                    <a:pos x="70" y="56"/>
                  </a:cxn>
                  <a:cxn ang="0">
                    <a:pos x="73" y="63"/>
                  </a:cxn>
                  <a:cxn ang="0">
                    <a:pos x="79" y="60"/>
                  </a:cxn>
                  <a:cxn ang="0">
                    <a:pos x="82" y="70"/>
                  </a:cxn>
                  <a:cxn ang="0">
                    <a:pos x="75" y="80"/>
                  </a:cxn>
                  <a:cxn ang="0">
                    <a:pos x="71" y="75"/>
                  </a:cxn>
                  <a:cxn ang="0">
                    <a:pos x="67" y="74"/>
                  </a:cxn>
                  <a:cxn ang="0">
                    <a:pos x="63" y="62"/>
                  </a:cxn>
                  <a:cxn ang="0">
                    <a:pos x="50" y="74"/>
                  </a:cxn>
                  <a:cxn ang="0">
                    <a:pos x="47" y="74"/>
                  </a:cxn>
                  <a:cxn ang="0">
                    <a:pos x="52" y="67"/>
                  </a:cxn>
                  <a:cxn ang="0">
                    <a:pos x="40" y="65"/>
                  </a:cxn>
                  <a:cxn ang="0">
                    <a:pos x="31" y="67"/>
                  </a:cxn>
                  <a:cxn ang="0">
                    <a:pos x="18" y="64"/>
                  </a:cxn>
                  <a:cxn ang="0">
                    <a:pos x="4" y="67"/>
                  </a:cxn>
                </a:cxnLst>
                <a:rect l="0" t="0" r="r" b="b"/>
                <a:pathLst>
                  <a:path w="82" h="80">
                    <a:moveTo>
                      <a:pt x="4" y="67"/>
                    </a:moveTo>
                    <a:cubicBezTo>
                      <a:pt x="2" y="67"/>
                      <a:pt x="0" y="64"/>
                      <a:pt x="0" y="62"/>
                    </a:cubicBezTo>
                    <a:cubicBezTo>
                      <a:pt x="0" y="61"/>
                      <a:pt x="8" y="55"/>
                      <a:pt x="8" y="54"/>
                    </a:cubicBezTo>
                    <a:cubicBezTo>
                      <a:pt x="8" y="51"/>
                      <a:pt x="8" y="51"/>
                      <a:pt x="8" y="51"/>
                    </a:cubicBezTo>
                    <a:cubicBezTo>
                      <a:pt x="6" y="51"/>
                      <a:pt x="5" y="51"/>
                      <a:pt x="4" y="49"/>
                    </a:cubicBezTo>
                    <a:cubicBezTo>
                      <a:pt x="17" y="43"/>
                      <a:pt x="21" y="23"/>
                      <a:pt x="28" y="13"/>
                    </a:cubicBezTo>
                    <a:cubicBezTo>
                      <a:pt x="32" y="7"/>
                      <a:pt x="34" y="0"/>
                      <a:pt x="41" y="0"/>
                    </a:cubicBezTo>
                    <a:cubicBezTo>
                      <a:pt x="43" y="0"/>
                      <a:pt x="44" y="3"/>
                      <a:pt x="44" y="4"/>
                    </a:cubicBezTo>
                    <a:cubicBezTo>
                      <a:pt x="44" y="14"/>
                      <a:pt x="35" y="19"/>
                      <a:pt x="32" y="27"/>
                    </a:cubicBezTo>
                    <a:cubicBezTo>
                      <a:pt x="32" y="31"/>
                      <a:pt x="32" y="31"/>
                      <a:pt x="32" y="31"/>
                    </a:cubicBezTo>
                    <a:cubicBezTo>
                      <a:pt x="36" y="30"/>
                      <a:pt x="36" y="27"/>
                      <a:pt x="39" y="27"/>
                    </a:cubicBezTo>
                    <a:cubicBezTo>
                      <a:pt x="42" y="27"/>
                      <a:pt x="44" y="28"/>
                      <a:pt x="46" y="29"/>
                    </a:cubicBezTo>
                    <a:cubicBezTo>
                      <a:pt x="44" y="32"/>
                      <a:pt x="44" y="32"/>
                      <a:pt x="44" y="32"/>
                    </a:cubicBezTo>
                    <a:cubicBezTo>
                      <a:pt x="44" y="36"/>
                      <a:pt x="44" y="36"/>
                      <a:pt x="44" y="36"/>
                    </a:cubicBezTo>
                    <a:cubicBezTo>
                      <a:pt x="52" y="36"/>
                      <a:pt x="52" y="36"/>
                      <a:pt x="52" y="36"/>
                    </a:cubicBezTo>
                    <a:cubicBezTo>
                      <a:pt x="52" y="36"/>
                      <a:pt x="52" y="38"/>
                      <a:pt x="52" y="38"/>
                    </a:cubicBezTo>
                    <a:cubicBezTo>
                      <a:pt x="57" y="36"/>
                      <a:pt x="57" y="36"/>
                      <a:pt x="57" y="36"/>
                    </a:cubicBezTo>
                    <a:cubicBezTo>
                      <a:pt x="62" y="37"/>
                      <a:pt x="68" y="37"/>
                      <a:pt x="70" y="36"/>
                    </a:cubicBezTo>
                    <a:cubicBezTo>
                      <a:pt x="70" y="40"/>
                      <a:pt x="69" y="44"/>
                      <a:pt x="69" y="51"/>
                    </a:cubicBezTo>
                    <a:cubicBezTo>
                      <a:pt x="70" y="50"/>
                      <a:pt x="73" y="49"/>
                      <a:pt x="74" y="49"/>
                    </a:cubicBezTo>
                    <a:cubicBezTo>
                      <a:pt x="74" y="53"/>
                      <a:pt x="70" y="54"/>
                      <a:pt x="70" y="56"/>
                    </a:cubicBezTo>
                    <a:cubicBezTo>
                      <a:pt x="70" y="58"/>
                      <a:pt x="73" y="60"/>
                      <a:pt x="73" y="63"/>
                    </a:cubicBezTo>
                    <a:cubicBezTo>
                      <a:pt x="77" y="63"/>
                      <a:pt x="76" y="62"/>
                      <a:pt x="79" y="60"/>
                    </a:cubicBezTo>
                    <a:cubicBezTo>
                      <a:pt x="79" y="66"/>
                      <a:pt x="82" y="65"/>
                      <a:pt x="82" y="70"/>
                    </a:cubicBezTo>
                    <a:cubicBezTo>
                      <a:pt x="82" y="75"/>
                      <a:pt x="79" y="80"/>
                      <a:pt x="75" y="80"/>
                    </a:cubicBezTo>
                    <a:cubicBezTo>
                      <a:pt x="72" y="80"/>
                      <a:pt x="71" y="77"/>
                      <a:pt x="71" y="75"/>
                    </a:cubicBezTo>
                    <a:cubicBezTo>
                      <a:pt x="69" y="75"/>
                      <a:pt x="69" y="74"/>
                      <a:pt x="67" y="74"/>
                    </a:cubicBezTo>
                    <a:cubicBezTo>
                      <a:pt x="64" y="74"/>
                      <a:pt x="66" y="66"/>
                      <a:pt x="63" y="62"/>
                    </a:cubicBezTo>
                    <a:cubicBezTo>
                      <a:pt x="59" y="67"/>
                      <a:pt x="55" y="74"/>
                      <a:pt x="50" y="74"/>
                    </a:cubicBezTo>
                    <a:cubicBezTo>
                      <a:pt x="49" y="74"/>
                      <a:pt x="47" y="75"/>
                      <a:pt x="47" y="74"/>
                    </a:cubicBezTo>
                    <a:cubicBezTo>
                      <a:pt x="47" y="70"/>
                      <a:pt x="51" y="70"/>
                      <a:pt x="52" y="67"/>
                    </a:cubicBezTo>
                    <a:cubicBezTo>
                      <a:pt x="48" y="67"/>
                      <a:pt x="42" y="70"/>
                      <a:pt x="40" y="65"/>
                    </a:cubicBezTo>
                    <a:cubicBezTo>
                      <a:pt x="37" y="66"/>
                      <a:pt x="34" y="67"/>
                      <a:pt x="31" y="67"/>
                    </a:cubicBezTo>
                    <a:cubicBezTo>
                      <a:pt x="25" y="67"/>
                      <a:pt x="23" y="64"/>
                      <a:pt x="18" y="64"/>
                    </a:cubicBezTo>
                    <a:cubicBezTo>
                      <a:pt x="11" y="64"/>
                      <a:pt x="9" y="67"/>
                      <a:pt x="4" y="67"/>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56" name="Freeform 93"/>
              <p:cNvSpPr>
                <a:spLocks/>
              </p:cNvSpPr>
              <p:nvPr/>
            </p:nvSpPr>
            <p:spPr bwMode="auto">
              <a:xfrm>
                <a:off x="2649780" y="2348056"/>
                <a:ext cx="25338" cy="11694"/>
              </a:xfrm>
              <a:custGeom>
                <a:avLst/>
                <a:gdLst/>
                <a:ahLst/>
                <a:cxnLst>
                  <a:cxn ang="0">
                    <a:pos x="0" y="0"/>
                  </a:cxn>
                  <a:cxn ang="0">
                    <a:pos x="15" y="7"/>
                  </a:cxn>
                  <a:cxn ang="0">
                    <a:pos x="12" y="7"/>
                  </a:cxn>
                  <a:cxn ang="0">
                    <a:pos x="0" y="3"/>
                  </a:cxn>
                  <a:cxn ang="0">
                    <a:pos x="0" y="0"/>
                  </a:cxn>
                </a:cxnLst>
                <a:rect l="0" t="0" r="r" b="b"/>
                <a:pathLst>
                  <a:path w="15" h="8">
                    <a:moveTo>
                      <a:pt x="0" y="0"/>
                    </a:moveTo>
                    <a:cubicBezTo>
                      <a:pt x="7" y="0"/>
                      <a:pt x="15" y="1"/>
                      <a:pt x="15" y="7"/>
                    </a:cubicBezTo>
                    <a:cubicBezTo>
                      <a:pt x="15" y="8"/>
                      <a:pt x="13" y="7"/>
                      <a:pt x="12" y="7"/>
                    </a:cubicBezTo>
                    <a:cubicBezTo>
                      <a:pt x="8" y="7"/>
                      <a:pt x="2" y="5"/>
                      <a:pt x="0" y="3"/>
                    </a:cubicBezTo>
                    <a:cubicBezTo>
                      <a:pt x="0" y="2"/>
                      <a:pt x="0" y="1"/>
                      <a:pt x="0" y="0"/>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57" name="Freeform 94"/>
              <p:cNvSpPr>
                <a:spLocks/>
              </p:cNvSpPr>
              <p:nvPr/>
            </p:nvSpPr>
            <p:spPr bwMode="auto">
              <a:xfrm>
                <a:off x="1696716" y="2416270"/>
                <a:ext cx="97450" cy="62366"/>
              </a:xfrm>
              <a:custGeom>
                <a:avLst/>
                <a:gdLst/>
                <a:ahLst/>
                <a:cxnLst>
                  <a:cxn ang="0">
                    <a:pos x="0" y="2"/>
                  </a:cxn>
                  <a:cxn ang="0">
                    <a:pos x="6" y="0"/>
                  </a:cxn>
                  <a:cxn ang="0">
                    <a:pos x="18" y="6"/>
                  </a:cxn>
                  <a:cxn ang="0">
                    <a:pos x="59" y="34"/>
                  </a:cxn>
                  <a:cxn ang="0">
                    <a:pos x="59" y="38"/>
                  </a:cxn>
                  <a:cxn ang="0">
                    <a:pos x="55" y="38"/>
                  </a:cxn>
                  <a:cxn ang="0">
                    <a:pos x="22" y="22"/>
                  </a:cxn>
                  <a:cxn ang="0">
                    <a:pos x="27" y="17"/>
                  </a:cxn>
                  <a:cxn ang="0">
                    <a:pos x="4" y="8"/>
                  </a:cxn>
                  <a:cxn ang="0">
                    <a:pos x="8" y="4"/>
                  </a:cxn>
                  <a:cxn ang="0">
                    <a:pos x="2" y="2"/>
                  </a:cxn>
                  <a:cxn ang="0">
                    <a:pos x="0" y="2"/>
                  </a:cxn>
                </a:cxnLst>
                <a:rect l="0" t="0" r="r" b="b"/>
                <a:pathLst>
                  <a:path w="59" h="38">
                    <a:moveTo>
                      <a:pt x="0" y="2"/>
                    </a:moveTo>
                    <a:cubicBezTo>
                      <a:pt x="2" y="1"/>
                      <a:pt x="4" y="0"/>
                      <a:pt x="6" y="0"/>
                    </a:cubicBezTo>
                    <a:cubicBezTo>
                      <a:pt x="11" y="0"/>
                      <a:pt x="15" y="5"/>
                      <a:pt x="18" y="6"/>
                    </a:cubicBezTo>
                    <a:cubicBezTo>
                      <a:pt x="37" y="12"/>
                      <a:pt x="48" y="23"/>
                      <a:pt x="59" y="34"/>
                    </a:cubicBezTo>
                    <a:cubicBezTo>
                      <a:pt x="59" y="38"/>
                      <a:pt x="59" y="38"/>
                      <a:pt x="59" y="38"/>
                    </a:cubicBezTo>
                    <a:cubicBezTo>
                      <a:pt x="58" y="38"/>
                      <a:pt x="56" y="38"/>
                      <a:pt x="55" y="38"/>
                    </a:cubicBezTo>
                    <a:cubicBezTo>
                      <a:pt x="45" y="38"/>
                      <a:pt x="29" y="26"/>
                      <a:pt x="22" y="22"/>
                    </a:cubicBezTo>
                    <a:cubicBezTo>
                      <a:pt x="23" y="19"/>
                      <a:pt x="25" y="19"/>
                      <a:pt x="27" y="17"/>
                    </a:cubicBezTo>
                    <a:cubicBezTo>
                      <a:pt x="18" y="17"/>
                      <a:pt x="6" y="13"/>
                      <a:pt x="4" y="8"/>
                    </a:cubicBezTo>
                    <a:cubicBezTo>
                      <a:pt x="6" y="7"/>
                      <a:pt x="8" y="5"/>
                      <a:pt x="8" y="4"/>
                    </a:cubicBezTo>
                    <a:cubicBezTo>
                      <a:pt x="6" y="3"/>
                      <a:pt x="2" y="2"/>
                      <a:pt x="2" y="2"/>
                    </a:cubicBezTo>
                    <a:lnTo>
                      <a:pt x="0" y="2"/>
                    </a:ln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58" name="Freeform 95"/>
              <p:cNvSpPr>
                <a:spLocks/>
              </p:cNvSpPr>
              <p:nvPr/>
            </p:nvSpPr>
            <p:spPr bwMode="auto">
              <a:xfrm>
                <a:off x="1601214" y="2324669"/>
                <a:ext cx="35082" cy="48724"/>
              </a:xfrm>
              <a:custGeom>
                <a:avLst/>
                <a:gdLst/>
                <a:ahLst/>
                <a:cxnLst>
                  <a:cxn ang="0">
                    <a:pos x="5" y="12"/>
                  </a:cxn>
                  <a:cxn ang="0">
                    <a:pos x="0" y="4"/>
                  </a:cxn>
                  <a:cxn ang="0">
                    <a:pos x="0" y="0"/>
                  </a:cxn>
                  <a:cxn ang="0">
                    <a:pos x="10" y="3"/>
                  </a:cxn>
                  <a:cxn ang="0">
                    <a:pos x="7" y="8"/>
                  </a:cxn>
                  <a:cxn ang="0">
                    <a:pos x="13" y="3"/>
                  </a:cxn>
                  <a:cxn ang="0">
                    <a:pos x="13" y="12"/>
                  </a:cxn>
                  <a:cxn ang="0">
                    <a:pos x="15" y="18"/>
                  </a:cxn>
                  <a:cxn ang="0">
                    <a:pos x="13" y="22"/>
                  </a:cxn>
                  <a:cxn ang="0">
                    <a:pos x="17" y="30"/>
                  </a:cxn>
                  <a:cxn ang="0">
                    <a:pos x="10" y="22"/>
                  </a:cxn>
                  <a:cxn ang="0">
                    <a:pos x="12" y="17"/>
                  </a:cxn>
                  <a:cxn ang="0">
                    <a:pos x="5" y="12"/>
                  </a:cxn>
                </a:cxnLst>
                <a:rect l="0" t="0" r="r" b="b"/>
                <a:pathLst>
                  <a:path w="21" h="30">
                    <a:moveTo>
                      <a:pt x="5" y="12"/>
                    </a:moveTo>
                    <a:cubicBezTo>
                      <a:pt x="3" y="12"/>
                      <a:pt x="2" y="6"/>
                      <a:pt x="0" y="4"/>
                    </a:cubicBezTo>
                    <a:cubicBezTo>
                      <a:pt x="0" y="0"/>
                      <a:pt x="0" y="0"/>
                      <a:pt x="0" y="0"/>
                    </a:cubicBezTo>
                    <a:cubicBezTo>
                      <a:pt x="4" y="0"/>
                      <a:pt x="6" y="3"/>
                      <a:pt x="10" y="3"/>
                    </a:cubicBezTo>
                    <a:cubicBezTo>
                      <a:pt x="10" y="4"/>
                      <a:pt x="5" y="8"/>
                      <a:pt x="7" y="8"/>
                    </a:cubicBezTo>
                    <a:cubicBezTo>
                      <a:pt x="10" y="8"/>
                      <a:pt x="12" y="5"/>
                      <a:pt x="13" y="3"/>
                    </a:cubicBezTo>
                    <a:cubicBezTo>
                      <a:pt x="14" y="5"/>
                      <a:pt x="13" y="8"/>
                      <a:pt x="13" y="12"/>
                    </a:cubicBezTo>
                    <a:cubicBezTo>
                      <a:pt x="13" y="15"/>
                      <a:pt x="15" y="15"/>
                      <a:pt x="15" y="18"/>
                    </a:cubicBezTo>
                    <a:cubicBezTo>
                      <a:pt x="15" y="19"/>
                      <a:pt x="13" y="20"/>
                      <a:pt x="13" y="22"/>
                    </a:cubicBezTo>
                    <a:cubicBezTo>
                      <a:pt x="13" y="24"/>
                      <a:pt x="21" y="30"/>
                      <a:pt x="17" y="30"/>
                    </a:cubicBezTo>
                    <a:cubicBezTo>
                      <a:pt x="13" y="30"/>
                      <a:pt x="10" y="26"/>
                      <a:pt x="10" y="22"/>
                    </a:cubicBezTo>
                    <a:cubicBezTo>
                      <a:pt x="10" y="19"/>
                      <a:pt x="12" y="18"/>
                      <a:pt x="12" y="17"/>
                    </a:cubicBezTo>
                    <a:cubicBezTo>
                      <a:pt x="9" y="16"/>
                      <a:pt x="8" y="12"/>
                      <a:pt x="5" y="12"/>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59" name="Freeform 96"/>
              <p:cNvSpPr>
                <a:spLocks/>
              </p:cNvSpPr>
              <p:nvPr/>
            </p:nvSpPr>
            <p:spPr bwMode="auto">
              <a:xfrm>
                <a:off x="1160738" y="2215529"/>
                <a:ext cx="42878" cy="29235"/>
              </a:xfrm>
              <a:custGeom>
                <a:avLst/>
                <a:gdLst/>
                <a:ahLst/>
                <a:cxnLst>
                  <a:cxn ang="0">
                    <a:pos x="21" y="0"/>
                  </a:cxn>
                  <a:cxn ang="0">
                    <a:pos x="27" y="0"/>
                  </a:cxn>
                  <a:cxn ang="0">
                    <a:pos x="27" y="6"/>
                  </a:cxn>
                  <a:cxn ang="0">
                    <a:pos x="10" y="18"/>
                  </a:cxn>
                  <a:cxn ang="0">
                    <a:pos x="0" y="12"/>
                  </a:cxn>
                  <a:cxn ang="0">
                    <a:pos x="0" y="7"/>
                  </a:cxn>
                  <a:cxn ang="0">
                    <a:pos x="21" y="0"/>
                  </a:cxn>
                </a:cxnLst>
                <a:rect l="0" t="0" r="r" b="b"/>
                <a:pathLst>
                  <a:path w="27" h="18">
                    <a:moveTo>
                      <a:pt x="21" y="0"/>
                    </a:moveTo>
                    <a:cubicBezTo>
                      <a:pt x="25" y="0"/>
                      <a:pt x="25" y="0"/>
                      <a:pt x="27" y="0"/>
                    </a:cubicBezTo>
                    <a:cubicBezTo>
                      <a:pt x="27" y="6"/>
                      <a:pt x="27" y="6"/>
                      <a:pt x="27" y="6"/>
                    </a:cubicBezTo>
                    <a:cubicBezTo>
                      <a:pt x="19" y="10"/>
                      <a:pt x="16" y="13"/>
                      <a:pt x="10" y="18"/>
                    </a:cubicBezTo>
                    <a:cubicBezTo>
                      <a:pt x="6" y="15"/>
                      <a:pt x="3" y="15"/>
                      <a:pt x="0" y="12"/>
                    </a:cubicBezTo>
                    <a:cubicBezTo>
                      <a:pt x="0" y="7"/>
                      <a:pt x="0" y="7"/>
                      <a:pt x="0" y="7"/>
                    </a:cubicBezTo>
                    <a:cubicBezTo>
                      <a:pt x="8" y="5"/>
                      <a:pt x="14" y="0"/>
                      <a:pt x="21" y="0"/>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60" name="Freeform 97"/>
              <p:cNvSpPr>
                <a:spLocks/>
              </p:cNvSpPr>
              <p:nvPr/>
            </p:nvSpPr>
            <p:spPr bwMode="auto">
              <a:xfrm>
                <a:off x="3012295" y="2431861"/>
                <a:ext cx="52624" cy="27285"/>
              </a:xfrm>
              <a:custGeom>
                <a:avLst/>
                <a:gdLst/>
                <a:ahLst/>
                <a:cxnLst>
                  <a:cxn ang="0">
                    <a:pos x="26" y="17"/>
                  </a:cxn>
                  <a:cxn ang="0">
                    <a:pos x="32" y="14"/>
                  </a:cxn>
                  <a:cxn ang="0">
                    <a:pos x="0" y="3"/>
                  </a:cxn>
                  <a:cxn ang="0">
                    <a:pos x="26" y="17"/>
                  </a:cxn>
                </a:cxnLst>
                <a:rect l="0" t="0" r="r" b="b"/>
                <a:pathLst>
                  <a:path w="32" h="17">
                    <a:moveTo>
                      <a:pt x="26" y="17"/>
                    </a:moveTo>
                    <a:cubicBezTo>
                      <a:pt x="29" y="17"/>
                      <a:pt x="30" y="16"/>
                      <a:pt x="32" y="14"/>
                    </a:cubicBezTo>
                    <a:cubicBezTo>
                      <a:pt x="22" y="9"/>
                      <a:pt x="14" y="0"/>
                      <a:pt x="0" y="3"/>
                    </a:cubicBezTo>
                    <a:cubicBezTo>
                      <a:pt x="6" y="7"/>
                      <a:pt x="18" y="17"/>
                      <a:pt x="26" y="17"/>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61" name="Freeform 98"/>
              <p:cNvSpPr>
                <a:spLocks/>
              </p:cNvSpPr>
              <p:nvPr/>
            </p:nvSpPr>
            <p:spPr bwMode="auto">
              <a:xfrm>
                <a:off x="3016193" y="2513717"/>
                <a:ext cx="38980" cy="25337"/>
              </a:xfrm>
              <a:custGeom>
                <a:avLst/>
                <a:gdLst/>
                <a:ahLst/>
                <a:cxnLst>
                  <a:cxn ang="0">
                    <a:pos x="1" y="0"/>
                  </a:cxn>
                  <a:cxn ang="0">
                    <a:pos x="11" y="7"/>
                  </a:cxn>
                  <a:cxn ang="0">
                    <a:pos x="24" y="7"/>
                  </a:cxn>
                  <a:cxn ang="0">
                    <a:pos x="24" y="10"/>
                  </a:cxn>
                  <a:cxn ang="0">
                    <a:pos x="19" y="15"/>
                  </a:cxn>
                  <a:cxn ang="0">
                    <a:pos x="0" y="3"/>
                  </a:cxn>
                  <a:cxn ang="0">
                    <a:pos x="1" y="0"/>
                  </a:cxn>
                </a:cxnLst>
                <a:rect l="0" t="0" r="r" b="b"/>
                <a:pathLst>
                  <a:path w="24" h="15">
                    <a:moveTo>
                      <a:pt x="1" y="0"/>
                    </a:moveTo>
                    <a:cubicBezTo>
                      <a:pt x="4" y="4"/>
                      <a:pt x="7" y="6"/>
                      <a:pt x="11" y="7"/>
                    </a:cubicBezTo>
                    <a:cubicBezTo>
                      <a:pt x="24" y="7"/>
                      <a:pt x="24" y="7"/>
                      <a:pt x="24" y="7"/>
                    </a:cubicBezTo>
                    <a:cubicBezTo>
                      <a:pt x="24" y="8"/>
                      <a:pt x="24" y="9"/>
                      <a:pt x="24" y="10"/>
                    </a:cubicBezTo>
                    <a:cubicBezTo>
                      <a:pt x="24" y="12"/>
                      <a:pt x="20" y="15"/>
                      <a:pt x="19" y="15"/>
                    </a:cubicBezTo>
                    <a:cubicBezTo>
                      <a:pt x="16" y="15"/>
                      <a:pt x="0" y="6"/>
                      <a:pt x="0" y="3"/>
                    </a:cubicBezTo>
                    <a:cubicBezTo>
                      <a:pt x="0" y="2"/>
                      <a:pt x="0" y="0"/>
                      <a:pt x="1" y="0"/>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62" name="Freeform 99"/>
              <p:cNvSpPr>
                <a:spLocks/>
              </p:cNvSpPr>
              <p:nvPr/>
            </p:nvSpPr>
            <p:spPr bwMode="auto">
              <a:xfrm>
                <a:off x="3074664" y="2513717"/>
                <a:ext cx="27286" cy="33133"/>
              </a:xfrm>
              <a:custGeom>
                <a:avLst/>
                <a:gdLst/>
                <a:ahLst/>
                <a:cxnLst>
                  <a:cxn ang="0">
                    <a:pos x="17" y="12"/>
                  </a:cxn>
                  <a:cxn ang="0">
                    <a:pos x="17" y="15"/>
                  </a:cxn>
                  <a:cxn ang="0">
                    <a:pos x="7" y="20"/>
                  </a:cxn>
                  <a:cxn ang="0">
                    <a:pos x="0" y="15"/>
                  </a:cxn>
                  <a:cxn ang="0">
                    <a:pos x="10" y="0"/>
                  </a:cxn>
                  <a:cxn ang="0">
                    <a:pos x="14" y="5"/>
                  </a:cxn>
                  <a:cxn ang="0">
                    <a:pos x="17" y="12"/>
                  </a:cxn>
                </a:cxnLst>
                <a:rect l="0" t="0" r="r" b="b"/>
                <a:pathLst>
                  <a:path w="17" h="20">
                    <a:moveTo>
                      <a:pt x="17" y="12"/>
                    </a:moveTo>
                    <a:cubicBezTo>
                      <a:pt x="17" y="12"/>
                      <a:pt x="17" y="14"/>
                      <a:pt x="17" y="15"/>
                    </a:cubicBezTo>
                    <a:cubicBezTo>
                      <a:pt x="17" y="18"/>
                      <a:pt x="12" y="20"/>
                      <a:pt x="7" y="20"/>
                    </a:cubicBezTo>
                    <a:cubicBezTo>
                      <a:pt x="3" y="20"/>
                      <a:pt x="0" y="18"/>
                      <a:pt x="0" y="15"/>
                    </a:cubicBezTo>
                    <a:cubicBezTo>
                      <a:pt x="0" y="13"/>
                      <a:pt x="6" y="2"/>
                      <a:pt x="10" y="0"/>
                    </a:cubicBezTo>
                    <a:cubicBezTo>
                      <a:pt x="11" y="2"/>
                      <a:pt x="14" y="3"/>
                      <a:pt x="14" y="5"/>
                    </a:cubicBezTo>
                    <a:cubicBezTo>
                      <a:pt x="14" y="9"/>
                      <a:pt x="7" y="12"/>
                      <a:pt x="17" y="12"/>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63" name="Freeform 100"/>
              <p:cNvSpPr>
                <a:spLocks/>
              </p:cNvSpPr>
              <p:nvPr/>
            </p:nvSpPr>
            <p:spPr bwMode="auto">
              <a:xfrm>
                <a:off x="903469" y="2137571"/>
                <a:ext cx="33134" cy="15592"/>
              </a:xfrm>
              <a:custGeom>
                <a:avLst/>
                <a:gdLst/>
                <a:ahLst/>
                <a:cxnLst>
                  <a:cxn ang="0">
                    <a:pos x="6" y="4"/>
                  </a:cxn>
                  <a:cxn ang="0">
                    <a:pos x="13" y="1"/>
                  </a:cxn>
                  <a:cxn ang="0">
                    <a:pos x="20" y="9"/>
                  </a:cxn>
                  <a:cxn ang="0">
                    <a:pos x="5" y="9"/>
                  </a:cxn>
                  <a:cxn ang="0">
                    <a:pos x="0" y="4"/>
                  </a:cxn>
                  <a:cxn ang="0">
                    <a:pos x="6" y="4"/>
                  </a:cxn>
                </a:cxnLst>
                <a:rect l="0" t="0" r="r" b="b"/>
                <a:pathLst>
                  <a:path w="20" h="9">
                    <a:moveTo>
                      <a:pt x="6" y="4"/>
                    </a:moveTo>
                    <a:cubicBezTo>
                      <a:pt x="8" y="0"/>
                      <a:pt x="10" y="1"/>
                      <a:pt x="13" y="1"/>
                    </a:cubicBezTo>
                    <a:cubicBezTo>
                      <a:pt x="18" y="1"/>
                      <a:pt x="19" y="4"/>
                      <a:pt x="20" y="9"/>
                    </a:cubicBezTo>
                    <a:cubicBezTo>
                      <a:pt x="5" y="9"/>
                      <a:pt x="5" y="9"/>
                      <a:pt x="5" y="9"/>
                    </a:cubicBezTo>
                    <a:cubicBezTo>
                      <a:pt x="3" y="7"/>
                      <a:pt x="1" y="6"/>
                      <a:pt x="0" y="4"/>
                    </a:cubicBezTo>
                    <a:lnTo>
                      <a:pt x="6" y="4"/>
                    </a:ln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grpSp>
        <p:grpSp>
          <p:nvGrpSpPr>
            <p:cNvPr id="388" name="Group 345"/>
            <p:cNvGrpSpPr/>
            <p:nvPr/>
          </p:nvGrpSpPr>
          <p:grpSpPr>
            <a:xfrm>
              <a:off x="4108191" y="1434241"/>
              <a:ext cx="843905" cy="1418862"/>
              <a:chOff x="4219575" y="1089025"/>
              <a:chExt cx="687388" cy="1155701"/>
            </a:xfrm>
            <a:solidFill>
              <a:schemeClr val="bg2">
                <a:lumMod val="95000"/>
              </a:schemeClr>
            </a:solidFill>
          </p:grpSpPr>
          <p:sp>
            <p:nvSpPr>
              <p:cNvPr id="497" name="Freeform 36"/>
              <p:cNvSpPr>
                <a:spLocks/>
              </p:cNvSpPr>
              <p:nvPr/>
            </p:nvSpPr>
            <p:spPr bwMode="auto">
              <a:xfrm>
                <a:off x="4568825" y="1816100"/>
                <a:ext cx="26988" cy="39688"/>
              </a:xfrm>
              <a:custGeom>
                <a:avLst/>
                <a:gdLst/>
                <a:ahLst/>
                <a:cxnLst>
                  <a:cxn ang="0">
                    <a:pos x="3" y="27"/>
                  </a:cxn>
                  <a:cxn ang="0">
                    <a:pos x="9" y="21"/>
                  </a:cxn>
                  <a:cxn ang="0">
                    <a:pos x="0" y="14"/>
                  </a:cxn>
                  <a:cxn ang="0">
                    <a:pos x="9" y="0"/>
                  </a:cxn>
                  <a:cxn ang="0">
                    <a:pos x="20" y="12"/>
                  </a:cxn>
                  <a:cxn ang="0">
                    <a:pos x="6" y="30"/>
                  </a:cxn>
                  <a:cxn ang="0">
                    <a:pos x="0" y="27"/>
                  </a:cxn>
                  <a:cxn ang="0">
                    <a:pos x="2" y="25"/>
                  </a:cxn>
                  <a:cxn ang="0">
                    <a:pos x="3" y="27"/>
                  </a:cxn>
                </a:cxnLst>
                <a:rect l="0" t="0" r="r" b="b"/>
                <a:pathLst>
                  <a:path w="20" h="30">
                    <a:moveTo>
                      <a:pt x="3" y="27"/>
                    </a:moveTo>
                    <a:cubicBezTo>
                      <a:pt x="6" y="26"/>
                      <a:pt x="9" y="23"/>
                      <a:pt x="9" y="21"/>
                    </a:cubicBezTo>
                    <a:cubicBezTo>
                      <a:pt x="5" y="20"/>
                      <a:pt x="0" y="16"/>
                      <a:pt x="0" y="14"/>
                    </a:cubicBezTo>
                    <a:cubicBezTo>
                      <a:pt x="0" y="12"/>
                      <a:pt x="5" y="0"/>
                      <a:pt x="9" y="0"/>
                    </a:cubicBezTo>
                    <a:cubicBezTo>
                      <a:pt x="17" y="0"/>
                      <a:pt x="18" y="4"/>
                      <a:pt x="20" y="12"/>
                    </a:cubicBezTo>
                    <a:cubicBezTo>
                      <a:pt x="12" y="14"/>
                      <a:pt x="16" y="30"/>
                      <a:pt x="6" y="30"/>
                    </a:cubicBezTo>
                    <a:cubicBezTo>
                      <a:pt x="3" y="30"/>
                      <a:pt x="1" y="27"/>
                      <a:pt x="0" y="27"/>
                    </a:cubicBezTo>
                    <a:cubicBezTo>
                      <a:pt x="1" y="26"/>
                      <a:pt x="2" y="25"/>
                      <a:pt x="2" y="25"/>
                    </a:cubicBezTo>
                    <a:lnTo>
                      <a:pt x="3" y="27"/>
                    </a:ln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grpSp>
            <p:nvGrpSpPr>
              <p:cNvPr id="498" name="Group 343"/>
              <p:cNvGrpSpPr/>
              <p:nvPr/>
            </p:nvGrpSpPr>
            <p:grpSpPr>
              <a:xfrm>
                <a:off x="4219575" y="1089025"/>
                <a:ext cx="687388" cy="1155701"/>
                <a:chOff x="4219575" y="1089025"/>
                <a:chExt cx="687388" cy="1155701"/>
              </a:xfrm>
              <a:grpFill/>
            </p:grpSpPr>
            <p:sp>
              <p:nvSpPr>
                <p:cNvPr id="499" name="Freeform 24"/>
                <p:cNvSpPr>
                  <a:spLocks/>
                </p:cNvSpPr>
                <p:nvPr/>
              </p:nvSpPr>
              <p:spPr bwMode="auto">
                <a:xfrm>
                  <a:off x="4230688" y="1782763"/>
                  <a:ext cx="646113" cy="461963"/>
                </a:xfrm>
                <a:custGeom>
                  <a:avLst/>
                  <a:gdLst/>
                  <a:ahLst/>
                  <a:cxnLst>
                    <a:cxn ang="0">
                      <a:pos x="473" y="233"/>
                    </a:cxn>
                    <a:cxn ang="0">
                      <a:pos x="470" y="273"/>
                    </a:cxn>
                    <a:cxn ang="0">
                      <a:pos x="427" y="274"/>
                    </a:cxn>
                    <a:cxn ang="0">
                      <a:pos x="401" y="283"/>
                    </a:cxn>
                    <a:cxn ang="0">
                      <a:pos x="403" y="303"/>
                    </a:cxn>
                    <a:cxn ang="0">
                      <a:pos x="413" y="322"/>
                    </a:cxn>
                    <a:cxn ang="0">
                      <a:pos x="401" y="319"/>
                    </a:cxn>
                    <a:cxn ang="0">
                      <a:pos x="397" y="336"/>
                    </a:cxn>
                    <a:cxn ang="0">
                      <a:pos x="382" y="315"/>
                    </a:cxn>
                    <a:cxn ang="0">
                      <a:pos x="358" y="278"/>
                    </a:cxn>
                    <a:cxn ang="0">
                      <a:pos x="329" y="238"/>
                    </a:cxn>
                    <a:cxn ang="0">
                      <a:pos x="289" y="213"/>
                    </a:cxn>
                    <a:cxn ang="0">
                      <a:pos x="270" y="212"/>
                    </a:cxn>
                    <a:cxn ang="0">
                      <a:pos x="289" y="244"/>
                    </a:cxn>
                    <a:cxn ang="0">
                      <a:pos x="315" y="264"/>
                    </a:cxn>
                    <a:cxn ang="0">
                      <a:pos x="330" y="283"/>
                    </a:cxn>
                    <a:cxn ang="0">
                      <a:pos x="323" y="305"/>
                    </a:cxn>
                    <a:cxn ang="0">
                      <a:pos x="316" y="303"/>
                    </a:cxn>
                    <a:cxn ang="0">
                      <a:pos x="291" y="273"/>
                    </a:cxn>
                    <a:cxn ang="0">
                      <a:pos x="229" y="223"/>
                    </a:cxn>
                    <a:cxn ang="0">
                      <a:pos x="168" y="237"/>
                    </a:cxn>
                    <a:cxn ang="0">
                      <a:pos x="135" y="272"/>
                    </a:cxn>
                    <a:cxn ang="0">
                      <a:pos x="101" y="326"/>
                    </a:cxn>
                    <a:cxn ang="0">
                      <a:pos x="72" y="338"/>
                    </a:cxn>
                    <a:cxn ang="0">
                      <a:pos x="10" y="334"/>
                    </a:cxn>
                    <a:cxn ang="0">
                      <a:pos x="0" y="306"/>
                    </a:cxn>
                    <a:cxn ang="0">
                      <a:pos x="4" y="246"/>
                    </a:cxn>
                    <a:cxn ang="0">
                      <a:pos x="48" y="235"/>
                    </a:cxn>
                    <a:cxn ang="0">
                      <a:pos x="89" y="240"/>
                    </a:cxn>
                    <a:cxn ang="0">
                      <a:pos x="105" y="206"/>
                    </a:cxn>
                    <a:cxn ang="0">
                      <a:pos x="103" y="193"/>
                    </a:cxn>
                    <a:cxn ang="0">
                      <a:pos x="60" y="163"/>
                    </a:cxn>
                    <a:cxn ang="0">
                      <a:pos x="88" y="157"/>
                    </a:cxn>
                    <a:cxn ang="0">
                      <a:pos x="96" y="143"/>
                    </a:cxn>
                    <a:cxn ang="0">
                      <a:pos x="114" y="145"/>
                    </a:cxn>
                    <a:cxn ang="0">
                      <a:pos x="147" y="118"/>
                    </a:cxn>
                    <a:cxn ang="0">
                      <a:pos x="176" y="89"/>
                    </a:cxn>
                    <a:cxn ang="0">
                      <a:pos x="208" y="73"/>
                    </a:cxn>
                    <a:cxn ang="0">
                      <a:pos x="225" y="54"/>
                    </a:cxn>
                    <a:cxn ang="0">
                      <a:pos x="245" y="5"/>
                    </a:cxn>
                    <a:cxn ang="0">
                      <a:pos x="251" y="25"/>
                    </a:cxn>
                    <a:cxn ang="0">
                      <a:pos x="240" y="54"/>
                    </a:cxn>
                    <a:cxn ang="0">
                      <a:pos x="254" y="66"/>
                    </a:cxn>
                    <a:cxn ang="0">
                      <a:pos x="289" y="68"/>
                    </a:cxn>
                    <a:cxn ang="0">
                      <a:pos x="333" y="50"/>
                    </a:cxn>
                    <a:cxn ang="0">
                      <a:pos x="378" y="55"/>
                    </a:cxn>
                    <a:cxn ang="0">
                      <a:pos x="408" y="95"/>
                    </a:cxn>
                    <a:cxn ang="0">
                      <a:pos x="399" y="153"/>
                    </a:cxn>
                    <a:cxn ang="0">
                      <a:pos x="470" y="180"/>
                    </a:cxn>
                    <a:cxn ang="0">
                      <a:pos x="474" y="204"/>
                    </a:cxn>
                    <a:cxn ang="0">
                      <a:pos x="476" y="216"/>
                    </a:cxn>
                  </a:cxnLst>
                  <a:rect l="0" t="0" r="r" b="b"/>
                  <a:pathLst>
                    <a:path w="485" h="347">
                      <a:moveTo>
                        <a:pt x="476" y="216"/>
                      </a:moveTo>
                      <a:cubicBezTo>
                        <a:pt x="474" y="223"/>
                        <a:pt x="475" y="219"/>
                        <a:pt x="473" y="222"/>
                      </a:cubicBezTo>
                      <a:cubicBezTo>
                        <a:pt x="473" y="233"/>
                        <a:pt x="473" y="233"/>
                        <a:pt x="473" y="233"/>
                      </a:cubicBezTo>
                      <a:cubicBezTo>
                        <a:pt x="469" y="238"/>
                        <a:pt x="461" y="246"/>
                        <a:pt x="461" y="253"/>
                      </a:cubicBezTo>
                      <a:cubicBezTo>
                        <a:pt x="461" y="261"/>
                        <a:pt x="473" y="268"/>
                        <a:pt x="476" y="272"/>
                      </a:cubicBezTo>
                      <a:cubicBezTo>
                        <a:pt x="474" y="273"/>
                        <a:pt x="472" y="273"/>
                        <a:pt x="470" y="273"/>
                      </a:cubicBezTo>
                      <a:cubicBezTo>
                        <a:pt x="466" y="275"/>
                        <a:pt x="463" y="273"/>
                        <a:pt x="459" y="275"/>
                      </a:cubicBezTo>
                      <a:cubicBezTo>
                        <a:pt x="453" y="277"/>
                        <a:pt x="452" y="283"/>
                        <a:pt x="446" y="283"/>
                      </a:cubicBezTo>
                      <a:cubicBezTo>
                        <a:pt x="439" y="283"/>
                        <a:pt x="435" y="274"/>
                        <a:pt x="427" y="274"/>
                      </a:cubicBezTo>
                      <a:cubicBezTo>
                        <a:pt x="420" y="274"/>
                        <a:pt x="419" y="278"/>
                        <a:pt x="413" y="280"/>
                      </a:cubicBezTo>
                      <a:cubicBezTo>
                        <a:pt x="414" y="284"/>
                        <a:pt x="414" y="286"/>
                        <a:pt x="413" y="290"/>
                      </a:cubicBezTo>
                      <a:cubicBezTo>
                        <a:pt x="406" y="290"/>
                        <a:pt x="405" y="283"/>
                        <a:pt x="401" y="283"/>
                      </a:cubicBezTo>
                      <a:cubicBezTo>
                        <a:pt x="399" y="283"/>
                        <a:pt x="397" y="286"/>
                        <a:pt x="397" y="288"/>
                      </a:cubicBezTo>
                      <a:cubicBezTo>
                        <a:pt x="405" y="298"/>
                        <a:pt x="405" y="298"/>
                        <a:pt x="405" y="298"/>
                      </a:cubicBezTo>
                      <a:cubicBezTo>
                        <a:pt x="405" y="300"/>
                        <a:pt x="403" y="302"/>
                        <a:pt x="403" y="303"/>
                      </a:cubicBezTo>
                      <a:cubicBezTo>
                        <a:pt x="403" y="304"/>
                        <a:pt x="415" y="315"/>
                        <a:pt x="419" y="315"/>
                      </a:cubicBezTo>
                      <a:cubicBezTo>
                        <a:pt x="419" y="317"/>
                        <a:pt x="420" y="318"/>
                        <a:pt x="420" y="319"/>
                      </a:cubicBezTo>
                      <a:cubicBezTo>
                        <a:pt x="418" y="321"/>
                        <a:pt x="414" y="319"/>
                        <a:pt x="413" y="322"/>
                      </a:cubicBezTo>
                      <a:cubicBezTo>
                        <a:pt x="412" y="322"/>
                        <a:pt x="412" y="322"/>
                        <a:pt x="412" y="322"/>
                      </a:cubicBezTo>
                      <a:cubicBezTo>
                        <a:pt x="407" y="321"/>
                        <a:pt x="403" y="317"/>
                        <a:pt x="401" y="315"/>
                      </a:cubicBezTo>
                      <a:cubicBezTo>
                        <a:pt x="401" y="319"/>
                        <a:pt x="401" y="319"/>
                        <a:pt x="401" y="319"/>
                      </a:cubicBezTo>
                      <a:cubicBezTo>
                        <a:pt x="402" y="321"/>
                        <a:pt x="403" y="323"/>
                        <a:pt x="403" y="326"/>
                      </a:cubicBezTo>
                      <a:cubicBezTo>
                        <a:pt x="403" y="329"/>
                        <a:pt x="399" y="334"/>
                        <a:pt x="403" y="336"/>
                      </a:cubicBezTo>
                      <a:cubicBezTo>
                        <a:pt x="401" y="336"/>
                        <a:pt x="397" y="336"/>
                        <a:pt x="397" y="336"/>
                      </a:cubicBezTo>
                      <a:cubicBezTo>
                        <a:pt x="390" y="336"/>
                        <a:pt x="384" y="329"/>
                        <a:pt x="384" y="322"/>
                      </a:cubicBezTo>
                      <a:cubicBezTo>
                        <a:pt x="384" y="319"/>
                        <a:pt x="388" y="317"/>
                        <a:pt x="390" y="315"/>
                      </a:cubicBezTo>
                      <a:cubicBezTo>
                        <a:pt x="387" y="315"/>
                        <a:pt x="385" y="315"/>
                        <a:pt x="382" y="315"/>
                      </a:cubicBezTo>
                      <a:cubicBezTo>
                        <a:pt x="380" y="315"/>
                        <a:pt x="379" y="311"/>
                        <a:pt x="379" y="310"/>
                      </a:cubicBezTo>
                      <a:cubicBezTo>
                        <a:pt x="378" y="304"/>
                        <a:pt x="374" y="300"/>
                        <a:pt x="370" y="296"/>
                      </a:cubicBezTo>
                      <a:cubicBezTo>
                        <a:pt x="365" y="291"/>
                        <a:pt x="358" y="287"/>
                        <a:pt x="358" y="278"/>
                      </a:cubicBezTo>
                      <a:cubicBezTo>
                        <a:pt x="358" y="272"/>
                        <a:pt x="358" y="270"/>
                        <a:pt x="358" y="266"/>
                      </a:cubicBezTo>
                      <a:cubicBezTo>
                        <a:pt x="358" y="260"/>
                        <a:pt x="348" y="251"/>
                        <a:pt x="342" y="248"/>
                      </a:cubicBezTo>
                      <a:cubicBezTo>
                        <a:pt x="336" y="245"/>
                        <a:pt x="329" y="244"/>
                        <a:pt x="329" y="238"/>
                      </a:cubicBezTo>
                      <a:cubicBezTo>
                        <a:pt x="326" y="238"/>
                        <a:pt x="325" y="238"/>
                        <a:pt x="323" y="238"/>
                      </a:cubicBezTo>
                      <a:cubicBezTo>
                        <a:pt x="313" y="238"/>
                        <a:pt x="302" y="223"/>
                        <a:pt x="302" y="213"/>
                      </a:cubicBezTo>
                      <a:cubicBezTo>
                        <a:pt x="297" y="213"/>
                        <a:pt x="293" y="213"/>
                        <a:pt x="289" y="213"/>
                      </a:cubicBezTo>
                      <a:cubicBezTo>
                        <a:pt x="283" y="213"/>
                        <a:pt x="285" y="204"/>
                        <a:pt x="283" y="201"/>
                      </a:cubicBezTo>
                      <a:cubicBezTo>
                        <a:pt x="278" y="204"/>
                        <a:pt x="268" y="204"/>
                        <a:pt x="268" y="209"/>
                      </a:cubicBezTo>
                      <a:cubicBezTo>
                        <a:pt x="268" y="210"/>
                        <a:pt x="270" y="212"/>
                        <a:pt x="270" y="212"/>
                      </a:cubicBezTo>
                      <a:cubicBezTo>
                        <a:pt x="270" y="214"/>
                        <a:pt x="269" y="217"/>
                        <a:pt x="269" y="220"/>
                      </a:cubicBezTo>
                      <a:cubicBezTo>
                        <a:pt x="269" y="226"/>
                        <a:pt x="273" y="229"/>
                        <a:pt x="278" y="231"/>
                      </a:cubicBezTo>
                      <a:cubicBezTo>
                        <a:pt x="285" y="233"/>
                        <a:pt x="288" y="240"/>
                        <a:pt x="289" y="244"/>
                      </a:cubicBezTo>
                      <a:cubicBezTo>
                        <a:pt x="291" y="250"/>
                        <a:pt x="294" y="257"/>
                        <a:pt x="298" y="259"/>
                      </a:cubicBezTo>
                      <a:cubicBezTo>
                        <a:pt x="304" y="262"/>
                        <a:pt x="309" y="260"/>
                        <a:pt x="315" y="260"/>
                      </a:cubicBezTo>
                      <a:cubicBezTo>
                        <a:pt x="315" y="261"/>
                        <a:pt x="315" y="263"/>
                        <a:pt x="315" y="264"/>
                      </a:cubicBezTo>
                      <a:cubicBezTo>
                        <a:pt x="313" y="269"/>
                        <a:pt x="323" y="271"/>
                        <a:pt x="326" y="272"/>
                      </a:cubicBezTo>
                      <a:cubicBezTo>
                        <a:pt x="335" y="277"/>
                        <a:pt x="345" y="280"/>
                        <a:pt x="344" y="290"/>
                      </a:cubicBezTo>
                      <a:cubicBezTo>
                        <a:pt x="340" y="289"/>
                        <a:pt x="337" y="283"/>
                        <a:pt x="330" y="283"/>
                      </a:cubicBezTo>
                      <a:cubicBezTo>
                        <a:pt x="325" y="283"/>
                        <a:pt x="320" y="286"/>
                        <a:pt x="320" y="290"/>
                      </a:cubicBezTo>
                      <a:cubicBezTo>
                        <a:pt x="320" y="296"/>
                        <a:pt x="328" y="297"/>
                        <a:pt x="328" y="303"/>
                      </a:cubicBezTo>
                      <a:cubicBezTo>
                        <a:pt x="328" y="305"/>
                        <a:pt x="323" y="305"/>
                        <a:pt x="323" y="305"/>
                      </a:cubicBezTo>
                      <a:cubicBezTo>
                        <a:pt x="319" y="309"/>
                        <a:pt x="319" y="318"/>
                        <a:pt x="313" y="318"/>
                      </a:cubicBezTo>
                      <a:cubicBezTo>
                        <a:pt x="310" y="318"/>
                        <a:pt x="308" y="317"/>
                        <a:pt x="308" y="315"/>
                      </a:cubicBezTo>
                      <a:cubicBezTo>
                        <a:pt x="314" y="315"/>
                        <a:pt x="316" y="309"/>
                        <a:pt x="316" y="303"/>
                      </a:cubicBezTo>
                      <a:cubicBezTo>
                        <a:pt x="316" y="297"/>
                        <a:pt x="312" y="295"/>
                        <a:pt x="311" y="291"/>
                      </a:cubicBezTo>
                      <a:cubicBezTo>
                        <a:pt x="310" y="291"/>
                        <a:pt x="300" y="281"/>
                        <a:pt x="299" y="278"/>
                      </a:cubicBezTo>
                      <a:cubicBezTo>
                        <a:pt x="297" y="278"/>
                        <a:pt x="291" y="276"/>
                        <a:pt x="291" y="273"/>
                      </a:cubicBezTo>
                      <a:cubicBezTo>
                        <a:pt x="277" y="270"/>
                        <a:pt x="274" y="266"/>
                        <a:pt x="266" y="259"/>
                      </a:cubicBezTo>
                      <a:cubicBezTo>
                        <a:pt x="263" y="256"/>
                        <a:pt x="257" y="254"/>
                        <a:pt x="256" y="251"/>
                      </a:cubicBezTo>
                      <a:cubicBezTo>
                        <a:pt x="248" y="241"/>
                        <a:pt x="245" y="223"/>
                        <a:pt x="229" y="223"/>
                      </a:cubicBezTo>
                      <a:cubicBezTo>
                        <a:pt x="221" y="223"/>
                        <a:pt x="220" y="228"/>
                        <a:pt x="216" y="230"/>
                      </a:cubicBezTo>
                      <a:cubicBezTo>
                        <a:pt x="208" y="234"/>
                        <a:pt x="202" y="242"/>
                        <a:pt x="192" y="242"/>
                      </a:cubicBezTo>
                      <a:cubicBezTo>
                        <a:pt x="183" y="242"/>
                        <a:pt x="177" y="237"/>
                        <a:pt x="168" y="237"/>
                      </a:cubicBezTo>
                      <a:cubicBezTo>
                        <a:pt x="161" y="237"/>
                        <a:pt x="154" y="242"/>
                        <a:pt x="154" y="248"/>
                      </a:cubicBezTo>
                      <a:cubicBezTo>
                        <a:pt x="157" y="258"/>
                        <a:pt x="157" y="258"/>
                        <a:pt x="157" y="258"/>
                      </a:cubicBezTo>
                      <a:cubicBezTo>
                        <a:pt x="154" y="267"/>
                        <a:pt x="144" y="270"/>
                        <a:pt x="135" y="272"/>
                      </a:cubicBezTo>
                      <a:cubicBezTo>
                        <a:pt x="127" y="274"/>
                        <a:pt x="114" y="292"/>
                        <a:pt x="114" y="302"/>
                      </a:cubicBezTo>
                      <a:cubicBezTo>
                        <a:pt x="114" y="305"/>
                        <a:pt x="117" y="306"/>
                        <a:pt x="119" y="307"/>
                      </a:cubicBezTo>
                      <a:cubicBezTo>
                        <a:pt x="113" y="316"/>
                        <a:pt x="110" y="321"/>
                        <a:pt x="101" y="326"/>
                      </a:cubicBezTo>
                      <a:cubicBezTo>
                        <a:pt x="96" y="328"/>
                        <a:pt x="95" y="340"/>
                        <a:pt x="86" y="337"/>
                      </a:cubicBezTo>
                      <a:cubicBezTo>
                        <a:pt x="86" y="337"/>
                        <a:pt x="86" y="337"/>
                        <a:pt x="86" y="337"/>
                      </a:cubicBezTo>
                      <a:cubicBezTo>
                        <a:pt x="82" y="336"/>
                        <a:pt x="75" y="338"/>
                        <a:pt x="72" y="338"/>
                      </a:cubicBezTo>
                      <a:cubicBezTo>
                        <a:pt x="62" y="338"/>
                        <a:pt x="56" y="347"/>
                        <a:pt x="46" y="347"/>
                      </a:cubicBezTo>
                      <a:cubicBezTo>
                        <a:pt x="40" y="347"/>
                        <a:pt x="39" y="331"/>
                        <a:pt x="29" y="331"/>
                      </a:cubicBezTo>
                      <a:cubicBezTo>
                        <a:pt x="22" y="331"/>
                        <a:pt x="17" y="334"/>
                        <a:pt x="10" y="334"/>
                      </a:cubicBezTo>
                      <a:cubicBezTo>
                        <a:pt x="8" y="334"/>
                        <a:pt x="7" y="332"/>
                        <a:pt x="7" y="330"/>
                      </a:cubicBezTo>
                      <a:cubicBezTo>
                        <a:pt x="7" y="321"/>
                        <a:pt x="7" y="318"/>
                        <a:pt x="7" y="313"/>
                      </a:cubicBezTo>
                      <a:cubicBezTo>
                        <a:pt x="3" y="313"/>
                        <a:pt x="0" y="310"/>
                        <a:pt x="0" y="306"/>
                      </a:cubicBezTo>
                      <a:cubicBezTo>
                        <a:pt x="0" y="301"/>
                        <a:pt x="4" y="299"/>
                        <a:pt x="4" y="296"/>
                      </a:cubicBezTo>
                      <a:cubicBezTo>
                        <a:pt x="4" y="285"/>
                        <a:pt x="8" y="274"/>
                        <a:pt x="8" y="262"/>
                      </a:cubicBezTo>
                      <a:cubicBezTo>
                        <a:pt x="8" y="256"/>
                        <a:pt x="4" y="250"/>
                        <a:pt x="4" y="246"/>
                      </a:cubicBezTo>
                      <a:cubicBezTo>
                        <a:pt x="4" y="243"/>
                        <a:pt x="19" y="234"/>
                        <a:pt x="21" y="234"/>
                      </a:cubicBezTo>
                      <a:cubicBezTo>
                        <a:pt x="23" y="234"/>
                        <a:pt x="25" y="236"/>
                        <a:pt x="28" y="235"/>
                      </a:cubicBezTo>
                      <a:cubicBezTo>
                        <a:pt x="48" y="235"/>
                        <a:pt x="48" y="235"/>
                        <a:pt x="48" y="235"/>
                      </a:cubicBezTo>
                      <a:cubicBezTo>
                        <a:pt x="49" y="237"/>
                        <a:pt x="53" y="238"/>
                        <a:pt x="55" y="238"/>
                      </a:cubicBezTo>
                      <a:cubicBezTo>
                        <a:pt x="76" y="238"/>
                        <a:pt x="76" y="238"/>
                        <a:pt x="76" y="238"/>
                      </a:cubicBezTo>
                      <a:cubicBezTo>
                        <a:pt x="82" y="237"/>
                        <a:pt x="84" y="240"/>
                        <a:pt x="89" y="240"/>
                      </a:cubicBezTo>
                      <a:cubicBezTo>
                        <a:pt x="92" y="240"/>
                        <a:pt x="98" y="238"/>
                        <a:pt x="100" y="238"/>
                      </a:cubicBezTo>
                      <a:cubicBezTo>
                        <a:pt x="100" y="229"/>
                        <a:pt x="105" y="226"/>
                        <a:pt x="105" y="218"/>
                      </a:cubicBezTo>
                      <a:cubicBezTo>
                        <a:pt x="105" y="216"/>
                        <a:pt x="105" y="208"/>
                        <a:pt x="105" y="206"/>
                      </a:cubicBezTo>
                      <a:cubicBezTo>
                        <a:pt x="104" y="206"/>
                        <a:pt x="104" y="206"/>
                        <a:pt x="104" y="206"/>
                      </a:cubicBezTo>
                      <a:cubicBezTo>
                        <a:pt x="105" y="205"/>
                        <a:pt x="106" y="201"/>
                        <a:pt x="106" y="200"/>
                      </a:cubicBezTo>
                      <a:cubicBezTo>
                        <a:pt x="106" y="196"/>
                        <a:pt x="103" y="197"/>
                        <a:pt x="103" y="193"/>
                      </a:cubicBezTo>
                      <a:cubicBezTo>
                        <a:pt x="94" y="193"/>
                        <a:pt x="92" y="185"/>
                        <a:pt x="92" y="178"/>
                      </a:cubicBezTo>
                      <a:cubicBezTo>
                        <a:pt x="89" y="178"/>
                        <a:pt x="89" y="175"/>
                        <a:pt x="87" y="175"/>
                      </a:cubicBezTo>
                      <a:cubicBezTo>
                        <a:pt x="79" y="173"/>
                        <a:pt x="60" y="169"/>
                        <a:pt x="60" y="163"/>
                      </a:cubicBezTo>
                      <a:cubicBezTo>
                        <a:pt x="60" y="163"/>
                        <a:pt x="60" y="161"/>
                        <a:pt x="60" y="161"/>
                      </a:cubicBezTo>
                      <a:cubicBezTo>
                        <a:pt x="60" y="157"/>
                        <a:pt x="72" y="154"/>
                        <a:pt x="76" y="153"/>
                      </a:cubicBezTo>
                      <a:cubicBezTo>
                        <a:pt x="78" y="156"/>
                        <a:pt x="85" y="157"/>
                        <a:pt x="88" y="157"/>
                      </a:cubicBezTo>
                      <a:cubicBezTo>
                        <a:pt x="92" y="157"/>
                        <a:pt x="97" y="156"/>
                        <a:pt x="98" y="155"/>
                      </a:cubicBezTo>
                      <a:cubicBezTo>
                        <a:pt x="98" y="152"/>
                        <a:pt x="98" y="152"/>
                        <a:pt x="98" y="152"/>
                      </a:cubicBezTo>
                      <a:cubicBezTo>
                        <a:pt x="95" y="151"/>
                        <a:pt x="97" y="145"/>
                        <a:pt x="96" y="143"/>
                      </a:cubicBezTo>
                      <a:cubicBezTo>
                        <a:pt x="96" y="140"/>
                        <a:pt x="96" y="140"/>
                        <a:pt x="96" y="140"/>
                      </a:cubicBezTo>
                      <a:cubicBezTo>
                        <a:pt x="101" y="140"/>
                        <a:pt x="101" y="140"/>
                        <a:pt x="101" y="140"/>
                      </a:cubicBezTo>
                      <a:cubicBezTo>
                        <a:pt x="104" y="143"/>
                        <a:pt x="109" y="145"/>
                        <a:pt x="114" y="145"/>
                      </a:cubicBezTo>
                      <a:cubicBezTo>
                        <a:pt x="117" y="145"/>
                        <a:pt x="120" y="142"/>
                        <a:pt x="121" y="139"/>
                      </a:cubicBezTo>
                      <a:cubicBezTo>
                        <a:pt x="135" y="139"/>
                        <a:pt x="138" y="129"/>
                        <a:pt x="141" y="119"/>
                      </a:cubicBezTo>
                      <a:cubicBezTo>
                        <a:pt x="143" y="119"/>
                        <a:pt x="145" y="118"/>
                        <a:pt x="147" y="118"/>
                      </a:cubicBezTo>
                      <a:cubicBezTo>
                        <a:pt x="150" y="117"/>
                        <a:pt x="167" y="110"/>
                        <a:pt x="169" y="108"/>
                      </a:cubicBezTo>
                      <a:cubicBezTo>
                        <a:pt x="173" y="104"/>
                        <a:pt x="171" y="99"/>
                        <a:pt x="171" y="94"/>
                      </a:cubicBezTo>
                      <a:cubicBezTo>
                        <a:pt x="171" y="92"/>
                        <a:pt x="175" y="89"/>
                        <a:pt x="176" y="89"/>
                      </a:cubicBezTo>
                      <a:cubicBezTo>
                        <a:pt x="182" y="83"/>
                        <a:pt x="188" y="76"/>
                        <a:pt x="198" y="76"/>
                      </a:cubicBezTo>
                      <a:cubicBezTo>
                        <a:pt x="204" y="76"/>
                        <a:pt x="201" y="77"/>
                        <a:pt x="204" y="76"/>
                      </a:cubicBezTo>
                      <a:cubicBezTo>
                        <a:pt x="206" y="77"/>
                        <a:pt x="207" y="74"/>
                        <a:pt x="208" y="73"/>
                      </a:cubicBezTo>
                      <a:cubicBezTo>
                        <a:pt x="211" y="70"/>
                        <a:pt x="215" y="72"/>
                        <a:pt x="219" y="72"/>
                      </a:cubicBezTo>
                      <a:cubicBezTo>
                        <a:pt x="221" y="72"/>
                        <a:pt x="229" y="68"/>
                        <a:pt x="229" y="65"/>
                      </a:cubicBezTo>
                      <a:cubicBezTo>
                        <a:pt x="229" y="63"/>
                        <a:pt x="225" y="54"/>
                        <a:pt x="225" y="54"/>
                      </a:cubicBezTo>
                      <a:cubicBezTo>
                        <a:pt x="224" y="42"/>
                        <a:pt x="217" y="38"/>
                        <a:pt x="217" y="28"/>
                      </a:cubicBezTo>
                      <a:cubicBezTo>
                        <a:pt x="217" y="9"/>
                        <a:pt x="234" y="8"/>
                        <a:pt x="245" y="0"/>
                      </a:cubicBezTo>
                      <a:cubicBezTo>
                        <a:pt x="245" y="5"/>
                        <a:pt x="245" y="5"/>
                        <a:pt x="245" y="5"/>
                      </a:cubicBezTo>
                      <a:cubicBezTo>
                        <a:pt x="243" y="10"/>
                        <a:pt x="242" y="12"/>
                        <a:pt x="242" y="17"/>
                      </a:cubicBezTo>
                      <a:cubicBezTo>
                        <a:pt x="242" y="21"/>
                        <a:pt x="247" y="22"/>
                        <a:pt x="251" y="22"/>
                      </a:cubicBezTo>
                      <a:cubicBezTo>
                        <a:pt x="251" y="23"/>
                        <a:pt x="251" y="24"/>
                        <a:pt x="251" y="25"/>
                      </a:cubicBezTo>
                      <a:cubicBezTo>
                        <a:pt x="251" y="27"/>
                        <a:pt x="247" y="28"/>
                        <a:pt x="245" y="29"/>
                      </a:cubicBezTo>
                      <a:cubicBezTo>
                        <a:pt x="241" y="34"/>
                        <a:pt x="236" y="38"/>
                        <a:pt x="236" y="46"/>
                      </a:cubicBezTo>
                      <a:cubicBezTo>
                        <a:pt x="236" y="50"/>
                        <a:pt x="238" y="53"/>
                        <a:pt x="240" y="54"/>
                      </a:cubicBezTo>
                      <a:cubicBezTo>
                        <a:pt x="240" y="56"/>
                        <a:pt x="241" y="57"/>
                        <a:pt x="240" y="59"/>
                      </a:cubicBezTo>
                      <a:cubicBezTo>
                        <a:pt x="245" y="59"/>
                        <a:pt x="247" y="60"/>
                        <a:pt x="251" y="60"/>
                      </a:cubicBezTo>
                      <a:cubicBezTo>
                        <a:pt x="252" y="63"/>
                        <a:pt x="253" y="66"/>
                        <a:pt x="254" y="66"/>
                      </a:cubicBezTo>
                      <a:cubicBezTo>
                        <a:pt x="266" y="66"/>
                        <a:pt x="274" y="56"/>
                        <a:pt x="285" y="57"/>
                      </a:cubicBezTo>
                      <a:cubicBezTo>
                        <a:pt x="284" y="59"/>
                        <a:pt x="282" y="60"/>
                        <a:pt x="282" y="62"/>
                      </a:cubicBezTo>
                      <a:cubicBezTo>
                        <a:pt x="282" y="63"/>
                        <a:pt x="289" y="68"/>
                        <a:pt x="289" y="68"/>
                      </a:cubicBezTo>
                      <a:cubicBezTo>
                        <a:pt x="294" y="68"/>
                        <a:pt x="295" y="65"/>
                        <a:pt x="297" y="64"/>
                      </a:cubicBezTo>
                      <a:cubicBezTo>
                        <a:pt x="304" y="60"/>
                        <a:pt x="310" y="62"/>
                        <a:pt x="317" y="59"/>
                      </a:cubicBezTo>
                      <a:cubicBezTo>
                        <a:pt x="321" y="57"/>
                        <a:pt x="328" y="50"/>
                        <a:pt x="333" y="50"/>
                      </a:cubicBezTo>
                      <a:cubicBezTo>
                        <a:pt x="339" y="50"/>
                        <a:pt x="345" y="51"/>
                        <a:pt x="348" y="52"/>
                      </a:cubicBezTo>
                      <a:cubicBezTo>
                        <a:pt x="347" y="54"/>
                        <a:pt x="346" y="56"/>
                        <a:pt x="346" y="57"/>
                      </a:cubicBezTo>
                      <a:cubicBezTo>
                        <a:pt x="358" y="57"/>
                        <a:pt x="370" y="55"/>
                        <a:pt x="378" y="55"/>
                      </a:cubicBezTo>
                      <a:cubicBezTo>
                        <a:pt x="386" y="55"/>
                        <a:pt x="392" y="54"/>
                        <a:pt x="401" y="54"/>
                      </a:cubicBezTo>
                      <a:cubicBezTo>
                        <a:pt x="410" y="54"/>
                        <a:pt x="414" y="70"/>
                        <a:pt x="414" y="80"/>
                      </a:cubicBezTo>
                      <a:cubicBezTo>
                        <a:pt x="414" y="86"/>
                        <a:pt x="408" y="89"/>
                        <a:pt x="408" y="95"/>
                      </a:cubicBezTo>
                      <a:cubicBezTo>
                        <a:pt x="408" y="104"/>
                        <a:pt x="416" y="110"/>
                        <a:pt x="416" y="118"/>
                      </a:cubicBezTo>
                      <a:cubicBezTo>
                        <a:pt x="416" y="123"/>
                        <a:pt x="408" y="125"/>
                        <a:pt x="406" y="128"/>
                      </a:cubicBezTo>
                      <a:cubicBezTo>
                        <a:pt x="401" y="136"/>
                        <a:pt x="399" y="143"/>
                        <a:pt x="399" y="153"/>
                      </a:cubicBezTo>
                      <a:cubicBezTo>
                        <a:pt x="399" y="166"/>
                        <a:pt x="408" y="163"/>
                        <a:pt x="418" y="163"/>
                      </a:cubicBezTo>
                      <a:cubicBezTo>
                        <a:pt x="432" y="163"/>
                        <a:pt x="439" y="157"/>
                        <a:pt x="450" y="157"/>
                      </a:cubicBezTo>
                      <a:cubicBezTo>
                        <a:pt x="461" y="157"/>
                        <a:pt x="459" y="180"/>
                        <a:pt x="470" y="180"/>
                      </a:cubicBezTo>
                      <a:cubicBezTo>
                        <a:pt x="470" y="198"/>
                        <a:pt x="470" y="198"/>
                        <a:pt x="470" y="198"/>
                      </a:cubicBezTo>
                      <a:cubicBezTo>
                        <a:pt x="470" y="200"/>
                        <a:pt x="471" y="201"/>
                        <a:pt x="472" y="201"/>
                      </a:cubicBezTo>
                      <a:cubicBezTo>
                        <a:pt x="474" y="204"/>
                        <a:pt x="474" y="204"/>
                        <a:pt x="474" y="204"/>
                      </a:cubicBezTo>
                      <a:cubicBezTo>
                        <a:pt x="476" y="204"/>
                        <a:pt x="482" y="202"/>
                        <a:pt x="485" y="201"/>
                      </a:cubicBezTo>
                      <a:cubicBezTo>
                        <a:pt x="485" y="204"/>
                        <a:pt x="485" y="206"/>
                        <a:pt x="485" y="208"/>
                      </a:cubicBezTo>
                      <a:cubicBezTo>
                        <a:pt x="481" y="209"/>
                        <a:pt x="476" y="211"/>
                        <a:pt x="476" y="216"/>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00" name="Freeform 25"/>
                <p:cNvSpPr>
                  <a:spLocks/>
                </p:cNvSpPr>
                <p:nvPr/>
              </p:nvSpPr>
              <p:spPr bwMode="auto">
                <a:xfrm>
                  <a:off x="4470400" y="1416050"/>
                  <a:ext cx="436563" cy="423863"/>
                </a:xfrm>
                <a:custGeom>
                  <a:avLst/>
                  <a:gdLst/>
                  <a:ahLst/>
                  <a:cxnLst>
                    <a:cxn ang="0">
                      <a:pos x="66" y="236"/>
                    </a:cxn>
                    <a:cxn ang="0">
                      <a:pos x="4" y="254"/>
                    </a:cxn>
                    <a:cxn ang="0">
                      <a:pos x="12" y="241"/>
                    </a:cxn>
                    <a:cxn ang="0">
                      <a:pos x="8" y="231"/>
                    </a:cxn>
                    <a:cxn ang="0">
                      <a:pos x="10" y="190"/>
                    </a:cxn>
                    <a:cxn ang="0">
                      <a:pos x="55" y="163"/>
                    </a:cxn>
                    <a:cxn ang="0">
                      <a:pos x="85" y="129"/>
                    </a:cxn>
                    <a:cxn ang="0">
                      <a:pos x="97" y="102"/>
                    </a:cxn>
                    <a:cxn ang="0">
                      <a:pos x="142" y="55"/>
                    </a:cxn>
                    <a:cxn ang="0">
                      <a:pos x="124" y="57"/>
                    </a:cxn>
                    <a:cxn ang="0">
                      <a:pos x="124" y="49"/>
                    </a:cxn>
                    <a:cxn ang="0">
                      <a:pos x="132" y="44"/>
                    </a:cxn>
                    <a:cxn ang="0">
                      <a:pos x="148" y="57"/>
                    </a:cxn>
                    <a:cxn ang="0">
                      <a:pos x="149" y="45"/>
                    </a:cxn>
                    <a:cxn ang="0">
                      <a:pos x="168" y="37"/>
                    </a:cxn>
                    <a:cxn ang="0">
                      <a:pos x="183" y="28"/>
                    </a:cxn>
                    <a:cxn ang="0">
                      <a:pos x="199" y="21"/>
                    </a:cxn>
                    <a:cxn ang="0">
                      <a:pos x="221" y="17"/>
                    </a:cxn>
                    <a:cxn ang="0">
                      <a:pos x="223" y="5"/>
                    </a:cxn>
                    <a:cxn ang="0">
                      <a:pos x="256" y="6"/>
                    </a:cxn>
                    <a:cxn ang="0">
                      <a:pos x="266" y="7"/>
                    </a:cxn>
                    <a:cxn ang="0">
                      <a:pos x="285" y="2"/>
                    </a:cxn>
                    <a:cxn ang="0">
                      <a:pos x="296" y="6"/>
                    </a:cxn>
                    <a:cxn ang="0">
                      <a:pos x="293" y="24"/>
                    </a:cxn>
                    <a:cxn ang="0">
                      <a:pos x="315" y="32"/>
                    </a:cxn>
                    <a:cxn ang="0">
                      <a:pos x="309" y="72"/>
                    </a:cxn>
                    <a:cxn ang="0">
                      <a:pos x="310" y="113"/>
                    </a:cxn>
                    <a:cxn ang="0">
                      <a:pos x="318" y="148"/>
                    </a:cxn>
                    <a:cxn ang="0">
                      <a:pos x="327" y="172"/>
                    </a:cxn>
                    <a:cxn ang="0">
                      <a:pos x="255" y="224"/>
                    </a:cxn>
                    <a:cxn ang="0">
                      <a:pos x="218" y="225"/>
                    </a:cxn>
                    <a:cxn ang="0">
                      <a:pos x="206" y="200"/>
                    </a:cxn>
                    <a:cxn ang="0">
                      <a:pos x="197" y="174"/>
                    </a:cxn>
                    <a:cxn ang="0">
                      <a:pos x="254" y="130"/>
                    </a:cxn>
                    <a:cxn ang="0">
                      <a:pos x="202" y="135"/>
                    </a:cxn>
                    <a:cxn ang="0">
                      <a:pos x="172" y="169"/>
                    </a:cxn>
                    <a:cxn ang="0">
                      <a:pos x="146" y="201"/>
                    </a:cxn>
                    <a:cxn ang="0">
                      <a:pos x="150" y="218"/>
                    </a:cxn>
                    <a:cxn ang="0">
                      <a:pos x="152" y="253"/>
                    </a:cxn>
                    <a:cxn ang="0">
                      <a:pos x="146" y="283"/>
                    </a:cxn>
                    <a:cxn ang="0">
                      <a:pos x="121" y="304"/>
                    </a:cxn>
                    <a:cxn ang="0">
                      <a:pos x="90" y="297"/>
                    </a:cxn>
                    <a:cxn ang="0">
                      <a:pos x="82" y="269"/>
                    </a:cxn>
                    <a:cxn ang="0">
                      <a:pos x="76" y="245"/>
                    </a:cxn>
                  </a:cxnLst>
                  <a:rect l="0" t="0" r="r" b="b"/>
                  <a:pathLst>
                    <a:path w="327" h="318">
                      <a:moveTo>
                        <a:pt x="76" y="247"/>
                      </a:moveTo>
                      <a:cubicBezTo>
                        <a:pt x="70" y="245"/>
                        <a:pt x="69" y="241"/>
                        <a:pt x="66" y="236"/>
                      </a:cubicBezTo>
                      <a:cubicBezTo>
                        <a:pt x="57" y="249"/>
                        <a:pt x="43" y="266"/>
                        <a:pt x="24" y="266"/>
                      </a:cubicBezTo>
                      <a:cubicBezTo>
                        <a:pt x="22" y="266"/>
                        <a:pt x="4" y="256"/>
                        <a:pt x="4" y="254"/>
                      </a:cubicBezTo>
                      <a:cubicBezTo>
                        <a:pt x="4" y="250"/>
                        <a:pt x="10" y="248"/>
                        <a:pt x="12" y="247"/>
                      </a:cubicBezTo>
                      <a:cubicBezTo>
                        <a:pt x="12" y="241"/>
                        <a:pt x="12" y="241"/>
                        <a:pt x="12" y="241"/>
                      </a:cubicBezTo>
                      <a:cubicBezTo>
                        <a:pt x="6" y="241"/>
                        <a:pt x="6" y="241"/>
                        <a:pt x="0" y="243"/>
                      </a:cubicBezTo>
                      <a:cubicBezTo>
                        <a:pt x="0" y="240"/>
                        <a:pt x="5" y="234"/>
                        <a:pt x="8" y="231"/>
                      </a:cubicBezTo>
                      <a:cubicBezTo>
                        <a:pt x="1" y="223"/>
                        <a:pt x="0" y="212"/>
                        <a:pt x="0" y="200"/>
                      </a:cubicBezTo>
                      <a:cubicBezTo>
                        <a:pt x="0" y="193"/>
                        <a:pt x="7" y="194"/>
                        <a:pt x="10" y="190"/>
                      </a:cubicBezTo>
                      <a:cubicBezTo>
                        <a:pt x="15" y="182"/>
                        <a:pt x="20" y="177"/>
                        <a:pt x="30" y="174"/>
                      </a:cubicBezTo>
                      <a:cubicBezTo>
                        <a:pt x="38" y="172"/>
                        <a:pt x="39" y="162"/>
                        <a:pt x="55" y="163"/>
                      </a:cubicBezTo>
                      <a:cubicBezTo>
                        <a:pt x="50" y="162"/>
                        <a:pt x="49" y="161"/>
                        <a:pt x="45" y="160"/>
                      </a:cubicBezTo>
                      <a:cubicBezTo>
                        <a:pt x="64" y="155"/>
                        <a:pt x="71" y="140"/>
                        <a:pt x="85" y="129"/>
                      </a:cubicBezTo>
                      <a:cubicBezTo>
                        <a:pt x="90" y="126"/>
                        <a:pt x="89" y="112"/>
                        <a:pt x="93" y="112"/>
                      </a:cubicBezTo>
                      <a:cubicBezTo>
                        <a:pt x="93" y="112"/>
                        <a:pt x="97" y="102"/>
                        <a:pt x="97" y="102"/>
                      </a:cubicBezTo>
                      <a:cubicBezTo>
                        <a:pt x="102" y="93"/>
                        <a:pt x="109" y="87"/>
                        <a:pt x="118" y="83"/>
                      </a:cubicBezTo>
                      <a:cubicBezTo>
                        <a:pt x="127" y="80"/>
                        <a:pt x="139" y="65"/>
                        <a:pt x="142" y="55"/>
                      </a:cubicBezTo>
                      <a:cubicBezTo>
                        <a:pt x="131" y="58"/>
                        <a:pt x="126" y="63"/>
                        <a:pt x="116" y="63"/>
                      </a:cubicBezTo>
                      <a:cubicBezTo>
                        <a:pt x="118" y="60"/>
                        <a:pt x="123" y="58"/>
                        <a:pt x="124" y="57"/>
                      </a:cubicBezTo>
                      <a:cubicBezTo>
                        <a:pt x="122" y="57"/>
                        <a:pt x="118" y="56"/>
                        <a:pt x="118" y="56"/>
                      </a:cubicBezTo>
                      <a:cubicBezTo>
                        <a:pt x="119" y="51"/>
                        <a:pt x="121" y="49"/>
                        <a:pt x="124" y="49"/>
                      </a:cubicBezTo>
                      <a:cubicBezTo>
                        <a:pt x="126" y="49"/>
                        <a:pt x="127" y="50"/>
                        <a:pt x="128" y="50"/>
                      </a:cubicBezTo>
                      <a:cubicBezTo>
                        <a:pt x="129" y="47"/>
                        <a:pt x="131" y="46"/>
                        <a:pt x="132" y="44"/>
                      </a:cubicBezTo>
                      <a:cubicBezTo>
                        <a:pt x="134" y="47"/>
                        <a:pt x="135" y="49"/>
                        <a:pt x="133" y="52"/>
                      </a:cubicBezTo>
                      <a:cubicBezTo>
                        <a:pt x="140" y="52"/>
                        <a:pt x="142" y="57"/>
                        <a:pt x="148" y="57"/>
                      </a:cubicBezTo>
                      <a:cubicBezTo>
                        <a:pt x="150" y="57"/>
                        <a:pt x="155" y="46"/>
                        <a:pt x="156" y="46"/>
                      </a:cubicBezTo>
                      <a:cubicBezTo>
                        <a:pt x="153" y="45"/>
                        <a:pt x="153" y="44"/>
                        <a:pt x="149" y="45"/>
                      </a:cubicBezTo>
                      <a:cubicBezTo>
                        <a:pt x="151" y="41"/>
                        <a:pt x="154" y="38"/>
                        <a:pt x="159" y="38"/>
                      </a:cubicBezTo>
                      <a:cubicBezTo>
                        <a:pt x="162" y="38"/>
                        <a:pt x="165" y="39"/>
                        <a:pt x="168" y="37"/>
                      </a:cubicBezTo>
                      <a:cubicBezTo>
                        <a:pt x="165" y="35"/>
                        <a:pt x="166" y="35"/>
                        <a:pt x="164" y="33"/>
                      </a:cubicBezTo>
                      <a:cubicBezTo>
                        <a:pt x="169" y="29"/>
                        <a:pt x="176" y="29"/>
                        <a:pt x="183" y="28"/>
                      </a:cubicBezTo>
                      <a:cubicBezTo>
                        <a:pt x="183" y="33"/>
                        <a:pt x="183" y="33"/>
                        <a:pt x="183" y="33"/>
                      </a:cubicBezTo>
                      <a:cubicBezTo>
                        <a:pt x="189" y="32"/>
                        <a:pt x="190" y="22"/>
                        <a:pt x="199" y="21"/>
                      </a:cubicBezTo>
                      <a:cubicBezTo>
                        <a:pt x="199" y="29"/>
                        <a:pt x="199" y="29"/>
                        <a:pt x="199" y="29"/>
                      </a:cubicBezTo>
                      <a:cubicBezTo>
                        <a:pt x="205" y="18"/>
                        <a:pt x="213" y="21"/>
                        <a:pt x="221" y="17"/>
                      </a:cubicBezTo>
                      <a:cubicBezTo>
                        <a:pt x="217" y="15"/>
                        <a:pt x="214" y="14"/>
                        <a:pt x="214" y="11"/>
                      </a:cubicBezTo>
                      <a:cubicBezTo>
                        <a:pt x="214" y="9"/>
                        <a:pt x="222" y="7"/>
                        <a:pt x="223" y="5"/>
                      </a:cubicBezTo>
                      <a:cubicBezTo>
                        <a:pt x="226" y="8"/>
                        <a:pt x="228" y="11"/>
                        <a:pt x="232" y="11"/>
                      </a:cubicBezTo>
                      <a:cubicBezTo>
                        <a:pt x="239" y="11"/>
                        <a:pt x="256" y="0"/>
                        <a:pt x="256" y="6"/>
                      </a:cubicBezTo>
                      <a:cubicBezTo>
                        <a:pt x="256" y="12"/>
                        <a:pt x="248" y="14"/>
                        <a:pt x="247" y="20"/>
                      </a:cubicBezTo>
                      <a:cubicBezTo>
                        <a:pt x="255" y="21"/>
                        <a:pt x="258" y="11"/>
                        <a:pt x="266" y="7"/>
                      </a:cubicBezTo>
                      <a:cubicBezTo>
                        <a:pt x="267" y="10"/>
                        <a:pt x="267" y="12"/>
                        <a:pt x="268" y="15"/>
                      </a:cubicBezTo>
                      <a:cubicBezTo>
                        <a:pt x="274" y="9"/>
                        <a:pt x="277" y="7"/>
                        <a:pt x="285" y="2"/>
                      </a:cubicBezTo>
                      <a:cubicBezTo>
                        <a:pt x="285" y="8"/>
                        <a:pt x="284" y="12"/>
                        <a:pt x="289" y="13"/>
                      </a:cubicBezTo>
                      <a:cubicBezTo>
                        <a:pt x="290" y="9"/>
                        <a:pt x="292" y="6"/>
                        <a:pt x="296" y="6"/>
                      </a:cubicBezTo>
                      <a:cubicBezTo>
                        <a:pt x="298" y="6"/>
                        <a:pt x="307" y="11"/>
                        <a:pt x="311" y="13"/>
                      </a:cubicBezTo>
                      <a:cubicBezTo>
                        <a:pt x="307" y="24"/>
                        <a:pt x="303" y="20"/>
                        <a:pt x="293" y="24"/>
                      </a:cubicBezTo>
                      <a:cubicBezTo>
                        <a:pt x="298" y="27"/>
                        <a:pt x="301" y="28"/>
                        <a:pt x="301" y="30"/>
                      </a:cubicBezTo>
                      <a:cubicBezTo>
                        <a:pt x="305" y="31"/>
                        <a:pt x="314" y="32"/>
                        <a:pt x="315" y="32"/>
                      </a:cubicBezTo>
                      <a:cubicBezTo>
                        <a:pt x="309" y="36"/>
                        <a:pt x="293" y="44"/>
                        <a:pt x="293" y="55"/>
                      </a:cubicBezTo>
                      <a:cubicBezTo>
                        <a:pt x="293" y="63"/>
                        <a:pt x="309" y="62"/>
                        <a:pt x="309" y="72"/>
                      </a:cubicBezTo>
                      <a:cubicBezTo>
                        <a:pt x="309" y="80"/>
                        <a:pt x="301" y="83"/>
                        <a:pt x="301" y="91"/>
                      </a:cubicBezTo>
                      <a:cubicBezTo>
                        <a:pt x="301" y="99"/>
                        <a:pt x="310" y="104"/>
                        <a:pt x="310" y="113"/>
                      </a:cubicBezTo>
                      <a:cubicBezTo>
                        <a:pt x="310" y="118"/>
                        <a:pt x="305" y="121"/>
                        <a:pt x="305" y="126"/>
                      </a:cubicBezTo>
                      <a:cubicBezTo>
                        <a:pt x="305" y="136"/>
                        <a:pt x="318" y="138"/>
                        <a:pt x="318" y="148"/>
                      </a:cubicBezTo>
                      <a:cubicBezTo>
                        <a:pt x="318" y="151"/>
                        <a:pt x="314" y="153"/>
                        <a:pt x="313" y="154"/>
                      </a:cubicBezTo>
                      <a:cubicBezTo>
                        <a:pt x="317" y="161"/>
                        <a:pt x="327" y="163"/>
                        <a:pt x="327" y="172"/>
                      </a:cubicBezTo>
                      <a:cubicBezTo>
                        <a:pt x="327" y="187"/>
                        <a:pt x="297" y="203"/>
                        <a:pt x="288" y="215"/>
                      </a:cubicBezTo>
                      <a:cubicBezTo>
                        <a:pt x="283" y="224"/>
                        <a:pt x="263" y="226"/>
                        <a:pt x="255" y="224"/>
                      </a:cubicBezTo>
                      <a:cubicBezTo>
                        <a:pt x="246" y="227"/>
                        <a:pt x="236" y="231"/>
                        <a:pt x="228" y="231"/>
                      </a:cubicBezTo>
                      <a:cubicBezTo>
                        <a:pt x="222" y="231"/>
                        <a:pt x="218" y="230"/>
                        <a:pt x="218" y="225"/>
                      </a:cubicBezTo>
                      <a:cubicBezTo>
                        <a:pt x="209" y="225"/>
                        <a:pt x="199" y="219"/>
                        <a:pt x="199" y="210"/>
                      </a:cubicBezTo>
                      <a:cubicBezTo>
                        <a:pt x="199" y="205"/>
                        <a:pt x="204" y="202"/>
                        <a:pt x="206" y="200"/>
                      </a:cubicBezTo>
                      <a:cubicBezTo>
                        <a:pt x="201" y="198"/>
                        <a:pt x="197" y="188"/>
                        <a:pt x="197" y="183"/>
                      </a:cubicBezTo>
                      <a:cubicBezTo>
                        <a:pt x="197" y="180"/>
                        <a:pt x="198" y="178"/>
                        <a:pt x="197" y="174"/>
                      </a:cubicBezTo>
                      <a:cubicBezTo>
                        <a:pt x="216" y="174"/>
                        <a:pt x="225" y="150"/>
                        <a:pt x="237" y="144"/>
                      </a:cubicBezTo>
                      <a:cubicBezTo>
                        <a:pt x="243" y="140"/>
                        <a:pt x="254" y="138"/>
                        <a:pt x="254" y="130"/>
                      </a:cubicBezTo>
                      <a:cubicBezTo>
                        <a:pt x="254" y="119"/>
                        <a:pt x="239" y="117"/>
                        <a:pt x="228" y="117"/>
                      </a:cubicBezTo>
                      <a:cubicBezTo>
                        <a:pt x="213" y="117"/>
                        <a:pt x="202" y="122"/>
                        <a:pt x="202" y="135"/>
                      </a:cubicBezTo>
                      <a:cubicBezTo>
                        <a:pt x="202" y="140"/>
                        <a:pt x="203" y="142"/>
                        <a:pt x="202" y="145"/>
                      </a:cubicBezTo>
                      <a:cubicBezTo>
                        <a:pt x="202" y="155"/>
                        <a:pt x="181" y="164"/>
                        <a:pt x="172" y="169"/>
                      </a:cubicBezTo>
                      <a:cubicBezTo>
                        <a:pt x="165" y="174"/>
                        <a:pt x="157" y="175"/>
                        <a:pt x="152" y="183"/>
                      </a:cubicBezTo>
                      <a:cubicBezTo>
                        <a:pt x="149" y="189"/>
                        <a:pt x="153" y="198"/>
                        <a:pt x="146" y="201"/>
                      </a:cubicBezTo>
                      <a:cubicBezTo>
                        <a:pt x="146" y="210"/>
                        <a:pt x="146" y="210"/>
                        <a:pt x="146" y="210"/>
                      </a:cubicBezTo>
                      <a:cubicBezTo>
                        <a:pt x="149" y="212"/>
                        <a:pt x="150" y="215"/>
                        <a:pt x="150" y="218"/>
                      </a:cubicBezTo>
                      <a:cubicBezTo>
                        <a:pt x="158" y="219"/>
                        <a:pt x="170" y="227"/>
                        <a:pt x="170" y="235"/>
                      </a:cubicBezTo>
                      <a:cubicBezTo>
                        <a:pt x="170" y="242"/>
                        <a:pt x="157" y="253"/>
                        <a:pt x="152" y="253"/>
                      </a:cubicBezTo>
                      <a:cubicBezTo>
                        <a:pt x="143" y="253"/>
                        <a:pt x="140" y="266"/>
                        <a:pt x="140" y="275"/>
                      </a:cubicBezTo>
                      <a:cubicBezTo>
                        <a:pt x="140" y="280"/>
                        <a:pt x="144" y="282"/>
                        <a:pt x="146" y="283"/>
                      </a:cubicBezTo>
                      <a:cubicBezTo>
                        <a:pt x="145" y="294"/>
                        <a:pt x="135" y="295"/>
                        <a:pt x="133" y="304"/>
                      </a:cubicBezTo>
                      <a:cubicBezTo>
                        <a:pt x="127" y="304"/>
                        <a:pt x="125" y="304"/>
                        <a:pt x="121" y="304"/>
                      </a:cubicBezTo>
                      <a:cubicBezTo>
                        <a:pt x="114" y="304"/>
                        <a:pt x="111" y="318"/>
                        <a:pt x="100" y="318"/>
                      </a:cubicBezTo>
                      <a:cubicBezTo>
                        <a:pt x="97" y="318"/>
                        <a:pt x="90" y="299"/>
                        <a:pt x="90" y="297"/>
                      </a:cubicBezTo>
                      <a:cubicBezTo>
                        <a:pt x="90" y="296"/>
                        <a:pt x="91" y="294"/>
                        <a:pt x="91" y="293"/>
                      </a:cubicBezTo>
                      <a:cubicBezTo>
                        <a:pt x="84" y="285"/>
                        <a:pt x="85" y="279"/>
                        <a:pt x="82" y="269"/>
                      </a:cubicBezTo>
                      <a:cubicBezTo>
                        <a:pt x="79" y="263"/>
                        <a:pt x="73" y="261"/>
                        <a:pt x="73" y="253"/>
                      </a:cubicBezTo>
                      <a:cubicBezTo>
                        <a:pt x="73" y="250"/>
                        <a:pt x="75" y="246"/>
                        <a:pt x="76" y="245"/>
                      </a:cubicBezTo>
                      <a:lnTo>
                        <a:pt x="76" y="247"/>
                      </a:ln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01" name="Freeform 26"/>
                <p:cNvSpPr>
                  <a:spLocks/>
                </p:cNvSpPr>
                <p:nvPr/>
              </p:nvSpPr>
              <p:spPr bwMode="auto">
                <a:xfrm>
                  <a:off x="4559300" y="1109663"/>
                  <a:ext cx="234950" cy="128588"/>
                </a:xfrm>
                <a:custGeom>
                  <a:avLst/>
                  <a:gdLst/>
                  <a:ahLst/>
                  <a:cxnLst>
                    <a:cxn ang="0">
                      <a:pos x="148" y="79"/>
                    </a:cxn>
                    <a:cxn ang="0">
                      <a:pos x="148" y="71"/>
                    </a:cxn>
                    <a:cxn ang="0">
                      <a:pos x="128" y="71"/>
                    </a:cxn>
                    <a:cxn ang="0">
                      <a:pos x="135" y="58"/>
                    </a:cxn>
                    <a:cxn ang="0">
                      <a:pos x="126" y="46"/>
                    </a:cxn>
                    <a:cxn ang="0">
                      <a:pos x="132" y="45"/>
                    </a:cxn>
                    <a:cxn ang="0">
                      <a:pos x="121" y="38"/>
                    </a:cxn>
                    <a:cxn ang="0">
                      <a:pos x="97" y="69"/>
                    </a:cxn>
                    <a:cxn ang="0">
                      <a:pos x="90" y="73"/>
                    </a:cxn>
                    <a:cxn ang="0">
                      <a:pos x="78" y="97"/>
                    </a:cxn>
                    <a:cxn ang="0">
                      <a:pos x="43" y="69"/>
                    </a:cxn>
                    <a:cxn ang="0">
                      <a:pos x="60" y="70"/>
                    </a:cxn>
                    <a:cxn ang="0">
                      <a:pos x="74" y="66"/>
                    </a:cxn>
                    <a:cxn ang="0">
                      <a:pos x="54" y="64"/>
                    </a:cxn>
                    <a:cxn ang="0">
                      <a:pos x="38" y="58"/>
                    </a:cxn>
                    <a:cxn ang="0">
                      <a:pos x="50" y="54"/>
                    </a:cxn>
                    <a:cxn ang="0">
                      <a:pos x="72" y="43"/>
                    </a:cxn>
                    <a:cxn ang="0">
                      <a:pos x="61" y="43"/>
                    </a:cxn>
                    <a:cxn ang="0">
                      <a:pos x="54" y="39"/>
                    </a:cxn>
                    <a:cxn ang="0">
                      <a:pos x="51" y="39"/>
                    </a:cxn>
                    <a:cxn ang="0">
                      <a:pos x="38" y="51"/>
                    </a:cxn>
                    <a:cxn ang="0">
                      <a:pos x="23" y="44"/>
                    </a:cxn>
                    <a:cxn ang="0">
                      <a:pos x="27" y="43"/>
                    </a:cxn>
                    <a:cxn ang="0">
                      <a:pos x="15" y="28"/>
                    </a:cxn>
                    <a:cxn ang="0">
                      <a:pos x="11" y="26"/>
                    </a:cxn>
                    <a:cxn ang="0">
                      <a:pos x="0" y="16"/>
                    </a:cxn>
                    <a:cxn ang="0">
                      <a:pos x="16" y="5"/>
                    </a:cxn>
                    <a:cxn ang="0">
                      <a:pos x="38" y="7"/>
                    </a:cxn>
                    <a:cxn ang="0">
                      <a:pos x="32" y="13"/>
                    </a:cxn>
                    <a:cxn ang="0">
                      <a:pos x="44" y="20"/>
                    </a:cxn>
                    <a:cxn ang="0">
                      <a:pos x="41" y="14"/>
                    </a:cxn>
                    <a:cxn ang="0">
                      <a:pos x="49" y="7"/>
                    </a:cxn>
                    <a:cxn ang="0">
                      <a:pos x="68" y="26"/>
                    </a:cxn>
                    <a:cxn ang="0">
                      <a:pos x="63" y="7"/>
                    </a:cxn>
                    <a:cxn ang="0">
                      <a:pos x="72" y="0"/>
                    </a:cxn>
                    <a:cxn ang="0">
                      <a:pos x="90" y="9"/>
                    </a:cxn>
                    <a:cxn ang="0">
                      <a:pos x="88" y="18"/>
                    </a:cxn>
                    <a:cxn ang="0">
                      <a:pos x="96" y="12"/>
                    </a:cxn>
                    <a:cxn ang="0">
                      <a:pos x="102" y="23"/>
                    </a:cxn>
                    <a:cxn ang="0">
                      <a:pos x="106" y="23"/>
                    </a:cxn>
                    <a:cxn ang="0">
                      <a:pos x="141" y="41"/>
                    </a:cxn>
                    <a:cxn ang="0">
                      <a:pos x="137" y="42"/>
                    </a:cxn>
                    <a:cxn ang="0">
                      <a:pos x="145" y="42"/>
                    </a:cxn>
                    <a:cxn ang="0">
                      <a:pos x="145" y="49"/>
                    </a:cxn>
                    <a:cxn ang="0">
                      <a:pos x="159" y="49"/>
                    </a:cxn>
                    <a:cxn ang="0">
                      <a:pos x="176" y="64"/>
                    </a:cxn>
                    <a:cxn ang="0">
                      <a:pos x="148" y="79"/>
                    </a:cxn>
                  </a:cxnLst>
                  <a:rect l="0" t="0" r="r" b="b"/>
                  <a:pathLst>
                    <a:path w="176" h="97">
                      <a:moveTo>
                        <a:pt x="148" y="79"/>
                      </a:moveTo>
                      <a:cubicBezTo>
                        <a:pt x="147" y="76"/>
                        <a:pt x="147" y="74"/>
                        <a:pt x="148" y="71"/>
                      </a:cubicBezTo>
                      <a:cubicBezTo>
                        <a:pt x="143" y="71"/>
                        <a:pt x="134" y="71"/>
                        <a:pt x="128" y="71"/>
                      </a:cubicBezTo>
                      <a:cubicBezTo>
                        <a:pt x="129" y="63"/>
                        <a:pt x="134" y="65"/>
                        <a:pt x="135" y="58"/>
                      </a:cubicBezTo>
                      <a:cubicBezTo>
                        <a:pt x="132" y="57"/>
                        <a:pt x="128" y="49"/>
                        <a:pt x="126" y="46"/>
                      </a:cubicBezTo>
                      <a:cubicBezTo>
                        <a:pt x="128" y="45"/>
                        <a:pt x="130" y="45"/>
                        <a:pt x="132" y="45"/>
                      </a:cubicBezTo>
                      <a:cubicBezTo>
                        <a:pt x="125" y="44"/>
                        <a:pt x="121" y="38"/>
                        <a:pt x="121" y="38"/>
                      </a:cubicBezTo>
                      <a:cubicBezTo>
                        <a:pt x="106" y="38"/>
                        <a:pt x="102" y="58"/>
                        <a:pt x="97" y="69"/>
                      </a:cubicBezTo>
                      <a:cubicBezTo>
                        <a:pt x="96" y="72"/>
                        <a:pt x="93" y="71"/>
                        <a:pt x="90" y="73"/>
                      </a:cubicBezTo>
                      <a:cubicBezTo>
                        <a:pt x="83" y="79"/>
                        <a:pt x="84" y="91"/>
                        <a:pt x="78" y="97"/>
                      </a:cubicBezTo>
                      <a:cubicBezTo>
                        <a:pt x="67" y="90"/>
                        <a:pt x="43" y="84"/>
                        <a:pt x="43" y="69"/>
                      </a:cubicBezTo>
                      <a:cubicBezTo>
                        <a:pt x="49" y="68"/>
                        <a:pt x="60" y="70"/>
                        <a:pt x="60" y="70"/>
                      </a:cubicBezTo>
                      <a:cubicBezTo>
                        <a:pt x="64" y="66"/>
                        <a:pt x="69" y="67"/>
                        <a:pt x="74" y="66"/>
                      </a:cubicBezTo>
                      <a:cubicBezTo>
                        <a:pt x="72" y="64"/>
                        <a:pt x="57" y="64"/>
                        <a:pt x="54" y="64"/>
                      </a:cubicBezTo>
                      <a:cubicBezTo>
                        <a:pt x="49" y="64"/>
                        <a:pt x="38" y="69"/>
                        <a:pt x="38" y="58"/>
                      </a:cubicBezTo>
                      <a:cubicBezTo>
                        <a:pt x="38" y="54"/>
                        <a:pt x="48" y="54"/>
                        <a:pt x="50" y="54"/>
                      </a:cubicBezTo>
                      <a:cubicBezTo>
                        <a:pt x="56" y="52"/>
                        <a:pt x="68" y="47"/>
                        <a:pt x="72" y="43"/>
                      </a:cubicBezTo>
                      <a:cubicBezTo>
                        <a:pt x="66" y="43"/>
                        <a:pt x="63" y="43"/>
                        <a:pt x="61" y="43"/>
                      </a:cubicBezTo>
                      <a:cubicBezTo>
                        <a:pt x="60" y="43"/>
                        <a:pt x="56" y="40"/>
                        <a:pt x="54" y="39"/>
                      </a:cubicBezTo>
                      <a:cubicBezTo>
                        <a:pt x="53" y="39"/>
                        <a:pt x="52" y="39"/>
                        <a:pt x="51" y="39"/>
                      </a:cubicBezTo>
                      <a:cubicBezTo>
                        <a:pt x="47" y="41"/>
                        <a:pt x="47" y="51"/>
                        <a:pt x="38" y="51"/>
                      </a:cubicBezTo>
                      <a:cubicBezTo>
                        <a:pt x="31" y="51"/>
                        <a:pt x="26" y="48"/>
                        <a:pt x="23" y="44"/>
                      </a:cubicBezTo>
                      <a:cubicBezTo>
                        <a:pt x="25" y="43"/>
                        <a:pt x="26" y="43"/>
                        <a:pt x="27" y="43"/>
                      </a:cubicBezTo>
                      <a:cubicBezTo>
                        <a:pt x="19" y="39"/>
                        <a:pt x="13" y="35"/>
                        <a:pt x="15" y="28"/>
                      </a:cubicBezTo>
                      <a:cubicBezTo>
                        <a:pt x="13" y="28"/>
                        <a:pt x="12" y="26"/>
                        <a:pt x="11" y="26"/>
                      </a:cubicBezTo>
                      <a:cubicBezTo>
                        <a:pt x="8" y="26"/>
                        <a:pt x="3" y="19"/>
                        <a:pt x="0" y="16"/>
                      </a:cubicBezTo>
                      <a:cubicBezTo>
                        <a:pt x="2" y="14"/>
                        <a:pt x="11" y="5"/>
                        <a:pt x="16" y="5"/>
                      </a:cubicBezTo>
                      <a:cubicBezTo>
                        <a:pt x="23" y="5"/>
                        <a:pt x="27" y="5"/>
                        <a:pt x="38" y="7"/>
                      </a:cubicBezTo>
                      <a:cubicBezTo>
                        <a:pt x="35" y="10"/>
                        <a:pt x="34" y="11"/>
                        <a:pt x="32" y="13"/>
                      </a:cubicBezTo>
                      <a:cubicBezTo>
                        <a:pt x="37" y="17"/>
                        <a:pt x="41" y="17"/>
                        <a:pt x="44" y="20"/>
                      </a:cubicBezTo>
                      <a:cubicBezTo>
                        <a:pt x="42" y="19"/>
                        <a:pt x="41" y="17"/>
                        <a:pt x="41" y="14"/>
                      </a:cubicBezTo>
                      <a:cubicBezTo>
                        <a:pt x="41" y="10"/>
                        <a:pt x="45" y="7"/>
                        <a:pt x="49" y="7"/>
                      </a:cubicBezTo>
                      <a:cubicBezTo>
                        <a:pt x="60" y="7"/>
                        <a:pt x="57" y="22"/>
                        <a:pt x="68" y="26"/>
                      </a:cubicBezTo>
                      <a:cubicBezTo>
                        <a:pt x="66" y="19"/>
                        <a:pt x="63" y="15"/>
                        <a:pt x="63" y="7"/>
                      </a:cubicBezTo>
                      <a:cubicBezTo>
                        <a:pt x="63" y="0"/>
                        <a:pt x="66" y="0"/>
                        <a:pt x="72" y="0"/>
                      </a:cubicBezTo>
                      <a:cubicBezTo>
                        <a:pt x="78" y="0"/>
                        <a:pt x="90" y="4"/>
                        <a:pt x="90" y="9"/>
                      </a:cubicBezTo>
                      <a:cubicBezTo>
                        <a:pt x="90" y="12"/>
                        <a:pt x="88" y="15"/>
                        <a:pt x="88" y="18"/>
                      </a:cubicBezTo>
                      <a:cubicBezTo>
                        <a:pt x="92" y="16"/>
                        <a:pt x="93" y="12"/>
                        <a:pt x="96" y="12"/>
                      </a:cubicBezTo>
                      <a:cubicBezTo>
                        <a:pt x="103" y="12"/>
                        <a:pt x="102" y="19"/>
                        <a:pt x="102" y="23"/>
                      </a:cubicBezTo>
                      <a:cubicBezTo>
                        <a:pt x="103" y="23"/>
                        <a:pt x="105" y="23"/>
                        <a:pt x="106" y="23"/>
                      </a:cubicBezTo>
                      <a:cubicBezTo>
                        <a:pt x="113" y="23"/>
                        <a:pt x="137" y="36"/>
                        <a:pt x="141" y="41"/>
                      </a:cubicBezTo>
                      <a:cubicBezTo>
                        <a:pt x="140" y="42"/>
                        <a:pt x="138" y="42"/>
                        <a:pt x="137" y="42"/>
                      </a:cubicBezTo>
                      <a:cubicBezTo>
                        <a:pt x="140" y="43"/>
                        <a:pt x="142" y="42"/>
                        <a:pt x="145" y="42"/>
                      </a:cubicBezTo>
                      <a:cubicBezTo>
                        <a:pt x="146" y="44"/>
                        <a:pt x="146" y="47"/>
                        <a:pt x="145" y="49"/>
                      </a:cubicBezTo>
                      <a:cubicBezTo>
                        <a:pt x="151" y="49"/>
                        <a:pt x="154" y="49"/>
                        <a:pt x="159" y="49"/>
                      </a:cubicBezTo>
                      <a:cubicBezTo>
                        <a:pt x="159" y="62"/>
                        <a:pt x="172" y="59"/>
                        <a:pt x="176" y="64"/>
                      </a:cubicBezTo>
                      <a:cubicBezTo>
                        <a:pt x="164" y="68"/>
                        <a:pt x="159" y="76"/>
                        <a:pt x="148" y="79"/>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02" name="Freeform 27"/>
                <p:cNvSpPr>
                  <a:spLocks/>
                </p:cNvSpPr>
                <p:nvPr/>
              </p:nvSpPr>
              <p:spPr bwMode="auto">
                <a:xfrm>
                  <a:off x="4683125" y="1089025"/>
                  <a:ext cx="150813" cy="55563"/>
                </a:xfrm>
                <a:custGeom>
                  <a:avLst/>
                  <a:gdLst/>
                  <a:ahLst/>
                  <a:cxnLst>
                    <a:cxn ang="0">
                      <a:pos x="114" y="19"/>
                    </a:cxn>
                    <a:cxn ang="0">
                      <a:pos x="69" y="41"/>
                    </a:cxn>
                    <a:cxn ang="0">
                      <a:pos x="54" y="34"/>
                    </a:cxn>
                    <a:cxn ang="0">
                      <a:pos x="28" y="34"/>
                    </a:cxn>
                    <a:cxn ang="0">
                      <a:pos x="23" y="26"/>
                    </a:cxn>
                    <a:cxn ang="0">
                      <a:pos x="32" y="26"/>
                    </a:cxn>
                    <a:cxn ang="0">
                      <a:pos x="43" y="24"/>
                    </a:cxn>
                    <a:cxn ang="0">
                      <a:pos x="22" y="23"/>
                    </a:cxn>
                    <a:cxn ang="0">
                      <a:pos x="6" y="18"/>
                    </a:cxn>
                    <a:cxn ang="0">
                      <a:pos x="0" y="7"/>
                    </a:cxn>
                    <a:cxn ang="0">
                      <a:pos x="6" y="7"/>
                    </a:cxn>
                    <a:cxn ang="0">
                      <a:pos x="15" y="8"/>
                    </a:cxn>
                    <a:cxn ang="0">
                      <a:pos x="15" y="6"/>
                    </a:cxn>
                    <a:cxn ang="0">
                      <a:pos x="23" y="6"/>
                    </a:cxn>
                    <a:cxn ang="0">
                      <a:pos x="21" y="2"/>
                    </a:cxn>
                    <a:cxn ang="0">
                      <a:pos x="33" y="2"/>
                    </a:cxn>
                    <a:cxn ang="0">
                      <a:pos x="51" y="11"/>
                    </a:cxn>
                    <a:cxn ang="0">
                      <a:pos x="62" y="0"/>
                    </a:cxn>
                    <a:cxn ang="0">
                      <a:pos x="67" y="0"/>
                    </a:cxn>
                    <a:cxn ang="0">
                      <a:pos x="67" y="12"/>
                    </a:cxn>
                    <a:cxn ang="0">
                      <a:pos x="80" y="7"/>
                    </a:cxn>
                    <a:cxn ang="0">
                      <a:pos x="95" y="7"/>
                    </a:cxn>
                    <a:cxn ang="0">
                      <a:pos x="114" y="19"/>
                    </a:cxn>
                  </a:cxnLst>
                  <a:rect l="0" t="0" r="r" b="b"/>
                  <a:pathLst>
                    <a:path w="114" h="41">
                      <a:moveTo>
                        <a:pt x="114" y="19"/>
                      </a:moveTo>
                      <a:cubicBezTo>
                        <a:pt x="104" y="26"/>
                        <a:pt x="82" y="41"/>
                        <a:pt x="69" y="41"/>
                      </a:cubicBezTo>
                      <a:cubicBezTo>
                        <a:pt x="61" y="41"/>
                        <a:pt x="57" y="39"/>
                        <a:pt x="54" y="34"/>
                      </a:cubicBezTo>
                      <a:cubicBezTo>
                        <a:pt x="28" y="34"/>
                        <a:pt x="28" y="34"/>
                        <a:pt x="28" y="34"/>
                      </a:cubicBezTo>
                      <a:cubicBezTo>
                        <a:pt x="25" y="32"/>
                        <a:pt x="23" y="30"/>
                        <a:pt x="23" y="26"/>
                      </a:cubicBezTo>
                      <a:cubicBezTo>
                        <a:pt x="26" y="26"/>
                        <a:pt x="31" y="26"/>
                        <a:pt x="32" y="26"/>
                      </a:cubicBezTo>
                      <a:cubicBezTo>
                        <a:pt x="36" y="25"/>
                        <a:pt x="40" y="25"/>
                        <a:pt x="43" y="24"/>
                      </a:cubicBezTo>
                      <a:cubicBezTo>
                        <a:pt x="41" y="24"/>
                        <a:pt x="23" y="23"/>
                        <a:pt x="22" y="23"/>
                      </a:cubicBezTo>
                      <a:cubicBezTo>
                        <a:pt x="14" y="23"/>
                        <a:pt x="6" y="28"/>
                        <a:pt x="6" y="18"/>
                      </a:cubicBezTo>
                      <a:cubicBezTo>
                        <a:pt x="3" y="15"/>
                        <a:pt x="0" y="12"/>
                        <a:pt x="0" y="7"/>
                      </a:cubicBezTo>
                      <a:cubicBezTo>
                        <a:pt x="6" y="7"/>
                        <a:pt x="6" y="7"/>
                        <a:pt x="6" y="7"/>
                      </a:cubicBezTo>
                      <a:cubicBezTo>
                        <a:pt x="9" y="9"/>
                        <a:pt x="13" y="10"/>
                        <a:pt x="15" y="8"/>
                      </a:cubicBezTo>
                      <a:cubicBezTo>
                        <a:pt x="15" y="6"/>
                        <a:pt x="15" y="6"/>
                        <a:pt x="15" y="6"/>
                      </a:cubicBezTo>
                      <a:cubicBezTo>
                        <a:pt x="23" y="6"/>
                        <a:pt x="23" y="6"/>
                        <a:pt x="23" y="6"/>
                      </a:cubicBezTo>
                      <a:cubicBezTo>
                        <a:pt x="21" y="2"/>
                        <a:pt x="21" y="2"/>
                        <a:pt x="21" y="2"/>
                      </a:cubicBezTo>
                      <a:cubicBezTo>
                        <a:pt x="33" y="2"/>
                        <a:pt x="33" y="2"/>
                        <a:pt x="33" y="2"/>
                      </a:cubicBezTo>
                      <a:cubicBezTo>
                        <a:pt x="36" y="4"/>
                        <a:pt x="48" y="11"/>
                        <a:pt x="51" y="11"/>
                      </a:cubicBezTo>
                      <a:cubicBezTo>
                        <a:pt x="56" y="11"/>
                        <a:pt x="59" y="2"/>
                        <a:pt x="62" y="0"/>
                      </a:cubicBezTo>
                      <a:cubicBezTo>
                        <a:pt x="67" y="0"/>
                        <a:pt x="67" y="0"/>
                        <a:pt x="67" y="0"/>
                      </a:cubicBezTo>
                      <a:cubicBezTo>
                        <a:pt x="67" y="6"/>
                        <a:pt x="66" y="8"/>
                        <a:pt x="67" y="12"/>
                      </a:cubicBezTo>
                      <a:cubicBezTo>
                        <a:pt x="71" y="12"/>
                        <a:pt x="73" y="7"/>
                        <a:pt x="80" y="7"/>
                      </a:cubicBezTo>
                      <a:cubicBezTo>
                        <a:pt x="91" y="7"/>
                        <a:pt x="88" y="7"/>
                        <a:pt x="95" y="7"/>
                      </a:cubicBezTo>
                      <a:cubicBezTo>
                        <a:pt x="103" y="7"/>
                        <a:pt x="112" y="14"/>
                        <a:pt x="114" y="19"/>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03" name="Freeform 28"/>
                <p:cNvSpPr>
                  <a:spLocks/>
                </p:cNvSpPr>
                <p:nvPr/>
              </p:nvSpPr>
              <p:spPr bwMode="auto">
                <a:xfrm>
                  <a:off x="4219575" y="1841500"/>
                  <a:ext cx="73025" cy="87313"/>
                </a:xfrm>
                <a:custGeom>
                  <a:avLst/>
                  <a:gdLst/>
                  <a:ahLst/>
                  <a:cxnLst>
                    <a:cxn ang="0">
                      <a:pos x="9" y="19"/>
                    </a:cxn>
                    <a:cxn ang="0">
                      <a:pos x="22" y="14"/>
                    </a:cxn>
                    <a:cxn ang="0">
                      <a:pos x="19" y="8"/>
                    </a:cxn>
                    <a:cxn ang="0">
                      <a:pos x="32" y="0"/>
                    </a:cxn>
                    <a:cxn ang="0">
                      <a:pos x="40" y="0"/>
                    </a:cxn>
                    <a:cxn ang="0">
                      <a:pos x="55" y="18"/>
                    </a:cxn>
                    <a:cxn ang="0">
                      <a:pos x="47" y="24"/>
                    </a:cxn>
                    <a:cxn ang="0">
                      <a:pos x="47" y="39"/>
                    </a:cxn>
                    <a:cxn ang="0">
                      <a:pos x="47" y="52"/>
                    </a:cxn>
                    <a:cxn ang="0">
                      <a:pos x="35" y="54"/>
                    </a:cxn>
                    <a:cxn ang="0">
                      <a:pos x="19" y="64"/>
                    </a:cxn>
                    <a:cxn ang="0">
                      <a:pos x="11" y="65"/>
                    </a:cxn>
                    <a:cxn ang="0">
                      <a:pos x="0" y="55"/>
                    </a:cxn>
                    <a:cxn ang="0">
                      <a:pos x="13" y="33"/>
                    </a:cxn>
                    <a:cxn ang="0">
                      <a:pos x="4" y="23"/>
                    </a:cxn>
                    <a:cxn ang="0">
                      <a:pos x="9" y="19"/>
                    </a:cxn>
                  </a:cxnLst>
                  <a:rect l="0" t="0" r="r" b="b"/>
                  <a:pathLst>
                    <a:path w="55" h="65">
                      <a:moveTo>
                        <a:pt x="9" y="19"/>
                      </a:moveTo>
                      <a:cubicBezTo>
                        <a:pt x="12" y="19"/>
                        <a:pt x="19" y="16"/>
                        <a:pt x="22" y="14"/>
                      </a:cubicBezTo>
                      <a:cubicBezTo>
                        <a:pt x="20" y="11"/>
                        <a:pt x="19" y="10"/>
                        <a:pt x="19" y="8"/>
                      </a:cubicBezTo>
                      <a:cubicBezTo>
                        <a:pt x="19" y="5"/>
                        <a:pt x="28" y="0"/>
                        <a:pt x="32" y="0"/>
                      </a:cubicBezTo>
                      <a:cubicBezTo>
                        <a:pt x="35" y="0"/>
                        <a:pt x="37" y="0"/>
                        <a:pt x="40" y="0"/>
                      </a:cubicBezTo>
                      <a:cubicBezTo>
                        <a:pt x="50" y="0"/>
                        <a:pt x="55" y="10"/>
                        <a:pt x="55" y="18"/>
                      </a:cubicBezTo>
                      <a:cubicBezTo>
                        <a:pt x="55" y="21"/>
                        <a:pt x="47" y="21"/>
                        <a:pt x="47" y="24"/>
                      </a:cubicBezTo>
                      <a:cubicBezTo>
                        <a:pt x="47" y="27"/>
                        <a:pt x="47" y="39"/>
                        <a:pt x="47" y="39"/>
                      </a:cubicBezTo>
                      <a:cubicBezTo>
                        <a:pt x="47" y="43"/>
                        <a:pt x="50" y="48"/>
                        <a:pt x="47" y="52"/>
                      </a:cubicBezTo>
                      <a:cubicBezTo>
                        <a:pt x="44" y="54"/>
                        <a:pt x="40" y="54"/>
                        <a:pt x="35" y="54"/>
                      </a:cubicBezTo>
                      <a:cubicBezTo>
                        <a:pt x="28" y="54"/>
                        <a:pt x="23" y="61"/>
                        <a:pt x="19" y="64"/>
                      </a:cubicBezTo>
                      <a:cubicBezTo>
                        <a:pt x="17" y="65"/>
                        <a:pt x="13" y="65"/>
                        <a:pt x="11" y="65"/>
                      </a:cubicBezTo>
                      <a:cubicBezTo>
                        <a:pt x="6" y="65"/>
                        <a:pt x="0" y="60"/>
                        <a:pt x="0" y="55"/>
                      </a:cubicBezTo>
                      <a:cubicBezTo>
                        <a:pt x="0" y="44"/>
                        <a:pt x="11" y="43"/>
                        <a:pt x="13" y="33"/>
                      </a:cubicBezTo>
                      <a:cubicBezTo>
                        <a:pt x="8" y="30"/>
                        <a:pt x="4" y="28"/>
                        <a:pt x="4" y="23"/>
                      </a:cubicBezTo>
                      <a:cubicBezTo>
                        <a:pt x="4" y="18"/>
                        <a:pt x="8" y="19"/>
                        <a:pt x="9" y="19"/>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04" name="Freeform 29"/>
                <p:cNvSpPr>
                  <a:spLocks/>
                </p:cNvSpPr>
                <p:nvPr/>
              </p:nvSpPr>
              <p:spPr bwMode="auto">
                <a:xfrm>
                  <a:off x="4276725" y="1758950"/>
                  <a:ext cx="139700" cy="203200"/>
                </a:xfrm>
                <a:custGeom>
                  <a:avLst/>
                  <a:gdLst/>
                  <a:ahLst/>
                  <a:cxnLst>
                    <a:cxn ang="0">
                      <a:pos x="96" y="102"/>
                    </a:cxn>
                    <a:cxn ang="0">
                      <a:pos x="91" y="128"/>
                    </a:cxn>
                    <a:cxn ang="0">
                      <a:pos x="100" y="133"/>
                    </a:cxn>
                    <a:cxn ang="0">
                      <a:pos x="70" y="139"/>
                    </a:cxn>
                    <a:cxn ang="0">
                      <a:pos x="39" y="141"/>
                    </a:cxn>
                    <a:cxn ang="0">
                      <a:pos x="26" y="148"/>
                    </a:cxn>
                    <a:cxn ang="0">
                      <a:pos x="16" y="152"/>
                    </a:cxn>
                    <a:cxn ang="0">
                      <a:pos x="32" y="133"/>
                    </a:cxn>
                    <a:cxn ang="0">
                      <a:pos x="46" y="124"/>
                    </a:cxn>
                    <a:cxn ang="0">
                      <a:pos x="26" y="123"/>
                    </a:cxn>
                    <a:cxn ang="0">
                      <a:pos x="19" y="123"/>
                    </a:cxn>
                    <a:cxn ang="0">
                      <a:pos x="28" y="96"/>
                    </a:cxn>
                    <a:cxn ang="0">
                      <a:pos x="48" y="81"/>
                    </a:cxn>
                    <a:cxn ang="0">
                      <a:pos x="40" y="70"/>
                    </a:cxn>
                    <a:cxn ang="0">
                      <a:pos x="26" y="72"/>
                    </a:cxn>
                    <a:cxn ang="0">
                      <a:pos x="23" y="59"/>
                    </a:cxn>
                    <a:cxn ang="0">
                      <a:pos x="16" y="49"/>
                    </a:cxn>
                    <a:cxn ang="0">
                      <a:pos x="12" y="55"/>
                    </a:cxn>
                    <a:cxn ang="0">
                      <a:pos x="14" y="45"/>
                    </a:cxn>
                    <a:cxn ang="0">
                      <a:pos x="8" y="38"/>
                    </a:cxn>
                    <a:cxn ang="0">
                      <a:pos x="11" y="29"/>
                    </a:cxn>
                    <a:cxn ang="0">
                      <a:pos x="8" y="20"/>
                    </a:cxn>
                    <a:cxn ang="0">
                      <a:pos x="12" y="21"/>
                    </a:cxn>
                    <a:cxn ang="0">
                      <a:pos x="16" y="14"/>
                    </a:cxn>
                    <a:cxn ang="0">
                      <a:pos x="25" y="0"/>
                    </a:cxn>
                    <a:cxn ang="0">
                      <a:pos x="42" y="4"/>
                    </a:cxn>
                    <a:cxn ang="0">
                      <a:pos x="33" y="19"/>
                    </a:cxn>
                    <a:cxn ang="0">
                      <a:pos x="47" y="46"/>
                    </a:cxn>
                    <a:cxn ang="0">
                      <a:pos x="53" y="50"/>
                    </a:cxn>
                    <a:cxn ang="0">
                      <a:pos x="84" y="89"/>
                    </a:cxn>
                    <a:cxn ang="0">
                      <a:pos x="87" y="102"/>
                    </a:cxn>
                    <a:cxn ang="0">
                      <a:pos x="92" y="102"/>
                    </a:cxn>
                  </a:cxnLst>
                  <a:rect l="0" t="0" r="r" b="b"/>
                  <a:pathLst>
                    <a:path w="105" h="152">
                      <a:moveTo>
                        <a:pt x="90" y="103"/>
                      </a:moveTo>
                      <a:cubicBezTo>
                        <a:pt x="93" y="101"/>
                        <a:pt x="92" y="102"/>
                        <a:pt x="96" y="102"/>
                      </a:cubicBezTo>
                      <a:cubicBezTo>
                        <a:pt x="101" y="102"/>
                        <a:pt x="105" y="106"/>
                        <a:pt x="105" y="110"/>
                      </a:cubicBezTo>
                      <a:cubicBezTo>
                        <a:pt x="105" y="118"/>
                        <a:pt x="94" y="122"/>
                        <a:pt x="91" y="128"/>
                      </a:cubicBezTo>
                      <a:cubicBezTo>
                        <a:pt x="95" y="129"/>
                        <a:pt x="97" y="130"/>
                        <a:pt x="100" y="130"/>
                      </a:cubicBezTo>
                      <a:cubicBezTo>
                        <a:pt x="100" y="133"/>
                        <a:pt x="100" y="133"/>
                        <a:pt x="100" y="133"/>
                      </a:cubicBezTo>
                      <a:cubicBezTo>
                        <a:pt x="96" y="137"/>
                        <a:pt x="93" y="139"/>
                        <a:pt x="87" y="139"/>
                      </a:cubicBezTo>
                      <a:cubicBezTo>
                        <a:pt x="82" y="139"/>
                        <a:pt x="72" y="139"/>
                        <a:pt x="70" y="139"/>
                      </a:cubicBezTo>
                      <a:cubicBezTo>
                        <a:pt x="65" y="139"/>
                        <a:pt x="53" y="143"/>
                        <a:pt x="47" y="143"/>
                      </a:cubicBezTo>
                      <a:cubicBezTo>
                        <a:pt x="44" y="143"/>
                        <a:pt x="42" y="141"/>
                        <a:pt x="39" y="141"/>
                      </a:cubicBezTo>
                      <a:cubicBezTo>
                        <a:pt x="34" y="141"/>
                        <a:pt x="32" y="144"/>
                        <a:pt x="32" y="148"/>
                      </a:cubicBezTo>
                      <a:cubicBezTo>
                        <a:pt x="26" y="148"/>
                        <a:pt x="26" y="148"/>
                        <a:pt x="26" y="148"/>
                      </a:cubicBezTo>
                      <a:cubicBezTo>
                        <a:pt x="23" y="148"/>
                        <a:pt x="21" y="150"/>
                        <a:pt x="19" y="152"/>
                      </a:cubicBezTo>
                      <a:cubicBezTo>
                        <a:pt x="16" y="152"/>
                        <a:pt x="16" y="152"/>
                        <a:pt x="16" y="152"/>
                      </a:cubicBezTo>
                      <a:cubicBezTo>
                        <a:pt x="16" y="149"/>
                        <a:pt x="16" y="149"/>
                        <a:pt x="16" y="149"/>
                      </a:cubicBezTo>
                      <a:cubicBezTo>
                        <a:pt x="17" y="147"/>
                        <a:pt x="30" y="133"/>
                        <a:pt x="32" y="133"/>
                      </a:cubicBezTo>
                      <a:cubicBezTo>
                        <a:pt x="38" y="131"/>
                        <a:pt x="47" y="133"/>
                        <a:pt x="47" y="127"/>
                      </a:cubicBezTo>
                      <a:cubicBezTo>
                        <a:pt x="47" y="126"/>
                        <a:pt x="46" y="125"/>
                        <a:pt x="46" y="124"/>
                      </a:cubicBezTo>
                      <a:cubicBezTo>
                        <a:pt x="44" y="126"/>
                        <a:pt x="41" y="128"/>
                        <a:pt x="38" y="128"/>
                      </a:cubicBezTo>
                      <a:cubicBezTo>
                        <a:pt x="32" y="128"/>
                        <a:pt x="30" y="123"/>
                        <a:pt x="26" y="123"/>
                      </a:cubicBezTo>
                      <a:cubicBezTo>
                        <a:pt x="23" y="123"/>
                        <a:pt x="23" y="125"/>
                        <a:pt x="21" y="125"/>
                      </a:cubicBezTo>
                      <a:cubicBezTo>
                        <a:pt x="20" y="125"/>
                        <a:pt x="19" y="124"/>
                        <a:pt x="19" y="123"/>
                      </a:cubicBezTo>
                      <a:cubicBezTo>
                        <a:pt x="19" y="116"/>
                        <a:pt x="31" y="116"/>
                        <a:pt x="31" y="109"/>
                      </a:cubicBezTo>
                      <a:cubicBezTo>
                        <a:pt x="31" y="103"/>
                        <a:pt x="28" y="101"/>
                        <a:pt x="28" y="96"/>
                      </a:cubicBezTo>
                      <a:cubicBezTo>
                        <a:pt x="36" y="96"/>
                        <a:pt x="45" y="92"/>
                        <a:pt x="48" y="88"/>
                      </a:cubicBezTo>
                      <a:cubicBezTo>
                        <a:pt x="48" y="81"/>
                        <a:pt x="48" y="81"/>
                        <a:pt x="48" y="81"/>
                      </a:cubicBezTo>
                      <a:cubicBezTo>
                        <a:pt x="43" y="82"/>
                        <a:pt x="37" y="81"/>
                        <a:pt x="37" y="77"/>
                      </a:cubicBezTo>
                      <a:cubicBezTo>
                        <a:pt x="37" y="73"/>
                        <a:pt x="39" y="72"/>
                        <a:pt x="40" y="70"/>
                      </a:cubicBezTo>
                      <a:cubicBezTo>
                        <a:pt x="39" y="70"/>
                        <a:pt x="38" y="70"/>
                        <a:pt x="36" y="70"/>
                      </a:cubicBezTo>
                      <a:cubicBezTo>
                        <a:pt x="32" y="70"/>
                        <a:pt x="30" y="72"/>
                        <a:pt x="26" y="72"/>
                      </a:cubicBezTo>
                      <a:cubicBezTo>
                        <a:pt x="22" y="72"/>
                        <a:pt x="19" y="72"/>
                        <a:pt x="19" y="69"/>
                      </a:cubicBezTo>
                      <a:cubicBezTo>
                        <a:pt x="19" y="65"/>
                        <a:pt x="23" y="63"/>
                        <a:pt x="23" y="59"/>
                      </a:cubicBezTo>
                      <a:cubicBezTo>
                        <a:pt x="23" y="55"/>
                        <a:pt x="22" y="55"/>
                        <a:pt x="23" y="51"/>
                      </a:cubicBezTo>
                      <a:cubicBezTo>
                        <a:pt x="20" y="51"/>
                        <a:pt x="17" y="50"/>
                        <a:pt x="16" y="49"/>
                      </a:cubicBezTo>
                      <a:cubicBezTo>
                        <a:pt x="14" y="52"/>
                        <a:pt x="15" y="54"/>
                        <a:pt x="16" y="55"/>
                      </a:cubicBezTo>
                      <a:cubicBezTo>
                        <a:pt x="12" y="55"/>
                        <a:pt x="12" y="55"/>
                        <a:pt x="12" y="55"/>
                      </a:cubicBezTo>
                      <a:cubicBezTo>
                        <a:pt x="12" y="52"/>
                        <a:pt x="12" y="51"/>
                        <a:pt x="12" y="48"/>
                      </a:cubicBezTo>
                      <a:cubicBezTo>
                        <a:pt x="12" y="47"/>
                        <a:pt x="13" y="46"/>
                        <a:pt x="14" y="45"/>
                      </a:cubicBezTo>
                      <a:cubicBezTo>
                        <a:pt x="14" y="41"/>
                        <a:pt x="14" y="41"/>
                        <a:pt x="14" y="41"/>
                      </a:cubicBezTo>
                      <a:cubicBezTo>
                        <a:pt x="12" y="41"/>
                        <a:pt x="8" y="40"/>
                        <a:pt x="8" y="38"/>
                      </a:cubicBezTo>
                      <a:cubicBezTo>
                        <a:pt x="8" y="36"/>
                        <a:pt x="11" y="32"/>
                        <a:pt x="11" y="32"/>
                      </a:cubicBezTo>
                      <a:cubicBezTo>
                        <a:pt x="11" y="29"/>
                        <a:pt x="11" y="29"/>
                        <a:pt x="11" y="29"/>
                      </a:cubicBezTo>
                      <a:cubicBezTo>
                        <a:pt x="4" y="27"/>
                        <a:pt x="0" y="26"/>
                        <a:pt x="0" y="20"/>
                      </a:cubicBezTo>
                      <a:cubicBezTo>
                        <a:pt x="8" y="20"/>
                        <a:pt x="8" y="20"/>
                        <a:pt x="8" y="20"/>
                      </a:cubicBezTo>
                      <a:cubicBezTo>
                        <a:pt x="8" y="23"/>
                        <a:pt x="10" y="24"/>
                        <a:pt x="11" y="24"/>
                      </a:cubicBezTo>
                      <a:cubicBezTo>
                        <a:pt x="12" y="24"/>
                        <a:pt x="12" y="22"/>
                        <a:pt x="12" y="21"/>
                      </a:cubicBezTo>
                      <a:cubicBezTo>
                        <a:pt x="12" y="21"/>
                        <a:pt x="10" y="20"/>
                        <a:pt x="10" y="19"/>
                      </a:cubicBezTo>
                      <a:cubicBezTo>
                        <a:pt x="10" y="15"/>
                        <a:pt x="13" y="14"/>
                        <a:pt x="16" y="14"/>
                      </a:cubicBezTo>
                      <a:cubicBezTo>
                        <a:pt x="16" y="10"/>
                        <a:pt x="18" y="8"/>
                        <a:pt x="18" y="6"/>
                      </a:cubicBezTo>
                      <a:cubicBezTo>
                        <a:pt x="18" y="4"/>
                        <a:pt x="23" y="0"/>
                        <a:pt x="25" y="0"/>
                      </a:cubicBezTo>
                      <a:cubicBezTo>
                        <a:pt x="30" y="0"/>
                        <a:pt x="35" y="0"/>
                        <a:pt x="38" y="0"/>
                      </a:cubicBezTo>
                      <a:cubicBezTo>
                        <a:pt x="40" y="0"/>
                        <a:pt x="42" y="3"/>
                        <a:pt x="42" y="4"/>
                      </a:cubicBezTo>
                      <a:cubicBezTo>
                        <a:pt x="42" y="10"/>
                        <a:pt x="33" y="10"/>
                        <a:pt x="31" y="16"/>
                      </a:cubicBezTo>
                      <a:cubicBezTo>
                        <a:pt x="31" y="17"/>
                        <a:pt x="32" y="18"/>
                        <a:pt x="33" y="19"/>
                      </a:cubicBezTo>
                      <a:cubicBezTo>
                        <a:pt x="59" y="19"/>
                        <a:pt x="59" y="19"/>
                        <a:pt x="59" y="19"/>
                      </a:cubicBezTo>
                      <a:cubicBezTo>
                        <a:pt x="60" y="32"/>
                        <a:pt x="47" y="37"/>
                        <a:pt x="47" y="46"/>
                      </a:cubicBezTo>
                      <a:cubicBezTo>
                        <a:pt x="45" y="47"/>
                        <a:pt x="44" y="48"/>
                        <a:pt x="43" y="50"/>
                      </a:cubicBezTo>
                      <a:cubicBezTo>
                        <a:pt x="48" y="51"/>
                        <a:pt x="50" y="49"/>
                        <a:pt x="53" y="50"/>
                      </a:cubicBezTo>
                      <a:cubicBezTo>
                        <a:pt x="62" y="53"/>
                        <a:pt x="60" y="63"/>
                        <a:pt x="66" y="69"/>
                      </a:cubicBezTo>
                      <a:cubicBezTo>
                        <a:pt x="73" y="76"/>
                        <a:pt x="84" y="79"/>
                        <a:pt x="84" y="89"/>
                      </a:cubicBezTo>
                      <a:cubicBezTo>
                        <a:pt x="84" y="93"/>
                        <a:pt x="89" y="95"/>
                        <a:pt x="89" y="99"/>
                      </a:cubicBezTo>
                      <a:cubicBezTo>
                        <a:pt x="89" y="100"/>
                        <a:pt x="88" y="101"/>
                        <a:pt x="87" y="102"/>
                      </a:cubicBezTo>
                      <a:cubicBezTo>
                        <a:pt x="87" y="105"/>
                        <a:pt x="87" y="105"/>
                        <a:pt x="87" y="105"/>
                      </a:cubicBezTo>
                      <a:cubicBezTo>
                        <a:pt x="90" y="104"/>
                        <a:pt x="90" y="103"/>
                        <a:pt x="92" y="102"/>
                      </a:cubicBezTo>
                      <a:lnTo>
                        <a:pt x="90" y="103"/>
                      </a:ln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05" name="Freeform 31"/>
                <p:cNvSpPr>
                  <a:spLocks/>
                </p:cNvSpPr>
                <p:nvPr/>
              </p:nvSpPr>
              <p:spPr bwMode="auto">
                <a:xfrm>
                  <a:off x="4592638" y="2203450"/>
                  <a:ext cx="46038" cy="30163"/>
                </a:xfrm>
                <a:custGeom>
                  <a:avLst/>
                  <a:gdLst/>
                  <a:ahLst/>
                  <a:cxnLst>
                    <a:cxn ang="0">
                      <a:pos x="0" y="5"/>
                    </a:cxn>
                    <a:cxn ang="0">
                      <a:pos x="0" y="8"/>
                    </a:cxn>
                    <a:cxn ang="0">
                      <a:pos x="7" y="10"/>
                    </a:cxn>
                    <a:cxn ang="0">
                      <a:pos x="27" y="21"/>
                    </a:cxn>
                    <a:cxn ang="0">
                      <a:pos x="30" y="23"/>
                    </a:cxn>
                    <a:cxn ang="0">
                      <a:pos x="33" y="20"/>
                    </a:cxn>
                    <a:cxn ang="0">
                      <a:pos x="31" y="13"/>
                    </a:cxn>
                    <a:cxn ang="0">
                      <a:pos x="33" y="8"/>
                    </a:cxn>
                    <a:cxn ang="0">
                      <a:pos x="35" y="3"/>
                    </a:cxn>
                    <a:cxn ang="0">
                      <a:pos x="20" y="6"/>
                    </a:cxn>
                    <a:cxn ang="0">
                      <a:pos x="0" y="5"/>
                    </a:cxn>
                  </a:cxnLst>
                  <a:rect l="0" t="0" r="r" b="b"/>
                  <a:pathLst>
                    <a:path w="35" h="23">
                      <a:moveTo>
                        <a:pt x="0" y="5"/>
                      </a:moveTo>
                      <a:cubicBezTo>
                        <a:pt x="0" y="8"/>
                        <a:pt x="0" y="8"/>
                        <a:pt x="0" y="8"/>
                      </a:cubicBezTo>
                      <a:cubicBezTo>
                        <a:pt x="2" y="10"/>
                        <a:pt x="5" y="10"/>
                        <a:pt x="7" y="10"/>
                      </a:cubicBezTo>
                      <a:cubicBezTo>
                        <a:pt x="14" y="12"/>
                        <a:pt x="19" y="20"/>
                        <a:pt x="27" y="21"/>
                      </a:cubicBezTo>
                      <a:cubicBezTo>
                        <a:pt x="27" y="23"/>
                        <a:pt x="29" y="23"/>
                        <a:pt x="30" y="23"/>
                      </a:cubicBezTo>
                      <a:cubicBezTo>
                        <a:pt x="32" y="23"/>
                        <a:pt x="33" y="21"/>
                        <a:pt x="33" y="20"/>
                      </a:cubicBezTo>
                      <a:cubicBezTo>
                        <a:pt x="33" y="17"/>
                        <a:pt x="31" y="16"/>
                        <a:pt x="31" y="13"/>
                      </a:cubicBezTo>
                      <a:cubicBezTo>
                        <a:pt x="31" y="11"/>
                        <a:pt x="33" y="8"/>
                        <a:pt x="33" y="8"/>
                      </a:cubicBezTo>
                      <a:cubicBezTo>
                        <a:pt x="35" y="3"/>
                        <a:pt x="35" y="3"/>
                        <a:pt x="35" y="3"/>
                      </a:cubicBezTo>
                      <a:cubicBezTo>
                        <a:pt x="28" y="2"/>
                        <a:pt x="25" y="6"/>
                        <a:pt x="20" y="6"/>
                      </a:cubicBezTo>
                      <a:cubicBezTo>
                        <a:pt x="14" y="6"/>
                        <a:pt x="10" y="0"/>
                        <a:pt x="0" y="5"/>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06" name="Freeform 32"/>
                <p:cNvSpPr>
                  <a:spLocks/>
                </p:cNvSpPr>
                <p:nvPr/>
              </p:nvSpPr>
              <p:spPr bwMode="auto">
                <a:xfrm>
                  <a:off x="4527550" y="2111375"/>
                  <a:ext cx="15875" cy="30163"/>
                </a:xfrm>
                <a:custGeom>
                  <a:avLst/>
                  <a:gdLst/>
                  <a:ahLst/>
                  <a:cxnLst>
                    <a:cxn ang="0">
                      <a:pos x="3" y="5"/>
                    </a:cxn>
                    <a:cxn ang="0">
                      <a:pos x="10" y="0"/>
                    </a:cxn>
                    <a:cxn ang="0">
                      <a:pos x="12" y="5"/>
                    </a:cxn>
                    <a:cxn ang="0">
                      <a:pos x="8" y="23"/>
                    </a:cxn>
                    <a:cxn ang="0">
                      <a:pos x="0" y="6"/>
                    </a:cxn>
                    <a:cxn ang="0">
                      <a:pos x="3" y="5"/>
                    </a:cxn>
                  </a:cxnLst>
                  <a:rect l="0" t="0" r="r" b="b"/>
                  <a:pathLst>
                    <a:path w="12" h="23">
                      <a:moveTo>
                        <a:pt x="3" y="5"/>
                      </a:moveTo>
                      <a:cubicBezTo>
                        <a:pt x="6" y="5"/>
                        <a:pt x="8" y="1"/>
                        <a:pt x="10" y="0"/>
                      </a:cubicBezTo>
                      <a:cubicBezTo>
                        <a:pt x="10" y="3"/>
                        <a:pt x="11" y="5"/>
                        <a:pt x="12" y="5"/>
                      </a:cubicBezTo>
                      <a:cubicBezTo>
                        <a:pt x="11" y="11"/>
                        <a:pt x="10" y="20"/>
                        <a:pt x="8" y="23"/>
                      </a:cubicBezTo>
                      <a:cubicBezTo>
                        <a:pt x="4" y="22"/>
                        <a:pt x="2" y="9"/>
                        <a:pt x="0" y="6"/>
                      </a:cubicBezTo>
                      <a:cubicBezTo>
                        <a:pt x="1" y="6"/>
                        <a:pt x="2" y="5"/>
                        <a:pt x="3" y="5"/>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07" name="Freeform 33"/>
                <p:cNvSpPr>
                  <a:spLocks/>
                </p:cNvSpPr>
                <p:nvPr/>
              </p:nvSpPr>
              <p:spPr bwMode="auto">
                <a:xfrm>
                  <a:off x="4524375" y="2144713"/>
                  <a:ext cx="25400" cy="44450"/>
                </a:xfrm>
                <a:custGeom>
                  <a:avLst/>
                  <a:gdLst/>
                  <a:ahLst/>
                  <a:cxnLst>
                    <a:cxn ang="0">
                      <a:pos x="5" y="15"/>
                    </a:cxn>
                    <a:cxn ang="0">
                      <a:pos x="0" y="6"/>
                    </a:cxn>
                    <a:cxn ang="0">
                      <a:pos x="9" y="0"/>
                    </a:cxn>
                    <a:cxn ang="0">
                      <a:pos x="15" y="3"/>
                    </a:cxn>
                    <a:cxn ang="0">
                      <a:pos x="18" y="21"/>
                    </a:cxn>
                    <a:cxn ang="0">
                      <a:pos x="6" y="33"/>
                    </a:cxn>
                    <a:cxn ang="0">
                      <a:pos x="2" y="24"/>
                    </a:cxn>
                    <a:cxn ang="0">
                      <a:pos x="5" y="15"/>
                    </a:cxn>
                  </a:cxnLst>
                  <a:rect l="0" t="0" r="r" b="b"/>
                  <a:pathLst>
                    <a:path w="19" h="33">
                      <a:moveTo>
                        <a:pt x="5" y="15"/>
                      </a:moveTo>
                      <a:cubicBezTo>
                        <a:pt x="5" y="12"/>
                        <a:pt x="1" y="9"/>
                        <a:pt x="0" y="6"/>
                      </a:cubicBezTo>
                      <a:cubicBezTo>
                        <a:pt x="5" y="4"/>
                        <a:pt x="5" y="0"/>
                        <a:pt x="9" y="0"/>
                      </a:cubicBezTo>
                      <a:cubicBezTo>
                        <a:pt x="13" y="0"/>
                        <a:pt x="14" y="3"/>
                        <a:pt x="15" y="3"/>
                      </a:cubicBezTo>
                      <a:cubicBezTo>
                        <a:pt x="19" y="10"/>
                        <a:pt x="18" y="14"/>
                        <a:pt x="18" y="21"/>
                      </a:cubicBezTo>
                      <a:cubicBezTo>
                        <a:pt x="18" y="27"/>
                        <a:pt x="10" y="33"/>
                        <a:pt x="6" y="33"/>
                      </a:cubicBezTo>
                      <a:cubicBezTo>
                        <a:pt x="2" y="33"/>
                        <a:pt x="2" y="27"/>
                        <a:pt x="2" y="24"/>
                      </a:cubicBezTo>
                      <a:cubicBezTo>
                        <a:pt x="2" y="20"/>
                        <a:pt x="5" y="18"/>
                        <a:pt x="5" y="15"/>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08" name="Freeform 34"/>
                <p:cNvSpPr>
                  <a:spLocks/>
                </p:cNvSpPr>
                <p:nvPr/>
              </p:nvSpPr>
              <p:spPr bwMode="auto">
                <a:xfrm>
                  <a:off x="4429125" y="2171700"/>
                  <a:ext cx="12700" cy="9525"/>
                </a:xfrm>
                <a:custGeom>
                  <a:avLst/>
                  <a:gdLst/>
                  <a:ahLst/>
                  <a:cxnLst>
                    <a:cxn ang="0">
                      <a:pos x="9" y="5"/>
                    </a:cxn>
                    <a:cxn ang="0">
                      <a:pos x="6" y="7"/>
                    </a:cxn>
                    <a:cxn ang="0">
                      <a:pos x="0" y="3"/>
                    </a:cxn>
                    <a:cxn ang="0">
                      <a:pos x="7" y="0"/>
                    </a:cxn>
                    <a:cxn ang="0">
                      <a:pos x="9" y="5"/>
                    </a:cxn>
                  </a:cxnLst>
                  <a:rect l="0" t="0" r="r" b="b"/>
                  <a:pathLst>
                    <a:path w="9" h="7">
                      <a:moveTo>
                        <a:pt x="9" y="5"/>
                      </a:moveTo>
                      <a:cubicBezTo>
                        <a:pt x="9" y="6"/>
                        <a:pt x="7" y="7"/>
                        <a:pt x="6" y="7"/>
                      </a:cubicBezTo>
                      <a:cubicBezTo>
                        <a:pt x="4" y="7"/>
                        <a:pt x="1" y="3"/>
                        <a:pt x="0" y="3"/>
                      </a:cubicBezTo>
                      <a:cubicBezTo>
                        <a:pt x="3" y="2"/>
                        <a:pt x="5" y="0"/>
                        <a:pt x="7" y="0"/>
                      </a:cubicBezTo>
                      <a:cubicBezTo>
                        <a:pt x="7" y="1"/>
                        <a:pt x="9" y="3"/>
                        <a:pt x="9" y="5"/>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09" name="Freeform 35"/>
                <p:cNvSpPr>
                  <a:spLocks/>
                </p:cNvSpPr>
                <p:nvPr/>
              </p:nvSpPr>
              <p:spPr bwMode="auto">
                <a:xfrm>
                  <a:off x="4551363" y="1833563"/>
                  <a:ext cx="15875" cy="19050"/>
                </a:xfrm>
                <a:custGeom>
                  <a:avLst/>
                  <a:gdLst/>
                  <a:ahLst/>
                  <a:cxnLst>
                    <a:cxn ang="0">
                      <a:pos x="11" y="10"/>
                    </a:cxn>
                    <a:cxn ang="0">
                      <a:pos x="0" y="5"/>
                    </a:cxn>
                    <a:cxn ang="0">
                      <a:pos x="0" y="0"/>
                    </a:cxn>
                    <a:cxn ang="0">
                      <a:pos x="9" y="0"/>
                    </a:cxn>
                    <a:cxn ang="0">
                      <a:pos x="12" y="9"/>
                    </a:cxn>
                    <a:cxn ang="0">
                      <a:pos x="11" y="14"/>
                    </a:cxn>
                    <a:cxn ang="0">
                      <a:pos x="11" y="10"/>
                    </a:cxn>
                  </a:cxnLst>
                  <a:rect l="0" t="0" r="r" b="b"/>
                  <a:pathLst>
                    <a:path w="12" h="14">
                      <a:moveTo>
                        <a:pt x="11" y="10"/>
                      </a:moveTo>
                      <a:cubicBezTo>
                        <a:pt x="5" y="10"/>
                        <a:pt x="0" y="9"/>
                        <a:pt x="0" y="5"/>
                      </a:cubicBezTo>
                      <a:cubicBezTo>
                        <a:pt x="0" y="3"/>
                        <a:pt x="0" y="2"/>
                        <a:pt x="0" y="0"/>
                      </a:cubicBezTo>
                      <a:cubicBezTo>
                        <a:pt x="9" y="0"/>
                        <a:pt x="9" y="0"/>
                        <a:pt x="9" y="0"/>
                      </a:cubicBezTo>
                      <a:cubicBezTo>
                        <a:pt x="9" y="6"/>
                        <a:pt x="12" y="5"/>
                        <a:pt x="12" y="9"/>
                      </a:cubicBezTo>
                      <a:cubicBezTo>
                        <a:pt x="12" y="13"/>
                        <a:pt x="11" y="12"/>
                        <a:pt x="11" y="14"/>
                      </a:cubicBezTo>
                      <a:cubicBezTo>
                        <a:pt x="11" y="13"/>
                        <a:pt x="11" y="12"/>
                        <a:pt x="11" y="10"/>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10" name="Freeform 37"/>
                <p:cNvSpPr>
                  <a:spLocks/>
                </p:cNvSpPr>
                <p:nvPr/>
              </p:nvSpPr>
              <p:spPr bwMode="auto">
                <a:xfrm>
                  <a:off x="4684713" y="1773238"/>
                  <a:ext cx="15875" cy="23813"/>
                </a:xfrm>
                <a:custGeom>
                  <a:avLst/>
                  <a:gdLst/>
                  <a:ahLst/>
                  <a:cxnLst>
                    <a:cxn ang="0">
                      <a:pos x="8" y="6"/>
                    </a:cxn>
                    <a:cxn ang="0">
                      <a:pos x="1" y="17"/>
                    </a:cxn>
                    <a:cxn ang="0">
                      <a:pos x="1" y="11"/>
                    </a:cxn>
                    <a:cxn ang="0">
                      <a:pos x="11" y="0"/>
                    </a:cxn>
                    <a:cxn ang="0">
                      <a:pos x="8" y="6"/>
                    </a:cxn>
                  </a:cxnLst>
                  <a:rect l="0" t="0" r="r" b="b"/>
                  <a:pathLst>
                    <a:path w="11" h="17">
                      <a:moveTo>
                        <a:pt x="8" y="6"/>
                      </a:moveTo>
                      <a:cubicBezTo>
                        <a:pt x="8" y="11"/>
                        <a:pt x="4" y="13"/>
                        <a:pt x="1" y="17"/>
                      </a:cubicBezTo>
                      <a:cubicBezTo>
                        <a:pt x="0" y="15"/>
                        <a:pt x="1" y="14"/>
                        <a:pt x="1" y="11"/>
                      </a:cubicBezTo>
                      <a:cubicBezTo>
                        <a:pt x="1" y="9"/>
                        <a:pt x="3" y="1"/>
                        <a:pt x="11" y="0"/>
                      </a:cubicBezTo>
                      <a:cubicBezTo>
                        <a:pt x="10" y="2"/>
                        <a:pt x="8" y="4"/>
                        <a:pt x="8" y="6"/>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511" name="Freeform 38"/>
                <p:cNvSpPr>
                  <a:spLocks/>
                </p:cNvSpPr>
                <p:nvPr/>
              </p:nvSpPr>
              <p:spPr bwMode="auto">
                <a:xfrm>
                  <a:off x="4746625" y="1744663"/>
                  <a:ext cx="20638" cy="26988"/>
                </a:xfrm>
                <a:custGeom>
                  <a:avLst/>
                  <a:gdLst/>
                  <a:ahLst/>
                  <a:cxnLst>
                    <a:cxn ang="0">
                      <a:pos x="12" y="10"/>
                    </a:cxn>
                    <a:cxn ang="0">
                      <a:pos x="12" y="16"/>
                    </a:cxn>
                    <a:cxn ang="0">
                      <a:pos x="5" y="20"/>
                    </a:cxn>
                    <a:cxn ang="0">
                      <a:pos x="0" y="13"/>
                    </a:cxn>
                    <a:cxn ang="0">
                      <a:pos x="10" y="10"/>
                    </a:cxn>
                    <a:cxn ang="0">
                      <a:pos x="7" y="5"/>
                    </a:cxn>
                    <a:cxn ang="0">
                      <a:pos x="11" y="0"/>
                    </a:cxn>
                    <a:cxn ang="0">
                      <a:pos x="16" y="5"/>
                    </a:cxn>
                    <a:cxn ang="0">
                      <a:pos x="12" y="10"/>
                    </a:cxn>
                  </a:cxnLst>
                  <a:rect l="0" t="0" r="r" b="b"/>
                  <a:pathLst>
                    <a:path w="16" h="20">
                      <a:moveTo>
                        <a:pt x="12" y="10"/>
                      </a:moveTo>
                      <a:cubicBezTo>
                        <a:pt x="12" y="12"/>
                        <a:pt x="12" y="14"/>
                        <a:pt x="12" y="16"/>
                      </a:cubicBezTo>
                      <a:cubicBezTo>
                        <a:pt x="12" y="17"/>
                        <a:pt x="6" y="20"/>
                        <a:pt x="5" y="20"/>
                      </a:cubicBezTo>
                      <a:cubicBezTo>
                        <a:pt x="1" y="20"/>
                        <a:pt x="0" y="16"/>
                        <a:pt x="0" y="13"/>
                      </a:cubicBezTo>
                      <a:cubicBezTo>
                        <a:pt x="4" y="13"/>
                        <a:pt x="6" y="10"/>
                        <a:pt x="10" y="10"/>
                      </a:cubicBezTo>
                      <a:cubicBezTo>
                        <a:pt x="9" y="8"/>
                        <a:pt x="7" y="7"/>
                        <a:pt x="7" y="5"/>
                      </a:cubicBezTo>
                      <a:cubicBezTo>
                        <a:pt x="7" y="2"/>
                        <a:pt x="11" y="0"/>
                        <a:pt x="11" y="0"/>
                      </a:cubicBezTo>
                      <a:cubicBezTo>
                        <a:pt x="13" y="3"/>
                        <a:pt x="14" y="4"/>
                        <a:pt x="16" y="5"/>
                      </a:cubicBezTo>
                      <a:cubicBezTo>
                        <a:pt x="15" y="7"/>
                        <a:pt x="13" y="10"/>
                        <a:pt x="12" y="10"/>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grpSp>
        </p:grpSp>
        <p:grpSp>
          <p:nvGrpSpPr>
            <p:cNvPr id="389" name="Group 363"/>
            <p:cNvGrpSpPr/>
            <p:nvPr/>
          </p:nvGrpSpPr>
          <p:grpSpPr>
            <a:xfrm>
              <a:off x="6632111" y="3632658"/>
              <a:ext cx="1186925" cy="1036850"/>
              <a:chOff x="6275388" y="2879725"/>
              <a:chExt cx="966788" cy="844551"/>
            </a:xfrm>
            <a:solidFill>
              <a:schemeClr val="bg2">
                <a:lumMod val="95000"/>
              </a:schemeClr>
            </a:solidFill>
          </p:grpSpPr>
          <p:sp>
            <p:nvSpPr>
              <p:cNvPr id="479" name="Freeform 9"/>
              <p:cNvSpPr>
                <a:spLocks/>
              </p:cNvSpPr>
              <p:nvPr/>
            </p:nvSpPr>
            <p:spPr bwMode="auto">
              <a:xfrm>
                <a:off x="6567488" y="2879725"/>
                <a:ext cx="339725" cy="176213"/>
              </a:xfrm>
              <a:custGeom>
                <a:avLst/>
                <a:gdLst/>
                <a:ahLst/>
                <a:cxnLst>
                  <a:cxn ang="0">
                    <a:pos x="128" y="28"/>
                  </a:cxn>
                  <a:cxn ang="0">
                    <a:pos x="160" y="39"/>
                  </a:cxn>
                  <a:cxn ang="0">
                    <a:pos x="173" y="45"/>
                  </a:cxn>
                  <a:cxn ang="0">
                    <a:pos x="179" y="49"/>
                  </a:cxn>
                  <a:cxn ang="0">
                    <a:pos x="203" y="71"/>
                  </a:cxn>
                  <a:cxn ang="0">
                    <a:pos x="217" y="78"/>
                  </a:cxn>
                  <a:cxn ang="0">
                    <a:pos x="208" y="85"/>
                  </a:cxn>
                  <a:cxn ang="0">
                    <a:pos x="217" y="96"/>
                  </a:cxn>
                  <a:cxn ang="0">
                    <a:pos x="224" y="108"/>
                  </a:cxn>
                  <a:cxn ang="0">
                    <a:pos x="233" y="113"/>
                  </a:cxn>
                  <a:cxn ang="0">
                    <a:pos x="237" y="118"/>
                  </a:cxn>
                  <a:cxn ang="0">
                    <a:pos x="242" y="119"/>
                  </a:cxn>
                  <a:cxn ang="0">
                    <a:pos x="247" y="124"/>
                  </a:cxn>
                  <a:cxn ang="0">
                    <a:pos x="255" y="126"/>
                  </a:cxn>
                  <a:cxn ang="0">
                    <a:pos x="250" y="133"/>
                  </a:cxn>
                  <a:cxn ang="0">
                    <a:pos x="247" y="133"/>
                  </a:cxn>
                  <a:cxn ang="0">
                    <a:pos x="239" y="127"/>
                  </a:cxn>
                  <a:cxn ang="0">
                    <a:pos x="227" y="127"/>
                  </a:cxn>
                  <a:cxn ang="0">
                    <a:pos x="210" y="116"/>
                  </a:cxn>
                  <a:cxn ang="0">
                    <a:pos x="206" y="113"/>
                  </a:cxn>
                  <a:cxn ang="0">
                    <a:pos x="175" y="92"/>
                  </a:cxn>
                  <a:cxn ang="0">
                    <a:pos x="158" y="103"/>
                  </a:cxn>
                  <a:cxn ang="0">
                    <a:pos x="156" y="113"/>
                  </a:cxn>
                  <a:cxn ang="0">
                    <a:pos x="139" y="113"/>
                  </a:cxn>
                  <a:cxn ang="0">
                    <a:pos x="113" y="100"/>
                  </a:cxn>
                  <a:cxn ang="0">
                    <a:pos x="107" y="102"/>
                  </a:cxn>
                  <a:cxn ang="0">
                    <a:pos x="98" y="102"/>
                  </a:cxn>
                  <a:cxn ang="0">
                    <a:pos x="90" y="99"/>
                  </a:cxn>
                  <a:cxn ang="0">
                    <a:pos x="101" y="90"/>
                  </a:cxn>
                  <a:cxn ang="0">
                    <a:pos x="96" y="71"/>
                  </a:cxn>
                  <a:cxn ang="0">
                    <a:pos x="77" y="59"/>
                  </a:cxn>
                  <a:cxn ang="0">
                    <a:pos x="53" y="54"/>
                  </a:cxn>
                  <a:cxn ang="0">
                    <a:pos x="37" y="45"/>
                  </a:cxn>
                  <a:cxn ang="0">
                    <a:pos x="37" y="41"/>
                  </a:cxn>
                  <a:cxn ang="0">
                    <a:pos x="30" y="49"/>
                  </a:cxn>
                  <a:cxn ang="0">
                    <a:pos x="26" y="48"/>
                  </a:cxn>
                  <a:cxn ang="0">
                    <a:pos x="24" y="38"/>
                  </a:cxn>
                  <a:cxn ang="0">
                    <a:pos x="16" y="33"/>
                  </a:cxn>
                  <a:cxn ang="0">
                    <a:pos x="38" y="25"/>
                  </a:cxn>
                  <a:cxn ang="0">
                    <a:pos x="35" y="25"/>
                  </a:cxn>
                  <a:cxn ang="0">
                    <a:pos x="23" y="27"/>
                  </a:cxn>
                  <a:cxn ang="0">
                    <a:pos x="16" y="26"/>
                  </a:cxn>
                  <a:cxn ang="0">
                    <a:pos x="14" y="22"/>
                  </a:cxn>
                  <a:cxn ang="0">
                    <a:pos x="0" y="12"/>
                  </a:cxn>
                  <a:cxn ang="0">
                    <a:pos x="6" y="8"/>
                  </a:cxn>
                  <a:cxn ang="0">
                    <a:pos x="23" y="0"/>
                  </a:cxn>
                  <a:cxn ang="0">
                    <a:pos x="44" y="9"/>
                  </a:cxn>
                  <a:cxn ang="0">
                    <a:pos x="44" y="25"/>
                  </a:cxn>
                  <a:cxn ang="0">
                    <a:pos x="50" y="29"/>
                  </a:cxn>
                  <a:cxn ang="0">
                    <a:pos x="59" y="38"/>
                  </a:cxn>
                  <a:cxn ang="0">
                    <a:pos x="67" y="30"/>
                  </a:cxn>
                  <a:cxn ang="0">
                    <a:pos x="78" y="25"/>
                  </a:cxn>
                  <a:cxn ang="0">
                    <a:pos x="92" y="14"/>
                  </a:cxn>
                  <a:cxn ang="0">
                    <a:pos x="98" y="17"/>
                  </a:cxn>
                  <a:cxn ang="0">
                    <a:pos x="109" y="25"/>
                  </a:cxn>
                  <a:cxn ang="0">
                    <a:pos x="121" y="25"/>
                  </a:cxn>
                  <a:cxn ang="0">
                    <a:pos x="130" y="29"/>
                  </a:cxn>
                  <a:cxn ang="0">
                    <a:pos x="130" y="30"/>
                  </a:cxn>
                  <a:cxn ang="0">
                    <a:pos x="128" y="28"/>
                  </a:cxn>
                </a:cxnLst>
                <a:rect l="0" t="0" r="r" b="b"/>
                <a:pathLst>
                  <a:path w="255" h="133">
                    <a:moveTo>
                      <a:pt x="128" y="28"/>
                    </a:moveTo>
                    <a:cubicBezTo>
                      <a:pt x="133" y="33"/>
                      <a:pt x="149" y="39"/>
                      <a:pt x="160" y="39"/>
                    </a:cubicBezTo>
                    <a:cubicBezTo>
                      <a:pt x="165" y="39"/>
                      <a:pt x="168" y="45"/>
                      <a:pt x="173" y="45"/>
                    </a:cubicBezTo>
                    <a:cubicBezTo>
                      <a:pt x="173" y="48"/>
                      <a:pt x="176" y="49"/>
                      <a:pt x="179" y="49"/>
                    </a:cubicBezTo>
                    <a:cubicBezTo>
                      <a:pt x="193" y="54"/>
                      <a:pt x="192" y="66"/>
                      <a:pt x="203" y="71"/>
                    </a:cubicBezTo>
                    <a:cubicBezTo>
                      <a:pt x="207" y="73"/>
                      <a:pt x="217" y="68"/>
                      <a:pt x="217" y="78"/>
                    </a:cubicBezTo>
                    <a:cubicBezTo>
                      <a:pt x="217" y="83"/>
                      <a:pt x="208" y="81"/>
                      <a:pt x="208" y="85"/>
                    </a:cubicBezTo>
                    <a:cubicBezTo>
                      <a:pt x="208" y="87"/>
                      <a:pt x="216" y="95"/>
                      <a:pt x="217" y="96"/>
                    </a:cubicBezTo>
                    <a:cubicBezTo>
                      <a:pt x="221" y="100"/>
                      <a:pt x="220" y="103"/>
                      <a:pt x="224" y="108"/>
                    </a:cubicBezTo>
                    <a:cubicBezTo>
                      <a:pt x="225" y="111"/>
                      <a:pt x="230" y="113"/>
                      <a:pt x="233" y="113"/>
                    </a:cubicBezTo>
                    <a:cubicBezTo>
                      <a:pt x="235" y="113"/>
                      <a:pt x="236" y="116"/>
                      <a:pt x="237" y="118"/>
                    </a:cubicBezTo>
                    <a:cubicBezTo>
                      <a:pt x="238" y="120"/>
                      <a:pt x="240" y="118"/>
                      <a:pt x="242" y="119"/>
                    </a:cubicBezTo>
                    <a:cubicBezTo>
                      <a:pt x="245" y="119"/>
                      <a:pt x="246" y="122"/>
                      <a:pt x="247" y="124"/>
                    </a:cubicBezTo>
                    <a:cubicBezTo>
                      <a:pt x="247" y="126"/>
                      <a:pt x="254" y="125"/>
                      <a:pt x="255" y="126"/>
                    </a:cubicBezTo>
                    <a:cubicBezTo>
                      <a:pt x="253" y="127"/>
                      <a:pt x="250" y="130"/>
                      <a:pt x="250" y="133"/>
                    </a:cubicBezTo>
                    <a:cubicBezTo>
                      <a:pt x="249" y="133"/>
                      <a:pt x="248" y="133"/>
                      <a:pt x="247" y="133"/>
                    </a:cubicBezTo>
                    <a:cubicBezTo>
                      <a:pt x="246" y="133"/>
                      <a:pt x="240" y="128"/>
                      <a:pt x="239" y="127"/>
                    </a:cubicBezTo>
                    <a:cubicBezTo>
                      <a:pt x="227" y="127"/>
                      <a:pt x="227" y="127"/>
                      <a:pt x="227" y="127"/>
                    </a:cubicBezTo>
                    <a:cubicBezTo>
                      <a:pt x="221" y="126"/>
                      <a:pt x="210" y="121"/>
                      <a:pt x="210" y="116"/>
                    </a:cubicBezTo>
                    <a:cubicBezTo>
                      <a:pt x="210" y="115"/>
                      <a:pt x="207" y="114"/>
                      <a:pt x="206" y="113"/>
                    </a:cubicBezTo>
                    <a:cubicBezTo>
                      <a:pt x="197" y="104"/>
                      <a:pt x="189" y="92"/>
                      <a:pt x="175" y="92"/>
                    </a:cubicBezTo>
                    <a:cubicBezTo>
                      <a:pt x="164" y="92"/>
                      <a:pt x="165" y="100"/>
                      <a:pt x="158" y="103"/>
                    </a:cubicBezTo>
                    <a:cubicBezTo>
                      <a:pt x="160" y="108"/>
                      <a:pt x="156" y="110"/>
                      <a:pt x="156" y="113"/>
                    </a:cubicBezTo>
                    <a:cubicBezTo>
                      <a:pt x="146" y="113"/>
                      <a:pt x="144" y="113"/>
                      <a:pt x="139" y="113"/>
                    </a:cubicBezTo>
                    <a:cubicBezTo>
                      <a:pt x="128" y="113"/>
                      <a:pt x="125" y="100"/>
                      <a:pt x="113" y="100"/>
                    </a:cubicBezTo>
                    <a:cubicBezTo>
                      <a:pt x="112" y="100"/>
                      <a:pt x="107" y="100"/>
                      <a:pt x="107" y="102"/>
                    </a:cubicBezTo>
                    <a:cubicBezTo>
                      <a:pt x="98" y="102"/>
                      <a:pt x="98" y="102"/>
                      <a:pt x="98" y="102"/>
                    </a:cubicBezTo>
                    <a:cubicBezTo>
                      <a:pt x="94" y="102"/>
                      <a:pt x="90" y="102"/>
                      <a:pt x="90" y="99"/>
                    </a:cubicBezTo>
                    <a:cubicBezTo>
                      <a:pt x="90" y="93"/>
                      <a:pt x="99" y="91"/>
                      <a:pt x="101" y="90"/>
                    </a:cubicBezTo>
                    <a:cubicBezTo>
                      <a:pt x="95" y="84"/>
                      <a:pt x="98" y="78"/>
                      <a:pt x="96" y="71"/>
                    </a:cubicBezTo>
                    <a:cubicBezTo>
                      <a:pt x="94" y="66"/>
                      <a:pt x="82" y="61"/>
                      <a:pt x="77" y="59"/>
                    </a:cubicBezTo>
                    <a:cubicBezTo>
                      <a:pt x="72" y="56"/>
                      <a:pt x="60" y="54"/>
                      <a:pt x="53" y="54"/>
                    </a:cubicBezTo>
                    <a:cubicBezTo>
                      <a:pt x="47" y="54"/>
                      <a:pt x="44" y="43"/>
                      <a:pt x="37" y="45"/>
                    </a:cubicBezTo>
                    <a:cubicBezTo>
                      <a:pt x="37" y="41"/>
                      <a:pt x="37" y="41"/>
                      <a:pt x="37" y="41"/>
                    </a:cubicBezTo>
                    <a:cubicBezTo>
                      <a:pt x="36" y="44"/>
                      <a:pt x="34" y="49"/>
                      <a:pt x="30" y="49"/>
                    </a:cubicBezTo>
                    <a:cubicBezTo>
                      <a:pt x="29" y="49"/>
                      <a:pt x="26" y="49"/>
                      <a:pt x="26" y="48"/>
                    </a:cubicBezTo>
                    <a:cubicBezTo>
                      <a:pt x="24" y="43"/>
                      <a:pt x="26" y="41"/>
                      <a:pt x="24" y="38"/>
                    </a:cubicBezTo>
                    <a:cubicBezTo>
                      <a:pt x="22" y="34"/>
                      <a:pt x="17" y="36"/>
                      <a:pt x="16" y="33"/>
                    </a:cubicBezTo>
                    <a:cubicBezTo>
                      <a:pt x="22" y="29"/>
                      <a:pt x="35" y="30"/>
                      <a:pt x="38" y="25"/>
                    </a:cubicBezTo>
                    <a:cubicBezTo>
                      <a:pt x="35" y="25"/>
                      <a:pt x="35" y="25"/>
                      <a:pt x="35" y="25"/>
                    </a:cubicBezTo>
                    <a:cubicBezTo>
                      <a:pt x="30" y="26"/>
                      <a:pt x="27" y="27"/>
                      <a:pt x="23" y="27"/>
                    </a:cubicBezTo>
                    <a:cubicBezTo>
                      <a:pt x="20" y="27"/>
                      <a:pt x="19" y="26"/>
                      <a:pt x="16" y="26"/>
                    </a:cubicBezTo>
                    <a:cubicBezTo>
                      <a:pt x="15" y="25"/>
                      <a:pt x="14" y="23"/>
                      <a:pt x="14" y="22"/>
                    </a:cubicBezTo>
                    <a:cubicBezTo>
                      <a:pt x="11" y="15"/>
                      <a:pt x="0" y="18"/>
                      <a:pt x="0" y="12"/>
                    </a:cubicBezTo>
                    <a:cubicBezTo>
                      <a:pt x="0" y="9"/>
                      <a:pt x="4" y="8"/>
                      <a:pt x="6" y="8"/>
                    </a:cubicBezTo>
                    <a:cubicBezTo>
                      <a:pt x="12" y="8"/>
                      <a:pt x="15" y="0"/>
                      <a:pt x="23" y="0"/>
                    </a:cubicBezTo>
                    <a:cubicBezTo>
                      <a:pt x="30" y="0"/>
                      <a:pt x="36" y="7"/>
                      <a:pt x="44" y="9"/>
                    </a:cubicBezTo>
                    <a:cubicBezTo>
                      <a:pt x="44" y="15"/>
                      <a:pt x="44" y="22"/>
                      <a:pt x="44" y="25"/>
                    </a:cubicBezTo>
                    <a:cubicBezTo>
                      <a:pt x="44" y="27"/>
                      <a:pt x="46" y="29"/>
                      <a:pt x="50" y="29"/>
                    </a:cubicBezTo>
                    <a:cubicBezTo>
                      <a:pt x="50" y="31"/>
                      <a:pt x="56" y="38"/>
                      <a:pt x="59" y="38"/>
                    </a:cubicBezTo>
                    <a:cubicBezTo>
                      <a:pt x="62" y="38"/>
                      <a:pt x="66" y="31"/>
                      <a:pt x="67" y="30"/>
                    </a:cubicBezTo>
                    <a:cubicBezTo>
                      <a:pt x="71" y="27"/>
                      <a:pt x="71" y="26"/>
                      <a:pt x="78" y="25"/>
                    </a:cubicBezTo>
                    <a:cubicBezTo>
                      <a:pt x="82" y="23"/>
                      <a:pt x="87" y="15"/>
                      <a:pt x="92" y="14"/>
                    </a:cubicBezTo>
                    <a:cubicBezTo>
                      <a:pt x="93" y="17"/>
                      <a:pt x="96" y="16"/>
                      <a:pt x="98" y="17"/>
                    </a:cubicBezTo>
                    <a:cubicBezTo>
                      <a:pt x="103" y="18"/>
                      <a:pt x="106" y="24"/>
                      <a:pt x="109" y="25"/>
                    </a:cubicBezTo>
                    <a:cubicBezTo>
                      <a:pt x="121" y="25"/>
                      <a:pt x="121" y="25"/>
                      <a:pt x="121" y="25"/>
                    </a:cubicBezTo>
                    <a:cubicBezTo>
                      <a:pt x="123" y="27"/>
                      <a:pt x="128" y="29"/>
                      <a:pt x="130" y="29"/>
                    </a:cubicBezTo>
                    <a:cubicBezTo>
                      <a:pt x="130" y="30"/>
                      <a:pt x="130" y="30"/>
                      <a:pt x="130" y="30"/>
                    </a:cubicBezTo>
                    <a:lnTo>
                      <a:pt x="128" y="28"/>
                    </a:ln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grpSp>
            <p:nvGrpSpPr>
              <p:cNvPr id="480" name="Group 361"/>
              <p:cNvGrpSpPr/>
              <p:nvPr/>
            </p:nvGrpSpPr>
            <p:grpSpPr>
              <a:xfrm>
                <a:off x="6275388" y="2917825"/>
                <a:ext cx="966788" cy="806451"/>
                <a:chOff x="6275388" y="2917825"/>
                <a:chExt cx="966788" cy="806451"/>
              </a:xfrm>
              <a:grpFill/>
            </p:grpSpPr>
            <p:sp>
              <p:nvSpPr>
                <p:cNvPr id="481" name="Freeform 7"/>
                <p:cNvSpPr>
                  <a:spLocks/>
                </p:cNvSpPr>
                <p:nvPr/>
              </p:nvSpPr>
              <p:spPr bwMode="auto">
                <a:xfrm>
                  <a:off x="6623050" y="2968625"/>
                  <a:ext cx="11113" cy="25400"/>
                </a:xfrm>
                <a:custGeom>
                  <a:avLst/>
                  <a:gdLst/>
                  <a:ahLst/>
                  <a:cxnLst>
                    <a:cxn ang="0">
                      <a:pos x="7" y="0"/>
                    </a:cxn>
                    <a:cxn ang="0">
                      <a:pos x="8" y="5"/>
                    </a:cxn>
                    <a:cxn ang="0">
                      <a:pos x="5" y="9"/>
                    </a:cxn>
                    <a:cxn ang="0">
                      <a:pos x="2" y="19"/>
                    </a:cxn>
                    <a:cxn ang="0">
                      <a:pos x="0" y="15"/>
                    </a:cxn>
                    <a:cxn ang="0">
                      <a:pos x="4" y="8"/>
                    </a:cxn>
                    <a:cxn ang="0">
                      <a:pos x="7" y="0"/>
                    </a:cxn>
                  </a:cxnLst>
                  <a:rect l="0" t="0" r="r" b="b"/>
                  <a:pathLst>
                    <a:path w="8" h="19">
                      <a:moveTo>
                        <a:pt x="7" y="0"/>
                      </a:moveTo>
                      <a:cubicBezTo>
                        <a:pt x="7" y="4"/>
                        <a:pt x="8" y="2"/>
                        <a:pt x="8" y="5"/>
                      </a:cubicBezTo>
                      <a:cubicBezTo>
                        <a:pt x="8" y="8"/>
                        <a:pt x="7" y="9"/>
                        <a:pt x="5" y="9"/>
                      </a:cubicBezTo>
                      <a:cubicBezTo>
                        <a:pt x="5" y="14"/>
                        <a:pt x="6" y="19"/>
                        <a:pt x="2" y="19"/>
                      </a:cubicBezTo>
                      <a:cubicBezTo>
                        <a:pt x="1" y="19"/>
                        <a:pt x="0" y="16"/>
                        <a:pt x="0" y="15"/>
                      </a:cubicBezTo>
                      <a:cubicBezTo>
                        <a:pt x="0" y="11"/>
                        <a:pt x="4" y="10"/>
                        <a:pt x="4" y="8"/>
                      </a:cubicBezTo>
                      <a:cubicBezTo>
                        <a:pt x="4" y="4"/>
                        <a:pt x="3" y="0"/>
                        <a:pt x="7" y="0"/>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82" name="Freeform 8"/>
                <p:cNvSpPr>
                  <a:spLocks/>
                </p:cNvSpPr>
                <p:nvPr/>
              </p:nvSpPr>
              <p:spPr bwMode="auto">
                <a:xfrm>
                  <a:off x="6867525" y="2944813"/>
                  <a:ext cx="65088" cy="38100"/>
                </a:xfrm>
                <a:custGeom>
                  <a:avLst/>
                  <a:gdLst/>
                  <a:ahLst/>
                  <a:cxnLst>
                    <a:cxn ang="0">
                      <a:pos x="13" y="27"/>
                    </a:cxn>
                    <a:cxn ang="0">
                      <a:pos x="0" y="18"/>
                    </a:cxn>
                    <a:cxn ang="0">
                      <a:pos x="13" y="18"/>
                    </a:cxn>
                    <a:cxn ang="0">
                      <a:pos x="18" y="17"/>
                    </a:cxn>
                    <a:cxn ang="0">
                      <a:pos x="35" y="13"/>
                    </a:cxn>
                    <a:cxn ang="0">
                      <a:pos x="45" y="0"/>
                    </a:cxn>
                    <a:cxn ang="0">
                      <a:pos x="49" y="7"/>
                    </a:cxn>
                    <a:cxn ang="0">
                      <a:pos x="40" y="22"/>
                    </a:cxn>
                    <a:cxn ang="0">
                      <a:pos x="19" y="29"/>
                    </a:cxn>
                    <a:cxn ang="0">
                      <a:pos x="11" y="25"/>
                    </a:cxn>
                    <a:cxn ang="0">
                      <a:pos x="13" y="27"/>
                    </a:cxn>
                  </a:cxnLst>
                  <a:rect l="0" t="0" r="r" b="b"/>
                  <a:pathLst>
                    <a:path w="49" h="29">
                      <a:moveTo>
                        <a:pt x="13" y="27"/>
                      </a:moveTo>
                      <a:cubicBezTo>
                        <a:pt x="9" y="22"/>
                        <a:pt x="1" y="24"/>
                        <a:pt x="0" y="18"/>
                      </a:cubicBezTo>
                      <a:cubicBezTo>
                        <a:pt x="13" y="18"/>
                        <a:pt x="13" y="18"/>
                        <a:pt x="13" y="18"/>
                      </a:cubicBezTo>
                      <a:cubicBezTo>
                        <a:pt x="14" y="18"/>
                        <a:pt x="18" y="17"/>
                        <a:pt x="18" y="17"/>
                      </a:cubicBezTo>
                      <a:cubicBezTo>
                        <a:pt x="25" y="14"/>
                        <a:pt x="31" y="15"/>
                        <a:pt x="35" y="13"/>
                      </a:cubicBezTo>
                      <a:cubicBezTo>
                        <a:pt x="41" y="10"/>
                        <a:pt x="39" y="0"/>
                        <a:pt x="45" y="0"/>
                      </a:cubicBezTo>
                      <a:cubicBezTo>
                        <a:pt x="48" y="0"/>
                        <a:pt x="49" y="4"/>
                        <a:pt x="49" y="7"/>
                      </a:cubicBezTo>
                      <a:cubicBezTo>
                        <a:pt x="49" y="16"/>
                        <a:pt x="40" y="14"/>
                        <a:pt x="40" y="22"/>
                      </a:cubicBezTo>
                      <a:cubicBezTo>
                        <a:pt x="32" y="24"/>
                        <a:pt x="28" y="29"/>
                        <a:pt x="19" y="29"/>
                      </a:cubicBezTo>
                      <a:cubicBezTo>
                        <a:pt x="17" y="29"/>
                        <a:pt x="11" y="26"/>
                        <a:pt x="11" y="25"/>
                      </a:cubicBezTo>
                      <a:lnTo>
                        <a:pt x="13" y="27"/>
                      </a:ln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83" name="Freeform 10"/>
                <p:cNvSpPr>
                  <a:spLocks/>
                </p:cNvSpPr>
                <p:nvPr/>
              </p:nvSpPr>
              <p:spPr bwMode="auto">
                <a:xfrm>
                  <a:off x="6911975" y="2917825"/>
                  <a:ext cx="34925" cy="34925"/>
                </a:xfrm>
                <a:custGeom>
                  <a:avLst/>
                  <a:gdLst/>
                  <a:ahLst/>
                  <a:cxnLst>
                    <a:cxn ang="0">
                      <a:pos x="23" y="25"/>
                    </a:cxn>
                    <a:cxn ang="0">
                      <a:pos x="19" y="17"/>
                    </a:cxn>
                    <a:cxn ang="0">
                      <a:pos x="8" y="6"/>
                    </a:cxn>
                    <a:cxn ang="0">
                      <a:pos x="0" y="0"/>
                    </a:cxn>
                    <a:cxn ang="0">
                      <a:pos x="18" y="13"/>
                    </a:cxn>
                    <a:cxn ang="0">
                      <a:pos x="26" y="22"/>
                    </a:cxn>
                    <a:cxn ang="0">
                      <a:pos x="26" y="25"/>
                    </a:cxn>
                    <a:cxn ang="0">
                      <a:pos x="23" y="25"/>
                    </a:cxn>
                  </a:cxnLst>
                  <a:rect l="0" t="0" r="r" b="b"/>
                  <a:pathLst>
                    <a:path w="26" h="26">
                      <a:moveTo>
                        <a:pt x="23" y="25"/>
                      </a:moveTo>
                      <a:cubicBezTo>
                        <a:pt x="18" y="24"/>
                        <a:pt x="18" y="21"/>
                        <a:pt x="19" y="17"/>
                      </a:cubicBezTo>
                      <a:cubicBezTo>
                        <a:pt x="13" y="14"/>
                        <a:pt x="14" y="9"/>
                        <a:pt x="8" y="6"/>
                      </a:cubicBezTo>
                      <a:cubicBezTo>
                        <a:pt x="5" y="4"/>
                        <a:pt x="2" y="4"/>
                        <a:pt x="0" y="0"/>
                      </a:cubicBezTo>
                      <a:cubicBezTo>
                        <a:pt x="9" y="3"/>
                        <a:pt x="13" y="8"/>
                        <a:pt x="18" y="13"/>
                      </a:cubicBezTo>
                      <a:cubicBezTo>
                        <a:pt x="21" y="17"/>
                        <a:pt x="26" y="16"/>
                        <a:pt x="26" y="22"/>
                      </a:cubicBezTo>
                      <a:cubicBezTo>
                        <a:pt x="26" y="23"/>
                        <a:pt x="26" y="24"/>
                        <a:pt x="26" y="25"/>
                      </a:cubicBezTo>
                      <a:cubicBezTo>
                        <a:pt x="25" y="25"/>
                        <a:pt x="24" y="26"/>
                        <a:pt x="23" y="25"/>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84" name="Freeform 11"/>
                <p:cNvSpPr>
                  <a:spLocks/>
                </p:cNvSpPr>
                <p:nvPr/>
              </p:nvSpPr>
              <p:spPr bwMode="auto">
                <a:xfrm>
                  <a:off x="6972300" y="2967038"/>
                  <a:ext cx="17463" cy="20638"/>
                </a:xfrm>
                <a:custGeom>
                  <a:avLst/>
                  <a:gdLst/>
                  <a:ahLst/>
                  <a:cxnLst>
                    <a:cxn ang="0">
                      <a:pos x="7" y="9"/>
                    </a:cxn>
                    <a:cxn ang="0">
                      <a:pos x="1" y="0"/>
                    </a:cxn>
                    <a:cxn ang="0">
                      <a:pos x="13" y="12"/>
                    </a:cxn>
                    <a:cxn ang="0">
                      <a:pos x="10" y="16"/>
                    </a:cxn>
                    <a:cxn ang="0">
                      <a:pos x="7" y="13"/>
                    </a:cxn>
                    <a:cxn ang="0">
                      <a:pos x="7" y="9"/>
                    </a:cxn>
                  </a:cxnLst>
                  <a:rect l="0" t="0" r="r" b="b"/>
                  <a:pathLst>
                    <a:path w="13" h="16">
                      <a:moveTo>
                        <a:pt x="7" y="9"/>
                      </a:moveTo>
                      <a:cubicBezTo>
                        <a:pt x="2" y="9"/>
                        <a:pt x="0" y="4"/>
                        <a:pt x="1" y="0"/>
                      </a:cubicBezTo>
                      <a:cubicBezTo>
                        <a:pt x="4" y="1"/>
                        <a:pt x="13" y="11"/>
                        <a:pt x="13" y="12"/>
                      </a:cubicBezTo>
                      <a:cubicBezTo>
                        <a:pt x="13" y="14"/>
                        <a:pt x="11" y="16"/>
                        <a:pt x="10" y="16"/>
                      </a:cubicBezTo>
                      <a:cubicBezTo>
                        <a:pt x="9" y="16"/>
                        <a:pt x="7" y="14"/>
                        <a:pt x="7" y="13"/>
                      </a:cubicBezTo>
                      <a:cubicBezTo>
                        <a:pt x="7" y="12"/>
                        <a:pt x="7" y="11"/>
                        <a:pt x="7" y="9"/>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85" name="Freeform 12"/>
                <p:cNvSpPr>
                  <a:spLocks/>
                </p:cNvSpPr>
                <p:nvPr/>
              </p:nvSpPr>
              <p:spPr bwMode="auto">
                <a:xfrm>
                  <a:off x="7086600" y="3046413"/>
                  <a:ext cx="9525" cy="11113"/>
                </a:xfrm>
                <a:custGeom>
                  <a:avLst/>
                  <a:gdLst/>
                  <a:ahLst/>
                  <a:cxnLst>
                    <a:cxn ang="0">
                      <a:pos x="7" y="6"/>
                    </a:cxn>
                    <a:cxn ang="0">
                      <a:pos x="7" y="9"/>
                    </a:cxn>
                    <a:cxn ang="0">
                      <a:pos x="0" y="0"/>
                    </a:cxn>
                    <a:cxn ang="0">
                      <a:pos x="7" y="6"/>
                    </a:cxn>
                  </a:cxnLst>
                  <a:rect l="0" t="0" r="r" b="b"/>
                  <a:pathLst>
                    <a:path w="7" h="9">
                      <a:moveTo>
                        <a:pt x="7" y="6"/>
                      </a:moveTo>
                      <a:cubicBezTo>
                        <a:pt x="7" y="7"/>
                        <a:pt x="7" y="8"/>
                        <a:pt x="7" y="9"/>
                      </a:cubicBezTo>
                      <a:cubicBezTo>
                        <a:pt x="3" y="9"/>
                        <a:pt x="0" y="2"/>
                        <a:pt x="0" y="0"/>
                      </a:cubicBezTo>
                      <a:cubicBezTo>
                        <a:pt x="4" y="2"/>
                        <a:pt x="7" y="3"/>
                        <a:pt x="7" y="6"/>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86" name="Freeform 13"/>
                <p:cNvSpPr>
                  <a:spLocks/>
                </p:cNvSpPr>
                <p:nvPr/>
              </p:nvSpPr>
              <p:spPr bwMode="auto">
                <a:xfrm>
                  <a:off x="7061200" y="3036888"/>
                  <a:ext cx="20638" cy="9525"/>
                </a:xfrm>
                <a:custGeom>
                  <a:avLst/>
                  <a:gdLst/>
                  <a:ahLst/>
                  <a:cxnLst>
                    <a:cxn ang="0">
                      <a:pos x="15" y="6"/>
                    </a:cxn>
                    <a:cxn ang="0">
                      <a:pos x="12" y="7"/>
                    </a:cxn>
                    <a:cxn ang="0">
                      <a:pos x="0" y="0"/>
                    </a:cxn>
                    <a:cxn ang="0">
                      <a:pos x="15" y="6"/>
                    </a:cxn>
                  </a:cxnLst>
                  <a:rect l="0" t="0" r="r" b="b"/>
                  <a:pathLst>
                    <a:path w="15" h="7">
                      <a:moveTo>
                        <a:pt x="15" y="6"/>
                      </a:moveTo>
                      <a:cubicBezTo>
                        <a:pt x="14" y="6"/>
                        <a:pt x="13" y="7"/>
                        <a:pt x="12" y="7"/>
                      </a:cubicBezTo>
                      <a:cubicBezTo>
                        <a:pt x="7" y="7"/>
                        <a:pt x="0" y="5"/>
                        <a:pt x="0" y="0"/>
                      </a:cubicBezTo>
                      <a:cubicBezTo>
                        <a:pt x="7" y="0"/>
                        <a:pt x="11" y="1"/>
                        <a:pt x="15" y="6"/>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87" name="Freeform 14"/>
                <p:cNvSpPr>
                  <a:spLocks/>
                </p:cNvSpPr>
                <p:nvPr/>
              </p:nvSpPr>
              <p:spPr bwMode="auto">
                <a:xfrm>
                  <a:off x="7064375" y="3013075"/>
                  <a:ext cx="17463" cy="19050"/>
                </a:xfrm>
                <a:custGeom>
                  <a:avLst/>
                  <a:gdLst/>
                  <a:ahLst/>
                  <a:cxnLst>
                    <a:cxn ang="0">
                      <a:pos x="13" y="14"/>
                    </a:cxn>
                    <a:cxn ang="0">
                      <a:pos x="0" y="0"/>
                    </a:cxn>
                    <a:cxn ang="0">
                      <a:pos x="13" y="14"/>
                    </a:cxn>
                  </a:cxnLst>
                  <a:rect l="0" t="0" r="r" b="b"/>
                  <a:pathLst>
                    <a:path w="13" h="14">
                      <a:moveTo>
                        <a:pt x="13" y="14"/>
                      </a:moveTo>
                      <a:cubicBezTo>
                        <a:pt x="9" y="14"/>
                        <a:pt x="1" y="3"/>
                        <a:pt x="0" y="0"/>
                      </a:cubicBezTo>
                      <a:cubicBezTo>
                        <a:pt x="6" y="3"/>
                        <a:pt x="11" y="7"/>
                        <a:pt x="13" y="14"/>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88" name="Freeform 15"/>
                <p:cNvSpPr>
                  <a:spLocks/>
                </p:cNvSpPr>
                <p:nvPr/>
              </p:nvSpPr>
              <p:spPr bwMode="auto">
                <a:xfrm>
                  <a:off x="7027863" y="2998788"/>
                  <a:ext cx="23813" cy="14288"/>
                </a:xfrm>
                <a:custGeom>
                  <a:avLst/>
                  <a:gdLst/>
                  <a:ahLst/>
                  <a:cxnLst>
                    <a:cxn ang="0">
                      <a:pos x="2" y="0"/>
                    </a:cxn>
                    <a:cxn ang="0">
                      <a:pos x="17" y="9"/>
                    </a:cxn>
                    <a:cxn ang="0">
                      <a:pos x="14" y="10"/>
                    </a:cxn>
                    <a:cxn ang="0">
                      <a:pos x="0" y="1"/>
                    </a:cxn>
                    <a:cxn ang="0">
                      <a:pos x="1" y="1"/>
                    </a:cxn>
                    <a:cxn ang="0">
                      <a:pos x="2" y="0"/>
                    </a:cxn>
                  </a:cxnLst>
                  <a:rect l="0" t="0" r="r" b="b"/>
                  <a:pathLst>
                    <a:path w="17" h="10">
                      <a:moveTo>
                        <a:pt x="2" y="0"/>
                      </a:moveTo>
                      <a:cubicBezTo>
                        <a:pt x="6" y="2"/>
                        <a:pt x="15" y="5"/>
                        <a:pt x="17" y="9"/>
                      </a:cubicBezTo>
                      <a:cubicBezTo>
                        <a:pt x="17" y="9"/>
                        <a:pt x="15" y="10"/>
                        <a:pt x="14" y="10"/>
                      </a:cubicBezTo>
                      <a:cubicBezTo>
                        <a:pt x="10" y="10"/>
                        <a:pt x="0" y="6"/>
                        <a:pt x="0" y="1"/>
                      </a:cubicBezTo>
                      <a:cubicBezTo>
                        <a:pt x="1" y="1"/>
                        <a:pt x="1" y="1"/>
                        <a:pt x="1" y="1"/>
                      </a:cubicBezTo>
                      <a:lnTo>
                        <a:pt x="2" y="0"/>
                      </a:ln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89" name="Freeform 16"/>
                <p:cNvSpPr>
                  <a:spLocks/>
                </p:cNvSpPr>
                <p:nvPr/>
              </p:nvSpPr>
              <p:spPr bwMode="auto">
                <a:xfrm>
                  <a:off x="7002463" y="2984500"/>
                  <a:ext cx="14288" cy="7938"/>
                </a:xfrm>
                <a:custGeom>
                  <a:avLst/>
                  <a:gdLst/>
                  <a:ahLst/>
                  <a:cxnLst>
                    <a:cxn ang="0">
                      <a:pos x="0" y="0"/>
                    </a:cxn>
                    <a:cxn ang="0">
                      <a:pos x="11" y="6"/>
                    </a:cxn>
                    <a:cxn ang="0">
                      <a:pos x="7" y="6"/>
                    </a:cxn>
                    <a:cxn ang="0">
                      <a:pos x="0" y="2"/>
                    </a:cxn>
                    <a:cxn ang="0">
                      <a:pos x="3" y="1"/>
                    </a:cxn>
                    <a:cxn ang="0">
                      <a:pos x="0" y="0"/>
                    </a:cxn>
                  </a:cxnLst>
                  <a:rect l="0" t="0" r="r" b="b"/>
                  <a:pathLst>
                    <a:path w="11" h="6">
                      <a:moveTo>
                        <a:pt x="0" y="0"/>
                      </a:moveTo>
                      <a:cubicBezTo>
                        <a:pt x="5" y="3"/>
                        <a:pt x="8" y="2"/>
                        <a:pt x="11" y="6"/>
                      </a:cubicBezTo>
                      <a:cubicBezTo>
                        <a:pt x="7" y="6"/>
                        <a:pt x="7" y="6"/>
                        <a:pt x="7" y="6"/>
                      </a:cubicBezTo>
                      <a:cubicBezTo>
                        <a:pt x="0" y="2"/>
                        <a:pt x="0" y="2"/>
                        <a:pt x="0" y="2"/>
                      </a:cubicBezTo>
                      <a:cubicBezTo>
                        <a:pt x="1" y="2"/>
                        <a:pt x="3" y="2"/>
                        <a:pt x="3" y="1"/>
                      </a:cubicBezTo>
                      <a:lnTo>
                        <a:pt x="0" y="0"/>
                      </a:ln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90" name="Freeform 17"/>
                <p:cNvSpPr>
                  <a:spLocks/>
                </p:cNvSpPr>
                <p:nvPr/>
              </p:nvSpPr>
              <p:spPr bwMode="auto">
                <a:xfrm>
                  <a:off x="6800850" y="3594100"/>
                  <a:ext cx="63500" cy="65088"/>
                </a:xfrm>
                <a:custGeom>
                  <a:avLst/>
                  <a:gdLst/>
                  <a:ahLst/>
                  <a:cxnLst>
                    <a:cxn ang="0">
                      <a:pos x="24" y="7"/>
                    </a:cxn>
                    <a:cxn ang="0">
                      <a:pos x="43" y="3"/>
                    </a:cxn>
                    <a:cxn ang="0">
                      <a:pos x="48" y="16"/>
                    </a:cxn>
                    <a:cxn ang="0">
                      <a:pos x="27" y="49"/>
                    </a:cxn>
                    <a:cxn ang="0">
                      <a:pos x="0" y="7"/>
                    </a:cxn>
                    <a:cxn ang="0">
                      <a:pos x="24" y="7"/>
                    </a:cxn>
                  </a:cxnLst>
                  <a:rect l="0" t="0" r="r" b="b"/>
                  <a:pathLst>
                    <a:path w="48" h="49">
                      <a:moveTo>
                        <a:pt x="24" y="7"/>
                      </a:moveTo>
                      <a:cubicBezTo>
                        <a:pt x="30" y="7"/>
                        <a:pt x="37" y="5"/>
                        <a:pt x="43" y="3"/>
                      </a:cubicBezTo>
                      <a:cubicBezTo>
                        <a:pt x="45" y="8"/>
                        <a:pt x="48" y="11"/>
                        <a:pt x="48" y="16"/>
                      </a:cubicBezTo>
                      <a:cubicBezTo>
                        <a:pt x="48" y="26"/>
                        <a:pt x="36" y="49"/>
                        <a:pt x="27" y="49"/>
                      </a:cubicBezTo>
                      <a:cubicBezTo>
                        <a:pt x="14" y="49"/>
                        <a:pt x="0" y="16"/>
                        <a:pt x="0" y="7"/>
                      </a:cubicBezTo>
                      <a:cubicBezTo>
                        <a:pt x="0" y="0"/>
                        <a:pt x="24" y="7"/>
                        <a:pt x="24" y="7"/>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91" name="Freeform 18"/>
                <p:cNvSpPr>
                  <a:spLocks/>
                </p:cNvSpPr>
                <p:nvPr/>
              </p:nvSpPr>
              <p:spPr bwMode="auto">
                <a:xfrm>
                  <a:off x="6275388" y="3057525"/>
                  <a:ext cx="676275" cy="509588"/>
                </a:xfrm>
                <a:custGeom>
                  <a:avLst/>
                  <a:gdLst/>
                  <a:ahLst/>
                  <a:cxnLst>
                    <a:cxn ang="0">
                      <a:pos x="508" y="232"/>
                    </a:cxn>
                    <a:cxn ang="0">
                      <a:pos x="501" y="272"/>
                    </a:cxn>
                    <a:cxn ang="0">
                      <a:pos x="478" y="312"/>
                    </a:cxn>
                    <a:cxn ang="0">
                      <a:pos x="465" y="351"/>
                    </a:cxn>
                    <a:cxn ang="0">
                      <a:pos x="398" y="370"/>
                    </a:cxn>
                    <a:cxn ang="0">
                      <a:pos x="335" y="350"/>
                    </a:cxn>
                    <a:cxn ang="0">
                      <a:pos x="329" y="330"/>
                    </a:cxn>
                    <a:cxn ang="0">
                      <a:pos x="314" y="333"/>
                    </a:cxn>
                    <a:cxn ang="0">
                      <a:pos x="313" y="315"/>
                    </a:cxn>
                    <a:cxn ang="0">
                      <a:pos x="301" y="329"/>
                    </a:cxn>
                    <a:cxn ang="0">
                      <a:pos x="310" y="292"/>
                    </a:cxn>
                    <a:cxn ang="0">
                      <a:pos x="278" y="315"/>
                    </a:cxn>
                    <a:cxn ang="0">
                      <a:pos x="214" y="276"/>
                    </a:cxn>
                    <a:cxn ang="0">
                      <a:pos x="131" y="308"/>
                    </a:cxn>
                    <a:cxn ang="0">
                      <a:pos x="93" y="311"/>
                    </a:cxn>
                    <a:cxn ang="0">
                      <a:pos x="22" y="310"/>
                    </a:cxn>
                    <a:cxn ang="0">
                      <a:pos x="23" y="262"/>
                    </a:cxn>
                    <a:cxn ang="0">
                      <a:pos x="2" y="204"/>
                    </a:cxn>
                    <a:cxn ang="0">
                      <a:pos x="9" y="204"/>
                    </a:cxn>
                    <a:cxn ang="0">
                      <a:pos x="3" y="176"/>
                    </a:cxn>
                    <a:cxn ang="0">
                      <a:pos x="8" y="145"/>
                    </a:cxn>
                    <a:cxn ang="0">
                      <a:pos x="32" y="132"/>
                    </a:cxn>
                    <a:cxn ang="0">
                      <a:pos x="114" y="95"/>
                    </a:cxn>
                    <a:cxn ang="0">
                      <a:pos x="119" y="76"/>
                    </a:cxn>
                    <a:cxn ang="0">
                      <a:pos x="131" y="71"/>
                    </a:cxn>
                    <a:cxn ang="0">
                      <a:pos x="150" y="50"/>
                    </a:cxn>
                    <a:cxn ang="0">
                      <a:pos x="187" y="58"/>
                    </a:cxn>
                    <a:cxn ang="0">
                      <a:pos x="203" y="56"/>
                    </a:cxn>
                    <a:cxn ang="0">
                      <a:pos x="211" y="30"/>
                    </a:cxn>
                    <a:cxn ang="0">
                      <a:pos x="244" y="17"/>
                    </a:cxn>
                    <a:cxn ang="0">
                      <a:pos x="276" y="19"/>
                    </a:cxn>
                    <a:cxn ang="0">
                      <a:pos x="297" y="23"/>
                    </a:cxn>
                    <a:cxn ang="0">
                      <a:pos x="281" y="54"/>
                    </a:cxn>
                    <a:cxn ang="0">
                      <a:pos x="295" y="68"/>
                    </a:cxn>
                    <a:cxn ang="0">
                      <a:pos x="341" y="90"/>
                    </a:cxn>
                    <a:cxn ang="0">
                      <a:pos x="359" y="15"/>
                    </a:cxn>
                    <a:cxn ang="0">
                      <a:pos x="381" y="28"/>
                    </a:cxn>
                    <a:cxn ang="0">
                      <a:pos x="400" y="50"/>
                    </a:cxn>
                    <a:cxn ang="0">
                      <a:pos x="419" y="104"/>
                    </a:cxn>
                    <a:cxn ang="0">
                      <a:pos x="457" y="146"/>
                    </a:cxn>
                    <a:cxn ang="0">
                      <a:pos x="497" y="185"/>
                    </a:cxn>
                  </a:cxnLst>
                  <a:rect l="0" t="0" r="r" b="b"/>
                  <a:pathLst>
                    <a:path w="508" h="383">
                      <a:moveTo>
                        <a:pt x="496" y="186"/>
                      </a:moveTo>
                      <a:cubicBezTo>
                        <a:pt x="503" y="195"/>
                        <a:pt x="508" y="219"/>
                        <a:pt x="508" y="232"/>
                      </a:cubicBezTo>
                      <a:cubicBezTo>
                        <a:pt x="508" y="242"/>
                        <a:pt x="505" y="256"/>
                        <a:pt x="501" y="260"/>
                      </a:cubicBezTo>
                      <a:cubicBezTo>
                        <a:pt x="501" y="272"/>
                        <a:pt x="501" y="272"/>
                        <a:pt x="501" y="272"/>
                      </a:cubicBezTo>
                      <a:cubicBezTo>
                        <a:pt x="499" y="276"/>
                        <a:pt x="500" y="277"/>
                        <a:pt x="498" y="281"/>
                      </a:cubicBezTo>
                      <a:cubicBezTo>
                        <a:pt x="490" y="293"/>
                        <a:pt x="482" y="298"/>
                        <a:pt x="478" y="312"/>
                      </a:cubicBezTo>
                      <a:cubicBezTo>
                        <a:pt x="474" y="322"/>
                        <a:pt x="465" y="336"/>
                        <a:pt x="465" y="352"/>
                      </a:cubicBezTo>
                      <a:cubicBezTo>
                        <a:pt x="465" y="351"/>
                        <a:pt x="465" y="351"/>
                        <a:pt x="465" y="351"/>
                      </a:cubicBezTo>
                      <a:cubicBezTo>
                        <a:pt x="460" y="371"/>
                        <a:pt x="424" y="362"/>
                        <a:pt x="420" y="383"/>
                      </a:cubicBezTo>
                      <a:cubicBezTo>
                        <a:pt x="417" y="382"/>
                        <a:pt x="399" y="372"/>
                        <a:pt x="398" y="370"/>
                      </a:cubicBezTo>
                      <a:cubicBezTo>
                        <a:pt x="388" y="371"/>
                        <a:pt x="392" y="379"/>
                        <a:pt x="381" y="379"/>
                      </a:cubicBezTo>
                      <a:cubicBezTo>
                        <a:pt x="363" y="379"/>
                        <a:pt x="335" y="368"/>
                        <a:pt x="335" y="350"/>
                      </a:cubicBezTo>
                      <a:cubicBezTo>
                        <a:pt x="335" y="343"/>
                        <a:pt x="329" y="338"/>
                        <a:pt x="329" y="332"/>
                      </a:cubicBezTo>
                      <a:cubicBezTo>
                        <a:pt x="329" y="332"/>
                        <a:pt x="329" y="330"/>
                        <a:pt x="329" y="330"/>
                      </a:cubicBezTo>
                      <a:cubicBezTo>
                        <a:pt x="325" y="332"/>
                        <a:pt x="323" y="332"/>
                        <a:pt x="320" y="333"/>
                      </a:cubicBezTo>
                      <a:cubicBezTo>
                        <a:pt x="314" y="333"/>
                        <a:pt x="314" y="333"/>
                        <a:pt x="314" y="333"/>
                      </a:cubicBezTo>
                      <a:cubicBezTo>
                        <a:pt x="316" y="330"/>
                        <a:pt x="318" y="328"/>
                        <a:pt x="318" y="323"/>
                      </a:cubicBezTo>
                      <a:cubicBezTo>
                        <a:pt x="318" y="318"/>
                        <a:pt x="315" y="316"/>
                        <a:pt x="313" y="315"/>
                      </a:cubicBezTo>
                      <a:cubicBezTo>
                        <a:pt x="313" y="316"/>
                        <a:pt x="312" y="318"/>
                        <a:pt x="312" y="319"/>
                      </a:cubicBezTo>
                      <a:cubicBezTo>
                        <a:pt x="308" y="321"/>
                        <a:pt x="308" y="329"/>
                        <a:pt x="301" y="329"/>
                      </a:cubicBezTo>
                      <a:cubicBezTo>
                        <a:pt x="299" y="329"/>
                        <a:pt x="297" y="326"/>
                        <a:pt x="297" y="324"/>
                      </a:cubicBezTo>
                      <a:cubicBezTo>
                        <a:pt x="308" y="322"/>
                        <a:pt x="310" y="299"/>
                        <a:pt x="310" y="292"/>
                      </a:cubicBezTo>
                      <a:cubicBezTo>
                        <a:pt x="302" y="300"/>
                        <a:pt x="291" y="323"/>
                        <a:pt x="281" y="323"/>
                      </a:cubicBezTo>
                      <a:cubicBezTo>
                        <a:pt x="276" y="323"/>
                        <a:pt x="278" y="315"/>
                        <a:pt x="278" y="315"/>
                      </a:cubicBezTo>
                      <a:cubicBezTo>
                        <a:pt x="275" y="315"/>
                        <a:pt x="265" y="294"/>
                        <a:pt x="262" y="289"/>
                      </a:cubicBezTo>
                      <a:cubicBezTo>
                        <a:pt x="254" y="280"/>
                        <a:pt x="228" y="276"/>
                        <a:pt x="214" y="276"/>
                      </a:cubicBezTo>
                      <a:cubicBezTo>
                        <a:pt x="198" y="276"/>
                        <a:pt x="195" y="283"/>
                        <a:pt x="185" y="286"/>
                      </a:cubicBezTo>
                      <a:cubicBezTo>
                        <a:pt x="163" y="293"/>
                        <a:pt x="135" y="285"/>
                        <a:pt x="131" y="308"/>
                      </a:cubicBezTo>
                      <a:cubicBezTo>
                        <a:pt x="122" y="309"/>
                        <a:pt x="115" y="311"/>
                        <a:pt x="105" y="311"/>
                      </a:cubicBezTo>
                      <a:cubicBezTo>
                        <a:pt x="98" y="307"/>
                        <a:pt x="98" y="311"/>
                        <a:pt x="93" y="311"/>
                      </a:cubicBezTo>
                      <a:cubicBezTo>
                        <a:pt x="77" y="311"/>
                        <a:pt x="71" y="326"/>
                        <a:pt x="51" y="326"/>
                      </a:cubicBezTo>
                      <a:cubicBezTo>
                        <a:pt x="43" y="326"/>
                        <a:pt x="22" y="316"/>
                        <a:pt x="22" y="310"/>
                      </a:cubicBezTo>
                      <a:cubicBezTo>
                        <a:pt x="22" y="303"/>
                        <a:pt x="32" y="300"/>
                        <a:pt x="32" y="290"/>
                      </a:cubicBezTo>
                      <a:cubicBezTo>
                        <a:pt x="32" y="277"/>
                        <a:pt x="26" y="270"/>
                        <a:pt x="23" y="262"/>
                      </a:cubicBezTo>
                      <a:cubicBezTo>
                        <a:pt x="18" y="243"/>
                        <a:pt x="17" y="237"/>
                        <a:pt x="11" y="220"/>
                      </a:cubicBezTo>
                      <a:cubicBezTo>
                        <a:pt x="9" y="213"/>
                        <a:pt x="0" y="211"/>
                        <a:pt x="2" y="204"/>
                      </a:cubicBezTo>
                      <a:cubicBezTo>
                        <a:pt x="3" y="202"/>
                        <a:pt x="3" y="201"/>
                        <a:pt x="5" y="198"/>
                      </a:cubicBezTo>
                      <a:cubicBezTo>
                        <a:pt x="6" y="201"/>
                        <a:pt x="7" y="203"/>
                        <a:pt x="9" y="204"/>
                      </a:cubicBezTo>
                      <a:cubicBezTo>
                        <a:pt x="10" y="202"/>
                        <a:pt x="9" y="201"/>
                        <a:pt x="9" y="198"/>
                      </a:cubicBezTo>
                      <a:cubicBezTo>
                        <a:pt x="9" y="192"/>
                        <a:pt x="3" y="187"/>
                        <a:pt x="3" y="176"/>
                      </a:cubicBezTo>
                      <a:cubicBezTo>
                        <a:pt x="3" y="162"/>
                        <a:pt x="3" y="161"/>
                        <a:pt x="3" y="150"/>
                      </a:cubicBezTo>
                      <a:cubicBezTo>
                        <a:pt x="3" y="146"/>
                        <a:pt x="7" y="146"/>
                        <a:pt x="8" y="145"/>
                      </a:cubicBezTo>
                      <a:cubicBezTo>
                        <a:pt x="9" y="146"/>
                        <a:pt x="9" y="148"/>
                        <a:pt x="9" y="149"/>
                      </a:cubicBezTo>
                      <a:cubicBezTo>
                        <a:pt x="17" y="148"/>
                        <a:pt x="27" y="137"/>
                        <a:pt x="32" y="132"/>
                      </a:cubicBezTo>
                      <a:cubicBezTo>
                        <a:pt x="37" y="127"/>
                        <a:pt x="53" y="126"/>
                        <a:pt x="62" y="125"/>
                      </a:cubicBezTo>
                      <a:cubicBezTo>
                        <a:pt x="78" y="122"/>
                        <a:pt x="114" y="110"/>
                        <a:pt x="114" y="95"/>
                      </a:cubicBezTo>
                      <a:cubicBezTo>
                        <a:pt x="114" y="92"/>
                        <a:pt x="114" y="90"/>
                        <a:pt x="114" y="87"/>
                      </a:cubicBezTo>
                      <a:cubicBezTo>
                        <a:pt x="114" y="83"/>
                        <a:pt x="115" y="79"/>
                        <a:pt x="119" y="76"/>
                      </a:cubicBezTo>
                      <a:cubicBezTo>
                        <a:pt x="122" y="80"/>
                        <a:pt x="124" y="82"/>
                        <a:pt x="126" y="85"/>
                      </a:cubicBezTo>
                      <a:cubicBezTo>
                        <a:pt x="131" y="82"/>
                        <a:pt x="129" y="75"/>
                        <a:pt x="131" y="71"/>
                      </a:cubicBezTo>
                      <a:cubicBezTo>
                        <a:pt x="134" y="72"/>
                        <a:pt x="137" y="74"/>
                        <a:pt x="140" y="74"/>
                      </a:cubicBezTo>
                      <a:cubicBezTo>
                        <a:pt x="140" y="62"/>
                        <a:pt x="149" y="60"/>
                        <a:pt x="150" y="50"/>
                      </a:cubicBezTo>
                      <a:cubicBezTo>
                        <a:pt x="162" y="50"/>
                        <a:pt x="164" y="41"/>
                        <a:pt x="173" y="41"/>
                      </a:cubicBezTo>
                      <a:cubicBezTo>
                        <a:pt x="181" y="41"/>
                        <a:pt x="186" y="50"/>
                        <a:pt x="187" y="58"/>
                      </a:cubicBezTo>
                      <a:cubicBezTo>
                        <a:pt x="189" y="55"/>
                        <a:pt x="192" y="53"/>
                        <a:pt x="196" y="53"/>
                      </a:cubicBezTo>
                      <a:cubicBezTo>
                        <a:pt x="198" y="53"/>
                        <a:pt x="202" y="56"/>
                        <a:pt x="203" y="56"/>
                      </a:cubicBezTo>
                      <a:cubicBezTo>
                        <a:pt x="205" y="52"/>
                        <a:pt x="204" y="49"/>
                        <a:pt x="204" y="45"/>
                      </a:cubicBezTo>
                      <a:cubicBezTo>
                        <a:pt x="204" y="39"/>
                        <a:pt x="211" y="36"/>
                        <a:pt x="211" y="30"/>
                      </a:cubicBezTo>
                      <a:cubicBezTo>
                        <a:pt x="211" y="24"/>
                        <a:pt x="228" y="20"/>
                        <a:pt x="236" y="20"/>
                      </a:cubicBezTo>
                      <a:cubicBezTo>
                        <a:pt x="239" y="20"/>
                        <a:pt x="243" y="17"/>
                        <a:pt x="244" y="17"/>
                      </a:cubicBezTo>
                      <a:cubicBezTo>
                        <a:pt x="241" y="13"/>
                        <a:pt x="237" y="11"/>
                        <a:pt x="236" y="7"/>
                      </a:cubicBezTo>
                      <a:cubicBezTo>
                        <a:pt x="251" y="13"/>
                        <a:pt x="260" y="19"/>
                        <a:pt x="276" y="19"/>
                      </a:cubicBezTo>
                      <a:cubicBezTo>
                        <a:pt x="281" y="19"/>
                        <a:pt x="283" y="15"/>
                        <a:pt x="288" y="15"/>
                      </a:cubicBezTo>
                      <a:cubicBezTo>
                        <a:pt x="291" y="15"/>
                        <a:pt x="297" y="20"/>
                        <a:pt x="297" y="23"/>
                      </a:cubicBezTo>
                      <a:cubicBezTo>
                        <a:pt x="297" y="29"/>
                        <a:pt x="290" y="30"/>
                        <a:pt x="287" y="32"/>
                      </a:cubicBezTo>
                      <a:cubicBezTo>
                        <a:pt x="281" y="54"/>
                        <a:pt x="281" y="54"/>
                        <a:pt x="281" y="54"/>
                      </a:cubicBezTo>
                      <a:cubicBezTo>
                        <a:pt x="281" y="58"/>
                        <a:pt x="288" y="57"/>
                        <a:pt x="290" y="59"/>
                      </a:cubicBezTo>
                      <a:cubicBezTo>
                        <a:pt x="293" y="60"/>
                        <a:pt x="293" y="67"/>
                        <a:pt x="295" y="68"/>
                      </a:cubicBezTo>
                      <a:cubicBezTo>
                        <a:pt x="306" y="72"/>
                        <a:pt x="313" y="74"/>
                        <a:pt x="324" y="79"/>
                      </a:cubicBezTo>
                      <a:cubicBezTo>
                        <a:pt x="330" y="81"/>
                        <a:pt x="333" y="90"/>
                        <a:pt x="341" y="90"/>
                      </a:cubicBezTo>
                      <a:cubicBezTo>
                        <a:pt x="355" y="90"/>
                        <a:pt x="357" y="64"/>
                        <a:pt x="359" y="54"/>
                      </a:cubicBezTo>
                      <a:cubicBezTo>
                        <a:pt x="359" y="15"/>
                        <a:pt x="359" y="15"/>
                        <a:pt x="359" y="15"/>
                      </a:cubicBezTo>
                      <a:cubicBezTo>
                        <a:pt x="366" y="9"/>
                        <a:pt x="364" y="4"/>
                        <a:pt x="372" y="0"/>
                      </a:cubicBezTo>
                      <a:cubicBezTo>
                        <a:pt x="373" y="11"/>
                        <a:pt x="379" y="19"/>
                        <a:pt x="381" y="28"/>
                      </a:cubicBezTo>
                      <a:cubicBezTo>
                        <a:pt x="383" y="34"/>
                        <a:pt x="381" y="42"/>
                        <a:pt x="386" y="45"/>
                      </a:cubicBezTo>
                      <a:cubicBezTo>
                        <a:pt x="390" y="47"/>
                        <a:pt x="399" y="49"/>
                        <a:pt x="400" y="50"/>
                      </a:cubicBezTo>
                      <a:cubicBezTo>
                        <a:pt x="406" y="54"/>
                        <a:pt x="406" y="68"/>
                        <a:pt x="408" y="75"/>
                      </a:cubicBezTo>
                      <a:cubicBezTo>
                        <a:pt x="412" y="87"/>
                        <a:pt x="415" y="93"/>
                        <a:pt x="419" y="104"/>
                      </a:cubicBezTo>
                      <a:cubicBezTo>
                        <a:pt x="422" y="114"/>
                        <a:pt x="441" y="118"/>
                        <a:pt x="449" y="126"/>
                      </a:cubicBezTo>
                      <a:cubicBezTo>
                        <a:pt x="454" y="131"/>
                        <a:pt x="455" y="139"/>
                        <a:pt x="457" y="146"/>
                      </a:cubicBezTo>
                      <a:cubicBezTo>
                        <a:pt x="459" y="151"/>
                        <a:pt x="466" y="151"/>
                        <a:pt x="471" y="151"/>
                      </a:cubicBezTo>
                      <a:cubicBezTo>
                        <a:pt x="471" y="169"/>
                        <a:pt x="488" y="176"/>
                        <a:pt x="497" y="185"/>
                      </a:cubicBezTo>
                      <a:lnTo>
                        <a:pt x="496" y="186"/>
                      </a:ln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92" name="Freeform 19"/>
                <p:cNvSpPr>
                  <a:spLocks/>
                </p:cNvSpPr>
                <p:nvPr/>
              </p:nvSpPr>
              <p:spPr bwMode="auto">
                <a:xfrm>
                  <a:off x="7043738" y="3598863"/>
                  <a:ext cx="127000" cy="125413"/>
                </a:xfrm>
                <a:custGeom>
                  <a:avLst/>
                  <a:gdLst/>
                  <a:ahLst/>
                  <a:cxnLst>
                    <a:cxn ang="0">
                      <a:pos x="58" y="26"/>
                    </a:cxn>
                    <a:cxn ang="0">
                      <a:pos x="59" y="22"/>
                    </a:cxn>
                    <a:cxn ang="0">
                      <a:pos x="67" y="17"/>
                    </a:cxn>
                    <a:cxn ang="0">
                      <a:pos x="67" y="14"/>
                    </a:cxn>
                    <a:cxn ang="0">
                      <a:pos x="78" y="0"/>
                    </a:cxn>
                    <a:cxn ang="0">
                      <a:pos x="81" y="4"/>
                    </a:cxn>
                    <a:cxn ang="0">
                      <a:pos x="83" y="10"/>
                    </a:cxn>
                    <a:cxn ang="0">
                      <a:pos x="90" y="6"/>
                    </a:cxn>
                    <a:cxn ang="0">
                      <a:pos x="94" y="8"/>
                    </a:cxn>
                    <a:cxn ang="0">
                      <a:pos x="96" y="15"/>
                    </a:cxn>
                    <a:cxn ang="0">
                      <a:pos x="79" y="37"/>
                    </a:cxn>
                    <a:cxn ang="0">
                      <a:pos x="79" y="50"/>
                    </a:cxn>
                    <a:cxn ang="0">
                      <a:pos x="63" y="53"/>
                    </a:cxn>
                    <a:cxn ang="0">
                      <a:pos x="49" y="84"/>
                    </a:cxn>
                    <a:cxn ang="0">
                      <a:pos x="32" y="94"/>
                    </a:cxn>
                    <a:cxn ang="0">
                      <a:pos x="23" y="92"/>
                    </a:cxn>
                    <a:cxn ang="0">
                      <a:pos x="3" y="83"/>
                    </a:cxn>
                    <a:cxn ang="0">
                      <a:pos x="0" y="81"/>
                    </a:cxn>
                    <a:cxn ang="0">
                      <a:pos x="18" y="57"/>
                    </a:cxn>
                    <a:cxn ang="0">
                      <a:pos x="25" y="51"/>
                    </a:cxn>
                    <a:cxn ang="0">
                      <a:pos x="50" y="37"/>
                    </a:cxn>
                    <a:cxn ang="0">
                      <a:pos x="58" y="26"/>
                    </a:cxn>
                  </a:cxnLst>
                  <a:rect l="0" t="0" r="r" b="b"/>
                  <a:pathLst>
                    <a:path w="96" h="94">
                      <a:moveTo>
                        <a:pt x="58" y="26"/>
                      </a:moveTo>
                      <a:cubicBezTo>
                        <a:pt x="58" y="26"/>
                        <a:pt x="58" y="23"/>
                        <a:pt x="59" y="22"/>
                      </a:cubicBezTo>
                      <a:cubicBezTo>
                        <a:pt x="60" y="18"/>
                        <a:pt x="63" y="17"/>
                        <a:pt x="67" y="17"/>
                      </a:cubicBezTo>
                      <a:cubicBezTo>
                        <a:pt x="67" y="16"/>
                        <a:pt x="67" y="15"/>
                        <a:pt x="67" y="14"/>
                      </a:cubicBezTo>
                      <a:cubicBezTo>
                        <a:pt x="67" y="8"/>
                        <a:pt x="74" y="2"/>
                        <a:pt x="78" y="0"/>
                      </a:cubicBezTo>
                      <a:cubicBezTo>
                        <a:pt x="78" y="3"/>
                        <a:pt x="79" y="4"/>
                        <a:pt x="81" y="4"/>
                      </a:cubicBezTo>
                      <a:cubicBezTo>
                        <a:pt x="81" y="7"/>
                        <a:pt x="80" y="10"/>
                        <a:pt x="83" y="10"/>
                      </a:cubicBezTo>
                      <a:cubicBezTo>
                        <a:pt x="86" y="10"/>
                        <a:pt x="88" y="7"/>
                        <a:pt x="90" y="6"/>
                      </a:cubicBezTo>
                      <a:cubicBezTo>
                        <a:pt x="91" y="8"/>
                        <a:pt x="92" y="8"/>
                        <a:pt x="94" y="8"/>
                      </a:cubicBezTo>
                      <a:cubicBezTo>
                        <a:pt x="94" y="12"/>
                        <a:pt x="94" y="14"/>
                        <a:pt x="96" y="15"/>
                      </a:cubicBezTo>
                      <a:cubicBezTo>
                        <a:pt x="95" y="21"/>
                        <a:pt x="86" y="37"/>
                        <a:pt x="79" y="37"/>
                      </a:cubicBezTo>
                      <a:cubicBezTo>
                        <a:pt x="78" y="43"/>
                        <a:pt x="80" y="45"/>
                        <a:pt x="79" y="50"/>
                      </a:cubicBezTo>
                      <a:cubicBezTo>
                        <a:pt x="77" y="50"/>
                        <a:pt x="66" y="53"/>
                        <a:pt x="63" y="53"/>
                      </a:cubicBezTo>
                      <a:cubicBezTo>
                        <a:pt x="61" y="58"/>
                        <a:pt x="49" y="84"/>
                        <a:pt x="49" y="84"/>
                      </a:cubicBezTo>
                      <a:cubicBezTo>
                        <a:pt x="45" y="88"/>
                        <a:pt x="37" y="94"/>
                        <a:pt x="32" y="94"/>
                      </a:cubicBezTo>
                      <a:cubicBezTo>
                        <a:pt x="30" y="94"/>
                        <a:pt x="25" y="92"/>
                        <a:pt x="23" y="92"/>
                      </a:cubicBezTo>
                      <a:cubicBezTo>
                        <a:pt x="20" y="92"/>
                        <a:pt x="3" y="85"/>
                        <a:pt x="3" y="83"/>
                      </a:cubicBezTo>
                      <a:cubicBezTo>
                        <a:pt x="2" y="83"/>
                        <a:pt x="0" y="82"/>
                        <a:pt x="0" y="81"/>
                      </a:cubicBezTo>
                      <a:cubicBezTo>
                        <a:pt x="0" y="70"/>
                        <a:pt x="14" y="64"/>
                        <a:pt x="18" y="57"/>
                      </a:cubicBezTo>
                      <a:cubicBezTo>
                        <a:pt x="20" y="54"/>
                        <a:pt x="22" y="51"/>
                        <a:pt x="25" y="51"/>
                      </a:cubicBezTo>
                      <a:cubicBezTo>
                        <a:pt x="36" y="51"/>
                        <a:pt x="42" y="40"/>
                        <a:pt x="50" y="37"/>
                      </a:cubicBezTo>
                      <a:cubicBezTo>
                        <a:pt x="52" y="36"/>
                        <a:pt x="58" y="26"/>
                        <a:pt x="58" y="26"/>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93" name="Freeform 20"/>
                <p:cNvSpPr>
                  <a:spLocks/>
                </p:cNvSpPr>
                <p:nvPr/>
              </p:nvSpPr>
              <p:spPr bwMode="auto">
                <a:xfrm>
                  <a:off x="7148513" y="3476625"/>
                  <a:ext cx="93663" cy="139700"/>
                </a:xfrm>
                <a:custGeom>
                  <a:avLst/>
                  <a:gdLst/>
                  <a:ahLst/>
                  <a:cxnLst>
                    <a:cxn ang="0">
                      <a:pos x="22" y="40"/>
                    </a:cxn>
                    <a:cxn ang="0">
                      <a:pos x="17" y="31"/>
                    </a:cxn>
                    <a:cxn ang="0">
                      <a:pos x="19" y="27"/>
                    </a:cxn>
                    <a:cxn ang="0">
                      <a:pos x="0" y="0"/>
                    </a:cxn>
                    <a:cxn ang="0">
                      <a:pos x="16" y="12"/>
                    </a:cxn>
                    <a:cxn ang="0">
                      <a:pos x="22" y="19"/>
                    </a:cxn>
                    <a:cxn ang="0">
                      <a:pos x="20" y="22"/>
                    </a:cxn>
                    <a:cxn ang="0">
                      <a:pos x="27" y="37"/>
                    </a:cxn>
                    <a:cxn ang="0">
                      <a:pos x="30" y="37"/>
                    </a:cxn>
                    <a:cxn ang="0">
                      <a:pos x="34" y="32"/>
                    </a:cxn>
                    <a:cxn ang="0">
                      <a:pos x="37" y="32"/>
                    </a:cxn>
                    <a:cxn ang="0">
                      <a:pos x="53" y="50"/>
                    </a:cxn>
                    <a:cxn ang="0">
                      <a:pos x="68" y="46"/>
                    </a:cxn>
                    <a:cxn ang="0">
                      <a:pos x="71" y="48"/>
                    </a:cxn>
                    <a:cxn ang="0">
                      <a:pos x="63" y="71"/>
                    </a:cxn>
                    <a:cxn ang="0">
                      <a:pos x="61" y="68"/>
                    </a:cxn>
                    <a:cxn ang="0">
                      <a:pos x="60" y="70"/>
                    </a:cxn>
                    <a:cxn ang="0">
                      <a:pos x="51" y="75"/>
                    </a:cxn>
                    <a:cxn ang="0">
                      <a:pos x="52" y="80"/>
                    </a:cxn>
                    <a:cxn ang="0">
                      <a:pos x="46" y="89"/>
                    </a:cxn>
                    <a:cxn ang="0">
                      <a:pos x="30" y="104"/>
                    </a:cxn>
                    <a:cxn ang="0">
                      <a:pos x="23" y="98"/>
                    </a:cxn>
                    <a:cxn ang="0">
                      <a:pos x="29" y="86"/>
                    </a:cxn>
                    <a:cxn ang="0">
                      <a:pos x="12" y="72"/>
                    </a:cxn>
                    <a:cxn ang="0">
                      <a:pos x="19" y="65"/>
                    </a:cxn>
                    <a:cxn ang="0">
                      <a:pos x="24" y="48"/>
                    </a:cxn>
                    <a:cxn ang="0">
                      <a:pos x="22" y="38"/>
                    </a:cxn>
                    <a:cxn ang="0">
                      <a:pos x="22" y="38"/>
                    </a:cxn>
                    <a:cxn ang="0">
                      <a:pos x="22" y="40"/>
                    </a:cxn>
                  </a:cxnLst>
                  <a:rect l="0" t="0" r="r" b="b"/>
                  <a:pathLst>
                    <a:path w="71" h="104">
                      <a:moveTo>
                        <a:pt x="22" y="40"/>
                      </a:moveTo>
                      <a:cubicBezTo>
                        <a:pt x="21" y="36"/>
                        <a:pt x="17" y="35"/>
                        <a:pt x="17" y="31"/>
                      </a:cubicBezTo>
                      <a:cubicBezTo>
                        <a:pt x="17" y="30"/>
                        <a:pt x="18" y="28"/>
                        <a:pt x="19" y="27"/>
                      </a:cubicBezTo>
                      <a:cubicBezTo>
                        <a:pt x="8" y="25"/>
                        <a:pt x="2" y="11"/>
                        <a:pt x="0" y="0"/>
                      </a:cubicBezTo>
                      <a:cubicBezTo>
                        <a:pt x="4" y="7"/>
                        <a:pt x="12" y="8"/>
                        <a:pt x="16" y="12"/>
                      </a:cubicBezTo>
                      <a:cubicBezTo>
                        <a:pt x="19" y="15"/>
                        <a:pt x="19" y="18"/>
                        <a:pt x="22" y="19"/>
                      </a:cubicBezTo>
                      <a:cubicBezTo>
                        <a:pt x="21" y="21"/>
                        <a:pt x="20" y="21"/>
                        <a:pt x="20" y="22"/>
                      </a:cubicBezTo>
                      <a:cubicBezTo>
                        <a:pt x="20" y="25"/>
                        <a:pt x="25" y="34"/>
                        <a:pt x="27" y="37"/>
                      </a:cubicBezTo>
                      <a:cubicBezTo>
                        <a:pt x="30" y="37"/>
                        <a:pt x="30" y="37"/>
                        <a:pt x="30" y="37"/>
                      </a:cubicBezTo>
                      <a:cubicBezTo>
                        <a:pt x="30" y="34"/>
                        <a:pt x="32" y="32"/>
                        <a:pt x="34" y="32"/>
                      </a:cubicBezTo>
                      <a:cubicBezTo>
                        <a:pt x="35" y="32"/>
                        <a:pt x="36" y="32"/>
                        <a:pt x="37" y="32"/>
                      </a:cubicBezTo>
                      <a:cubicBezTo>
                        <a:pt x="37" y="44"/>
                        <a:pt x="42" y="50"/>
                        <a:pt x="53" y="50"/>
                      </a:cubicBezTo>
                      <a:cubicBezTo>
                        <a:pt x="61" y="50"/>
                        <a:pt x="61" y="46"/>
                        <a:pt x="68" y="46"/>
                      </a:cubicBezTo>
                      <a:cubicBezTo>
                        <a:pt x="69" y="46"/>
                        <a:pt x="71" y="47"/>
                        <a:pt x="71" y="48"/>
                      </a:cubicBezTo>
                      <a:cubicBezTo>
                        <a:pt x="65" y="55"/>
                        <a:pt x="67" y="64"/>
                        <a:pt x="63" y="71"/>
                      </a:cubicBezTo>
                      <a:cubicBezTo>
                        <a:pt x="61" y="68"/>
                        <a:pt x="61" y="68"/>
                        <a:pt x="61" y="68"/>
                      </a:cubicBezTo>
                      <a:cubicBezTo>
                        <a:pt x="60" y="68"/>
                        <a:pt x="60" y="70"/>
                        <a:pt x="60" y="70"/>
                      </a:cubicBezTo>
                      <a:cubicBezTo>
                        <a:pt x="55" y="71"/>
                        <a:pt x="51" y="72"/>
                        <a:pt x="51" y="75"/>
                      </a:cubicBezTo>
                      <a:cubicBezTo>
                        <a:pt x="51" y="77"/>
                        <a:pt x="52" y="78"/>
                        <a:pt x="52" y="80"/>
                      </a:cubicBezTo>
                      <a:cubicBezTo>
                        <a:pt x="52" y="83"/>
                        <a:pt x="47" y="87"/>
                        <a:pt x="46" y="89"/>
                      </a:cubicBezTo>
                      <a:cubicBezTo>
                        <a:pt x="42" y="95"/>
                        <a:pt x="39" y="104"/>
                        <a:pt x="30" y="104"/>
                      </a:cubicBezTo>
                      <a:cubicBezTo>
                        <a:pt x="26" y="104"/>
                        <a:pt x="23" y="102"/>
                        <a:pt x="23" y="98"/>
                      </a:cubicBezTo>
                      <a:cubicBezTo>
                        <a:pt x="23" y="93"/>
                        <a:pt x="29" y="91"/>
                        <a:pt x="29" y="86"/>
                      </a:cubicBezTo>
                      <a:cubicBezTo>
                        <a:pt x="29" y="77"/>
                        <a:pt x="12" y="80"/>
                        <a:pt x="12" y="72"/>
                      </a:cubicBezTo>
                      <a:cubicBezTo>
                        <a:pt x="12" y="68"/>
                        <a:pt x="16" y="67"/>
                        <a:pt x="19" y="65"/>
                      </a:cubicBezTo>
                      <a:cubicBezTo>
                        <a:pt x="23" y="61"/>
                        <a:pt x="24" y="55"/>
                        <a:pt x="24" y="48"/>
                      </a:cubicBezTo>
                      <a:cubicBezTo>
                        <a:pt x="24" y="44"/>
                        <a:pt x="22" y="40"/>
                        <a:pt x="22" y="38"/>
                      </a:cubicBezTo>
                      <a:cubicBezTo>
                        <a:pt x="22" y="38"/>
                        <a:pt x="22" y="38"/>
                        <a:pt x="22" y="38"/>
                      </a:cubicBezTo>
                      <a:lnTo>
                        <a:pt x="22" y="40"/>
                      </a:ln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94" name="Freeform 116"/>
                <p:cNvSpPr>
                  <a:spLocks/>
                </p:cNvSpPr>
                <p:nvPr/>
              </p:nvSpPr>
              <p:spPr bwMode="auto">
                <a:xfrm>
                  <a:off x="6856413" y="3582988"/>
                  <a:ext cx="6350" cy="9525"/>
                </a:xfrm>
                <a:custGeom>
                  <a:avLst/>
                  <a:gdLst/>
                  <a:ahLst/>
                  <a:cxnLst>
                    <a:cxn ang="0">
                      <a:pos x="5" y="0"/>
                    </a:cxn>
                    <a:cxn ang="0">
                      <a:pos x="4" y="7"/>
                    </a:cxn>
                    <a:cxn ang="0">
                      <a:pos x="0" y="0"/>
                    </a:cxn>
                    <a:cxn ang="0">
                      <a:pos x="5" y="0"/>
                    </a:cxn>
                  </a:cxnLst>
                  <a:rect l="0" t="0" r="r" b="b"/>
                  <a:pathLst>
                    <a:path w="5" h="7">
                      <a:moveTo>
                        <a:pt x="5" y="0"/>
                      </a:moveTo>
                      <a:cubicBezTo>
                        <a:pt x="5" y="4"/>
                        <a:pt x="4" y="5"/>
                        <a:pt x="4" y="7"/>
                      </a:cubicBezTo>
                      <a:cubicBezTo>
                        <a:pt x="0" y="6"/>
                        <a:pt x="0" y="3"/>
                        <a:pt x="0" y="0"/>
                      </a:cubicBezTo>
                      <a:cubicBezTo>
                        <a:pt x="2" y="0"/>
                        <a:pt x="4" y="0"/>
                        <a:pt x="5" y="0"/>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95" name="Freeform 117"/>
                <p:cNvSpPr>
                  <a:spLocks/>
                </p:cNvSpPr>
                <p:nvPr/>
              </p:nvSpPr>
              <p:spPr bwMode="auto">
                <a:xfrm>
                  <a:off x="6664325" y="3500438"/>
                  <a:ext cx="22225" cy="11113"/>
                </a:xfrm>
                <a:custGeom>
                  <a:avLst/>
                  <a:gdLst/>
                  <a:ahLst/>
                  <a:cxnLst>
                    <a:cxn ang="0">
                      <a:pos x="16" y="4"/>
                    </a:cxn>
                    <a:cxn ang="0">
                      <a:pos x="0" y="4"/>
                    </a:cxn>
                    <a:cxn ang="0">
                      <a:pos x="16" y="4"/>
                    </a:cxn>
                  </a:cxnLst>
                  <a:rect l="0" t="0" r="r" b="b"/>
                  <a:pathLst>
                    <a:path w="16" h="8">
                      <a:moveTo>
                        <a:pt x="16" y="4"/>
                      </a:moveTo>
                      <a:cubicBezTo>
                        <a:pt x="11" y="7"/>
                        <a:pt x="4" y="8"/>
                        <a:pt x="0" y="4"/>
                      </a:cubicBezTo>
                      <a:cubicBezTo>
                        <a:pt x="9" y="0"/>
                        <a:pt x="10" y="0"/>
                        <a:pt x="16" y="4"/>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96" name="Freeform 118"/>
                <p:cNvSpPr>
                  <a:spLocks/>
                </p:cNvSpPr>
                <p:nvPr/>
              </p:nvSpPr>
              <p:spPr bwMode="auto">
                <a:xfrm>
                  <a:off x="6556375" y="3065463"/>
                  <a:ext cx="22225" cy="9525"/>
                </a:xfrm>
                <a:custGeom>
                  <a:avLst/>
                  <a:gdLst/>
                  <a:ahLst/>
                  <a:cxnLst>
                    <a:cxn ang="0">
                      <a:pos x="17" y="1"/>
                    </a:cxn>
                    <a:cxn ang="0">
                      <a:pos x="17" y="7"/>
                    </a:cxn>
                    <a:cxn ang="0">
                      <a:pos x="13" y="7"/>
                    </a:cxn>
                    <a:cxn ang="0">
                      <a:pos x="0" y="3"/>
                    </a:cxn>
                    <a:cxn ang="0">
                      <a:pos x="17" y="1"/>
                    </a:cxn>
                  </a:cxnLst>
                  <a:rect l="0" t="0" r="r" b="b"/>
                  <a:pathLst>
                    <a:path w="17" h="7">
                      <a:moveTo>
                        <a:pt x="17" y="1"/>
                      </a:moveTo>
                      <a:cubicBezTo>
                        <a:pt x="17" y="7"/>
                        <a:pt x="17" y="7"/>
                        <a:pt x="17" y="7"/>
                      </a:cubicBezTo>
                      <a:cubicBezTo>
                        <a:pt x="16" y="7"/>
                        <a:pt x="14" y="7"/>
                        <a:pt x="13" y="7"/>
                      </a:cubicBezTo>
                      <a:cubicBezTo>
                        <a:pt x="8" y="7"/>
                        <a:pt x="2" y="5"/>
                        <a:pt x="0" y="3"/>
                      </a:cubicBezTo>
                      <a:cubicBezTo>
                        <a:pt x="8" y="1"/>
                        <a:pt x="11" y="0"/>
                        <a:pt x="17" y="1"/>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grpSp>
        </p:grpSp>
        <p:grpSp>
          <p:nvGrpSpPr>
            <p:cNvPr id="390" name="Group 383"/>
            <p:cNvGrpSpPr/>
            <p:nvPr/>
          </p:nvGrpSpPr>
          <p:grpSpPr>
            <a:xfrm>
              <a:off x="4714312" y="1371869"/>
              <a:ext cx="3496451" cy="2471292"/>
              <a:chOff x="4713288" y="1038225"/>
              <a:chExt cx="2847975" cy="2012950"/>
            </a:xfrm>
            <a:solidFill>
              <a:schemeClr val="bg2">
                <a:lumMod val="95000"/>
              </a:schemeClr>
            </a:solidFill>
          </p:grpSpPr>
          <p:sp>
            <p:nvSpPr>
              <p:cNvPr id="412" name="Freeform 101"/>
              <p:cNvSpPr>
                <a:spLocks/>
              </p:cNvSpPr>
              <p:nvPr/>
            </p:nvSpPr>
            <p:spPr bwMode="auto">
              <a:xfrm>
                <a:off x="4818063" y="2127250"/>
                <a:ext cx="622300" cy="538163"/>
              </a:xfrm>
              <a:custGeom>
                <a:avLst/>
                <a:gdLst/>
                <a:ahLst/>
                <a:cxnLst>
                  <a:cxn ang="0">
                    <a:pos x="102" y="154"/>
                  </a:cxn>
                  <a:cxn ang="0">
                    <a:pos x="113" y="126"/>
                  </a:cxn>
                  <a:cxn ang="0">
                    <a:pos x="122" y="86"/>
                  </a:cxn>
                  <a:cxn ang="0">
                    <a:pos x="125" y="77"/>
                  </a:cxn>
                  <a:cxn ang="0">
                    <a:pos x="108" y="77"/>
                  </a:cxn>
                  <a:cxn ang="0">
                    <a:pos x="64" y="77"/>
                  </a:cxn>
                  <a:cxn ang="0">
                    <a:pos x="27" y="79"/>
                  </a:cxn>
                  <a:cxn ang="0">
                    <a:pos x="26" y="77"/>
                  </a:cxn>
                  <a:cxn ang="0">
                    <a:pos x="0" y="55"/>
                  </a:cxn>
                  <a:cxn ang="0">
                    <a:pos x="9" y="37"/>
                  </a:cxn>
                  <a:cxn ang="0">
                    <a:pos x="41" y="20"/>
                  </a:cxn>
                  <a:cxn ang="0">
                    <a:pos x="48" y="13"/>
                  </a:cxn>
                  <a:cxn ang="0">
                    <a:pos x="80" y="4"/>
                  </a:cxn>
                  <a:cxn ang="0">
                    <a:pos x="127" y="7"/>
                  </a:cxn>
                  <a:cxn ang="0">
                    <a:pos x="174" y="15"/>
                  </a:cxn>
                  <a:cxn ang="0">
                    <a:pos x="223" y="21"/>
                  </a:cxn>
                  <a:cxn ang="0">
                    <a:pos x="256" y="44"/>
                  </a:cxn>
                  <a:cxn ang="0">
                    <a:pos x="278" y="33"/>
                  </a:cxn>
                  <a:cxn ang="0">
                    <a:pos x="281" y="43"/>
                  </a:cxn>
                  <a:cxn ang="0">
                    <a:pos x="289" y="65"/>
                  </a:cxn>
                  <a:cxn ang="0">
                    <a:pos x="309" y="76"/>
                  </a:cxn>
                  <a:cxn ang="0">
                    <a:pos x="350" y="76"/>
                  </a:cxn>
                  <a:cxn ang="0">
                    <a:pos x="359" y="63"/>
                  </a:cxn>
                  <a:cxn ang="0">
                    <a:pos x="387" y="51"/>
                  </a:cxn>
                  <a:cxn ang="0">
                    <a:pos x="439" y="74"/>
                  </a:cxn>
                  <a:cxn ang="0">
                    <a:pos x="445" y="96"/>
                  </a:cxn>
                  <a:cxn ang="0">
                    <a:pos x="435" y="119"/>
                  </a:cxn>
                  <a:cxn ang="0">
                    <a:pos x="436" y="138"/>
                  </a:cxn>
                  <a:cxn ang="0">
                    <a:pos x="449" y="156"/>
                  </a:cxn>
                  <a:cxn ang="0">
                    <a:pos x="445" y="179"/>
                  </a:cxn>
                  <a:cxn ang="0">
                    <a:pos x="448" y="232"/>
                  </a:cxn>
                  <a:cxn ang="0">
                    <a:pos x="448" y="240"/>
                  </a:cxn>
                  <a:cxn ang="0">
                    <a:pos x="393" y="231"/>
                  </a:cxn>
                  <a:cxn ang="0">
                    <a:pos x="370" y="220"/>
                  </a:cxn>
                  <a:cxn ang="0">
                    <a:pos x="333" y="207"/>
                  </a:cxn>
                  <a:cxn ang="0">
                    <a:pos x="313" y="192"/>
                  </a:cxn>
                  <a:cxn ang="0">
                    <a:pos x="278" y="183"/>
                  </a:cxn>
                  <a:cxn ang="0">
                    <a:pos x="304" y="224"/>
                  </a:cxn>
                  <a:cxn ang="0">
                    <a:pos x="315" y="227"/>
                  </a:cxn>
                  <a:cxn ang="0">
                    <a:pos x="313" y="246"/>
                  </a:cxn>
                  <a:cxn ang="0">
                    <a:pos x="379" y="225"/>
                  </a:cxn>
                  <a:cxn ang="0">
                    <a:pos x="406" y="260"/>
                  </a:cxn>
                  <a:cxn ang="0">
                    <a:pos x="414" y="270"/>
                  </a:cxn>
                  <a:cxn ang="0">
                    <a:pos x="410" y="302"/>
                  </a:cxn>
                  <a:cxn ang="0">
                    <a:pos x="390" y="321"/>
                  </a:cxn>
                  <a:cxn ang="0">
                    <a:pos x="365" y="347"/>
                  </a:cxn>
                  <a:cxn ang="0">
                    <a:pos x="328" y="368"/>
                  </a:cxn>
                  <a:cxn ang="0">
                    <a:pos x="265" y="395"/>
                  </a:cxn>
                  <a:cxn ang="0">
                    <a:pos x="234" y="404"/>
                  </a:cxn>
                  <a:cxn ang="0">
                    <a:pos x="217" y="399"/>
                  </a:cxn>
                  <a:cxn ang="0">
                    <a:pos x="209" y="372"/>
                  </a:cxn>
                  <a:cxn ang="0">
                    <a:pos x="198" y="340"/>
                  </a:cxn>
                  <a:cxn ang="0">
                    <a:pos x="162" y="280"/>
                  </a:cxn>
                  <a:cxn ang="0">
                    <a:pos x="154" y="259"/>
                  </a:cxn>
                  <a:cxn ang="0">
                    <a:pos x="140" y="251"/>
                  </a:cxn>
                  <a:cxn ang="0">
                    <a:pos x="131" y="229"/>
                  </a:cxn>
                  <a:cxn ang="0">
                    <a:pos x="109" y="196"/>
                  </a:cxn>
                  <a:cxn ang="0">
                    <a:pos x="112" y="177"/>
                  </a:cxn>
                </a:cxnLst>
                <a:rect l="0" t="0" r="r" b="b"/>
                <a:pathLst>
                  <a:path w="467" h="405">
                    <a:moveTo>
                      <a:pt x="112" y="177"/>
                    </a:moveTo>
                    <a:cubicBezTo>
                      <a:pt x="102" y="154"/>
                      <a:pt x="102" y="154"/>
                      <a:pt x="102" y="154"/>
                    </a:cubicBezTo>
                    <a:cubicBezTo>
                      <a:pt x="102" y="151"/>
                      <a:pt x="105" y="151"/>
                      <a:pt x="106" y="149"/>
                    </a:cubicBezTo>
                    <a:cubicBezTo>
                      <a:pt x="109" y="139"/>
                      <a:pt x="110" y="134"/>
                      <a:pt x="113" y="126"/>
                    </a:cubicBezTo>
                    <a:cubicBezTo>
                      <a:pt x="115" y="117"/>
                      <a:pt x="124" y="115"/>
                      <a:pt x="124" y="104"/>
                    </a:cubicBezTo>
                    <a:cubicBezTo>
                      <a:pt x="124" y="97"/>
                      <a:pt x="122" y="91"/>
                      <a:pt x="122" y="86"/>
                    </a:cubicBezTo>
                    <a:cubicBezTo>
                      <a:pt x="122" y="83"/>
                      <a:pt x="124" y="82"/>
                      <a:pt x="125" y="81"/>
                    </a:cubicBezTo>
                    <a:cubicBezTo>
                      <a:pt x="125" y="77"/>
                      <a:pt x="125" y="77"/>
                      <a:pt x="125" y="77"/>
                    </a:cubicBezTo>
                    <a:cubicBezTo>
                      <a:pt x="121" y="78"/>
                      <a:pt x="120" y="81"/>
                      <a:pt x="117" y="81"/>
                    </a:cubicBezTo>
                    <a:cubicBezTo>
                      <a:pt x="112" y="81"/>
                      <a:pt x="110" y="79"/>
                      <a:pt x="108" y="77"/>
                    </a:cubicBezTo>
                    <a:cubicBezTo>
                      <a:pt x="101" y="82"/>
                      <a:pt x="98" y="88"/>
                      <a:pt x="86" y="88"/>
                    </a:cubicBezTo>
                    <a:cubicBezTo>
                      <a:pt x="76" y="88"/>
                      <a:pt x="73" y="77"/>
                      <a:pt x="64" y="77"/>
                    </a:cubicBezTo>
                    <a:cubicBezTo>
                      <a:pt x="54" y="77"/>
                      <a:pt x="56" y="87"/>
                      <a:pt x="48" y="87"/>
                    </a:cubicBezTo>
                    <a:cubicBezTo>
                      <a:pt x="40" y="87"/>
                      <a:pt x="35" y="75"/>
                      <a:pt x="27" y="79"/>
                    </a:cubicBezTo>
                    <a:cubicBezTo>
                      <a:pt x="22" y="79"/>
                      <a:pt x="22" y="79"/>
                      <a:pt x="22" y="79"/>
                    </a:cubicBezTo>
                    <a:cubicBezTo>
                      <a:pt x="24" y="79"/>
                      <a:pt x="25" y="78"/>
                      <a:pt x="26" y="77"/>
                    </a:cubicBezTo>
                    <a:cubicBezTo>
                      <a:pt x="23" y="74"/>
                      <a:pt x="10" y="67"/>
                      <a:pt x="15" y="63"/>
                    </a:cubicBezTo>
                    <a:cubicBezTo>
                      <a:pt x="11" y="57"/>
                      <a:pt x="6" y="58"/>
                      <a:pt x="0" y="55"/>
                    </a:cubicBezTo>
                    <a:cubicBezTo>
                      <a:pt x="4" y="50"/>
                      <a:pt x="9" y="51"/>
                      <a:pt x="9" y="43"/>
                    </a:cubicBezTo>
                    <a:cubicBezTo>
                      <a:pt x="9" y="40"/>
                      <a:pt x="8" y="40"/>
                      <a:pt x="9" y="37"/>
                    </a:cubicBezTo>
                    <a:cubicBezTo>
                      <a:pt x="6" y="37"/>
                      <a:pt x="1" y="38"/>
                      <a:pt x="1" y="35"/>
                    </a:cubicBezTo>
                    <a:cubicBezTo>
                      <a:pt x="1" y="22"/>
                      <a:pt x="33" y="24"/>
                      <a:pt x="41" y="20"/>
                    </a:cubicBezTo>
                    <a:cubicBezTo>
                      <a:pt x="40" y="17"/>
                      <a:pt x="38" y="18"/>
                      <a:pt x="38" y="15"/>
                    </a:cubicBezTo>
                    <a:cubicBezTo>
                      <a:pt x="38" y="11"/>
                      <a:pt x="46" y="13"/>
                      <a:pt x="48" y="13"/>
                    </a:cubicBezTo>
                    <a:cubicBezTo>
                      <a:pt x="53" y="13"/>
                      <a:pt x="62" y="13"/>
                      <a:pt x="62" y="13"/>
                    </a:cubicBezTo>
                    <a:cubicBezTo>
                      <a:pt x="67" y="13"/>
                      <a:pt x="75" y="7"/>
                      <a:pt x="80" y="4"/>
                    </a:cubicBezTo>
                    <a:cubicBezTo>
                      <a:pt x="86" y="0"/>
                      <a:pt x="98" y="0"/>
                      <a:pt x="106" y="0"/>
                    </a:cubicBezTo>
                    <a:cubicBezTo>
                      <a:pt x="117" y="0"/>
                      <a:pt x="117" y="7"/>
                      <a:pt x="127" y="7"/>
                    </a:cubicBezTo>
                    <a:cubicBezTo>
                      <a:pt x="127" y="12"/>
                      <a:pt x="144" y="15"/>
                      <a:pt x="149" y="15"/>
                    </a:cubicBezTo>
                    <a:cubicBezTo>
                      <a:pt x="162" y="15"/>
                      <a:pt x="170" y="15"/>
                      <a:pt x="174" y="15"/>
                    </a:cubicBezTo>
                    <a:cubicBezTo>
                      <a:pt x="186" y="15"/>
                      <a:pt x="192" y="3"/>
                      <a:pt x="205" y="3"/>
                    </a:cubicBezTo>
                    <a:cubicBezTo>
                      <a:pt x="219" y="3"/>
                      <a:pt x="218" y="12"/>
                      <a:pt x="223" y="21"/>
                    </a:cubicBezTo>
                    <a:cubicBezTo>
                      <a:pt x="224" y="23"/>
                      <a:pt x="233" y="28"/>
                      <a:pt x="233" y="28"/>
                    </a:cubicBezTo>
                    <a:cubicBezTo>
                      <a:pt x="241" y="31"/>
                      <a:pt x="243" y="44"/>
                      <a:pt x="256" y="44"/>
                    </a:cubicBezTo>
                    <a:cubicBezTo>
                      <a:pt x="265" y="44"/>
                      <a:pt x="265" y="36"/>
                      <a:pt x="271" y="34"/>
                    </a:cubicBezTo>
                    <a:cubicBezTo>
                      <a:pt x="275" y="33"/>
                      <a:pt x="274" y="33"/>
                      <a:pt x="278" y="33"/>
                    </a:cubicBezTo>
                    <a:cubicBezTo>
                      <a:pt x="279" y="35"/>
                      <a:pt x="279" y="39"/>
                      <a:pt x="281" y="41"/>
                    </a:cubicBezTo>
                    <a:cubicBezTo>
                      <a:pt x="280" y="41"/>
                      <a:pt x="281" y="42"/>
                      <a:pt x="281" y="43"/>
                    </a:cubicBezTo>
                    <a:cubicBezTo>
                      <a:pt x="281" y="48"/>
                      <a:pt x="284" y="47"/>
                      <a:pt x="286" y="51"/>
                    </a:cubicBezTo>
                    <a:cubicBezTo>
                      <a:pt x="290" y="56"/>
                      <a:pt x="286" y="59"/>
                      <a:pt x="289" y="65"/>
                    </a:cubicBezTo>
                    <a:cubicBezTo>
                      <a:pt x="291" y="70"/>
                      <a:pt x="297" y="67"/>
                      <a:pt x="301" y="68"/>
                    </a:cubicBezTo>
                    <a:cubicBezTo>
                      <a:pt x="305" y="69"/>
                      <a:pt x="306" y="73"/>
                      <a:pt x="309" y="76"/>
                    </a:cubicBezTo>
                    <a:cubicBezTo>
                      <a:pt x="312" y="79"/>
                      <a:pt x="323" y="78"/>
                      <a:pt x="329" y="78"/>
                    </a:cubicBezTo>
                    <a:cubicBezTo>
                      <a:pt x="337" y="78"/>
                      <a:pt x="345" y="77"/>
                      <a:pt x="350" y="76"/>
                    </a:cubicBezTo>
                    <a:cubicBezTo>
                      <a:pt x="350" y="72"/>
                      <a:pt x="350" y="71"/>
                      <a:pt x="350" y="68"/>
                    </a:cubicBezTo>
                    <a:cubicBezTo>
                      <a:pt x="350" y="64"/>
                      <a:pt x="355" y="64"/>
                      <a:pt x="359" y="63"/>
                    </a:cubicBezTo>
                    <a:cubicBezTo>
                      <a:pt x="364" y="61"/>
                      <a:pt x="363" y="59"/>
                      <a:pt x="368" y="57"/>
                    </a:cubicBezTo>
                    <a:cubicBezTo>
                      <a:pt x="376" y="54"/>
                      <a:pt x="381" y="56"/>
                      <a:pt x="387" y="51"/>
                    </a:cubicBezTo>
                    <a:cubicBezTo>
                      <a:pt x="397" y="57"/>
                      <a:pt x="403" y="57"/>
                      <a:pt x="412" y="60"/>
                    </a:cubicBezTo>
                    <a:cubicBezTo>
                      <a:pt x="423" y="64"/>
                      <a:pt x="426" y="74"/>
                      <a:pt x="439" y="74"/>
                    </a:cubicBezTo>
                    <a:cubicBezTo>
                      <a:pt x="439" y="76"/>
                      <a:pt x="442" y="77"/>
                      <a:pt x="443" y="79"/>
                    </a:cubicBezTo>
                    <a:cubicBezTo>
                      <a:pt x="445" y="86"/>
                      <a:pt x="442" y="92"/>
                      <a:pt x="445" y="96"/>
                    </a:cubicBezTo>
                    <a:cubicBezTo>
                      <a:pt x="442" y="98"/>
                      <a:pt x="435" y="114"/>
                      <a:pt x="435" y="115"/>
                    </a:cubicBezTo>
                    <a:cubicBezTo>
                      <a:pt x="435" y="116"/>
                      <a:pt x="436" y="118"/>
                      <a:pt x="435" y="119"/>
                    </a:cubicBezTo>
                    <a:cubicBezTo>
                      <a:pt x="436" y="121"/>
                      <a:pt x="435" y="122"/>
                      <a:pt x="436" y="124"/>
                    </a:cubicBezTo>
                    <a:cubicBezTo>
                      <a:pt x="436" y="138"/>
                      <a:pt x="436" y="138"/>
                      <a:pt x="436" y="138"/>
                    </a:cubicBezTo>
                    <a:cubicBezTo>
                      <a:pt x="438" y="142"/>
                      <a:pt x="437" y="145"/>
                      <a:pt x="439" y="149"/>
                    </a:cubicBezTo>
                    <a:cubicBezTo>
                      <a:pt x="440" y="153"/>
                      <a:pt x="449" y="149"/>
                      <a:pt x="449" y="156"/>
                    </a:cubicBezTo>
                    <a:cubicBezTo>
                      <a:pt x="449" y="165"/>
                      <a:pt x="439" y="164"/>
                      <a:pt x="439" y="171"/>
                    </a:cubicBezTo>
                    <a:cubicBezTo>
                      <a:pt x="439" y="177"/>
                      <a:pt x="443" y="177"/>
                      <a:pt x="445" y="179"/>
                    </a:cubicBezTo>
                    <a:cubicBezTo>
                      <a:pt x="452" y="194"/>
                      <a:pt x="467" y="196"/>
                      <a:pt x="467" y="215"/>
                    </a:cubicBezTo>
                    <a:cubicBezTo>
                      <a:pt x="456" y="218"/>
                      <a:pt x="448" y="220"/>
                      <a:pt x="448" y="232"/>
                    </a:cubicBezTo>
                    <a:cubicBezTo>
                      <a:pt x="448" y="235"/>
                      <a:pt x="450" y="238"/>
                      <a:pt x="450" y="240"/>
                    </a:cubicBezTo>
                    <a:cubicBezTo>
                      <a:pt x="450" y="240"/>
                      <a:pt x="448" y="240"/>
                      <a:pt x="448" y="240"/>
                    </a:cubicBezTo>
                    <a:cubicBezTo>
                      <a:pt x="439" y="240"/>
                      <a:pt x="420" y="235"/>
                      <a:pt x="408" y="235"/>
                    </a:cubicBezTo>
                    <a:cubicBezTo>
                      <a:pt x="406" y="235"/>
                      <a:pt x="393" y="231"/>
                      <a:pt x="393" y="231"/>
                    </a:cubicBezTo>
                    <a:cubicBezTo>
                      <a:pt x="388" y="226"/>
                      <a:pt x="388" y="213"/>
                      <a:pt x="379" y="213"/>
                    </a:cubicBezTo>
                    <a:cubicBezTo>
                      <a:pt x="374" y="213"/>
                      <a:pt x="372" y="217"/>
                      <a:pt x="370" y="220"/>
                    </a:cubicBezTo>
                    <a:cubicBezTo>
                      <a:pt x="348" y="220"/>
                      <a:pt x="348" y="220"/>
                      <a:pt x="348" y="220"/>
                    </a:cubicBezTo>
                    <a:cubicBezTo>
                      <a:pt x="341" y="217"/>
                      <a:pt x="337" y="212"/>
                      <a:pt x="333" y="207"/>
                    </a:cubicBezTo>
                    <a:cubicBezTo>
                      <a:pt x="327" y="202"/>
                      <a:pt x="320" y="205"/>
                      <a:pt x="315" y="200"/>
                    </a:cubicBezTo>
                    <a:cubicBezTo>
                      <a:pt x="313" y="197"/>
                      <a:pt x="314" y="194"/>
                      <a:pt x="313" y="192"/>
                    </a:cubicBezTo>
                    <a:cubicBezTo>
                      <a:pt x="308" y="182"/>
                      <a:pt x="299" y="168"/>
                      <a:pt x="286" y="168"/>
                    </a:cubicBezTo>
                    <a:cubicBezTo>
                      <a:pt x="280" y="168"/>
                      <a:pt x="278" y="176"/>
                      <a:pt x="278" y="183"/>
                    </a:cubicBezTo>
                    <a:cubicBezTo>
                      <a:pt x="278" y="187"/>
                      <a:pt x="278" y="189"/>
                      <a:pt x="278" y="193"/>
                    </a:cubicBezTo>
                    <a:cubicBezTo>
                      <a:pt x="281" y="203"/>
                      <a:pt x="293" y="222"/>
                      <a:pt x="304" y="224"/>
                    </a:cubicBezTo>
                    <a:cubicBezTo>
                      <a:pt x="304" y="229"/>
                      <a:pt x="306" y="231"/>
                      <a:pt x="307" y="235"/>
                    </a:cubicBezTo>
                    <a:cubicBezTo>
                      <a:pt x="312" y="233"/>
                      <a:pt x="311" y="228"/>
                      <a:pt x="315" y="227"/>
                    </a:cubicBezTo>
                    <a:cubicBezTo>
                      <a:pt x="316" y="228"/>
                      <a:pt x="316" y="230"/>
                      <a:pt x="316" y="231"/>
                    </a:cubicBezTo>
                    <a:cubicBezTo>
                      <a:pt x="316" y="237"/>
                      <a:pt x="313" y="240"/>
                      <a:pt x="313" y="246"/>
                    </a:cubicBezTo>
                    <a:cubicBezTo>
                      <a:pt x="313" y="252"/>
                      <a:pt x="324" y="255"/>
                      <a:pt x="331" y="255"/>
                    </a:cubicBezTo>
                    <a:cubicBezTo>
                      <a:pt x="360" y="255"/>
                      <a:pt x="363" y="237"/>
                      <a:pt x="379" y="225"/>
                    </a:cubicBezTo>
                    <a:cubicBezTo>
                      <a:pt x="379" y="241"/>
                      <a:pt x="379" y="241"/>
                      <a:pt x="379" y="241"/>
                    </a:cubicBezTo>
                    <a:cubicBezTo>
                      <a:pt x="385" y="254"/>
                      <a:pt x="393" y="256"/>
                      <a:pt x="406" y="260"/>
                    </a:cubicBezTo>
                    <a:cubicBezTo>
                      <a:pt x="411" y="261"/>
                      <a:pt x="411" y="269"/>
                      <a:pt x="414" y="271"/>
                    </a:cubicBezTo>
                    <a:cubicBezTo>
                      <a:pt x="414" y="270"/>
                      <a:pt x="414" y="270"/>
                      <a:pt x="414" y="270"/>
                    </a:cubicBezTo>
                    <a:cubicBezTo>
                      <a:pt x="416" y="274"/>
                      <a:pt x="423" y="273"/>
                      <a:pt x="423" y="277"/>
                    </a:cubicBezTo>
                    <a:cubicBezTo>
                      <a:pt x="423" y="288"/>
                      <a:pt x="410" y="291"/>
                      <a:pt x="410" y="302"/>
                    </a:cubicBezTo>
                    <a:cubicBezTo>
                      <a:pt x="403" y="302"/>
                      <a:pt x="399" y="303"/>
                      <a:pt x="397" y="309"/>
                    </a:cubicBezTo>
                    <a:cubicBezTo>
                      <a:pt x="395" y="314"/>
                      <a:pt x="396" y="321"/>
                      <a:pt x="390" y="321"/>
                    </a:cubicBezTo>
                    <a:cubicBezTo>
                      <a:pt x="384" y="321"/>
                      <a:pt x="384" y="334"/>
                      <a:pt x="378" y="334"/>
                    </a:cubicBezTo>
                    <a:cubicBezTo>
                      <a:pt x="374" y="334"/>
                      <a:pt x="365" y="342"/>
                      <a:pt x="365" y="347"/>
                    </a:cubicBezTo>
                    <a:cubicBezTo>
                      <a:pt x="353" y="349"/>
                      <a:pt x="327" y="354"/>
                      <a:pt x="327" y="364"/>
                    </a:cubicBezTo>
                    <a:cubicBezTo>
                      <a:pt x="327" y="365"/>
                      <a:pt x="327" y="367"/>
                      <a:pt x="328" y="368"/>
                    </a:cubicBezTo>
                    <a:cubicBezTo>
                      <a:pt x="318" y="373"/>
                      <a:pt x="304" y="376"/>
                      <a:pt x="294" y="378"/>
                    </a:cubicBezTo>
                    <a:cubicBezTo>
                      <a:pt x="289" y="380"/>
                      <a:pt x="271" y="392"/>
                      <a:pt x="265" y="395"/>
                    </a:cubicBezTo>
                    <a:cubicBezTo>
                      <a:pt x="252" y="395"/>
                      <a:pt x="252" y="395"/>
                      <a:pt x="252" y="395"/>
                    </a:cubicBezTo>
                    <a:cubicBezTo>
                      <a:pt x="244" y="400"/>
                      <a:pt x="243" y="404"/>
                      <a:pt x="234" y="404"/>
                    </a:cubicBezTo>
                    <a:cubicBezTo>
                      <a:pt x="231" y="405"/>
                      <a:pt x="231" y="405"/>
                      <a:pt x="231" y="405"/>
                    </a:cubicBezTo>
                    <a:cubicBezTo>
                      <a:pt x="229" y="405"/>
                      <a:pt x="218" y="400"/>
                      <a:pt x="217" y="399"/>
                    </a:cubicBezTo>
                    <a:cubicBezTo>
                      <a:pt x="216" y="399"/>
                      <a:pt x="219" y="399"/>
                      <a:pt x="217" y="394"/>
                    </a:cubicBezTo>
                    <a:cubicBezTo>
                      <a:pt x="212" y="387"/>
                      <a:pt x="209" y="380"/>
                      <a:pt x="209" y="372"/>
                    </a:cubicBezTo>
                    <a:cubicBezTo>
                      <a:pt x="204" y="371"/>
                      <a:pt x="207" y="363"/>
                      <a:pt x="208" y="359"/>
                    </a:cubicBezTo>
                    <a:cubicBezTo>
                      <a:pt x="210" y="349"/>
                      <a:pt x="203" y="345"/>
                      <a:pt x="198" y="340"/>
                    </a:cubicBezTo>
                    <a:cubicBezTo>
                      <a:pt x="193" y="335"/>
                      <a:pt x="181" y="320"/>
                      <a:pt x="181" y="309"/>
                    </a:cubicBezTo>
                    <a:cubicBezTo>
                      <a:pt x="165" y="306"/>
                      <a:pt x="162" y="297"/>
                      <a:pt x="162" y="280"/>
                    </a:cubicBezTo>
                    <a:cubicBezTo>
                      <a:pt x="162" y="270"/>
                      <a:pt x="156" y="268"/>
                      <a:pt x="154" y="259"/>
                    </a:cubicBezTo>
                    <a:cubicBezTo>
                      <a:pt x="154" y="259"/>
                      <a:pt x="154" y="259"/>
                      <a:pt x="154" y="259"/>
                    </a:cubicBezTo>
                    <a:cubicBezTo>
                      <a:pt x="152" y="258"/>
                      <a:pt x="150" y="255"/>
                      <a:pt x="148" y="254"/>
                    </a:cubicBezTo>
                    <a:cubicBezTo>
                      <a:pt x="147" y="252"/>
                      <a:pt x="141" y="253"/>
                      <a:pt x="140" y="251"/>
                    </a:cubicBezTo>
                    <a:cubicBezTo>
                      <a:pt x="137" y="249"/>
                      <a:pt x="138" y="242"/>
                      <a:pt x="137" y="239"/>
                    </a:cubicBezTo>
                    <a:cubicBezTo>
                      <a:pt x="136" y="235"/>
                      <a:pt x="132" y="231"/>
                      <a:pt x="131" y="229"/>
                    </a:cubicBezTo>
                    <a:cubicBezTo>
                      <a:pt x="125" y="221"/>
                      <a:pt x="121" y="214"/>
                      <a:pt x="116" y="207"/>
                    </a:cubicBezTo>
                    <a:cubicBezTo>
                      <a:pt x="115" y="205"/>
                      <a:pt x="109" y="198"/>
                      <a:pt x="109" y="196"/>
                    </a:cubicBezTo>
                    <a:cubicBezTo>
                      <a:pt x="109" y="192"/>
                      <a:pt x="112" y="182"/>
                      <a:pt x="112" y="175"/>
                    </a:cubicBezTo>
                    <a:lnTo>
                      <a:pt x="112" y="177"/>
                    </a:ln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13" name="Freeform 102"/>
              <p:cNvSpPr>
                <a:spLocks/>
              </p:cNvSpPr>
              <p:nvPr/>
            </p:nvSpPr>
            <p:spPr bwMode="auto">
              <a:xfrm>
                <a:off x="5713413" y="2714625"/>
                <a:ext cx="33338" cy="63500"/>
              </a:xfrm>
              <a:custGeom>
                <a:avLst/>
                <a:gdLst/>
                <a:ahLst/>
                <a:cxnLst>
                  <a:cxn ang="0">
                    <a:pos x="25" y="30"/>
                  </a:cxn>
                  <a:cxn ang="0">
                    <a:pos x="11" y="48"/>
                  </a:cxn>
                  <a:cxn ang="0">
                    <a:pos x="0" y="35"/>
                  </a:cxn>
                  <a:cxn ang="0">
                    <a:pos x="6" y="0"/>
                  </a:cxn>
                  <a:cxn ang="0">
                    <a:pos x="25" y="30"/>
                  </a:cxn>
                </a:cxnLst>
                <a:rect l="0" t="0" r="r" b="b"/>
                <a:pathLst>
                  <a:path w="25" h="48">
                    <a:moveTo>
                      <a:pt x="25" y="30"/>
                    </a:moveTo>
                    <a:cubicBezTo>
                      <a:pt x="25" y="37"/>
                      <a:pt x="20" y="48"/>
                      <a:pt x="11" y="48"/>
                    </a:cubicBezTo>
                    <a:cubicBezTo>
                      <a:pt x="5" y="48"/>
                      <a:pt x="0" y="41"/>
                      <a:pt x="0" y="35"/>
                    </a:cubicBezTo>
                    <a:cubicBezTo>
                      <a:pt x="0" y="22"/>
                      <a:pt x="6" y="13"/>
                      <a:pt x="6" y="0"/>
                    </a:cubicBezTo>
                    <a:cubicBezTo>
                      <a:pt x="13" y="10"/>
                      <a:pt x="25" y="15"/>
                      <a:pt x="25" y="30"/>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14" name="Freeform 103"/>
              <p:cNvSpPr>
                <a:spLocks/>
              </p:cNvSpPr>
              <p:nvPr/>
            </p:nvSpPr>
            <p:spPr bwMode="auto">
              <a:xfrm>
                <a:off x="5397500" y="2195513"/>
                <a:ext cx="677863" cy="544513"/>
              </a:xfrm>
              <a:custGeom>
                <a:avLst/>
                <a:gdLst/>
                <a:ahLst/>
                <a:cxnLst>
                  <a:cxn ang="0">
                    <a:pos x="148" y="270"/>
                  </a:cxn>
                  <a:cxn ang="0">
                    <a:pos x="174" y="340"/>
                  </a:cxn>
                  <a:cxn ang="0">
                    <a:pos x="200" y="401"/>
                  </a:cxn>
                  <a:cxn ang="0">
                    <a:pos x="216" y="401"/>
                  </a:cxn>
                  <a:cxn ang="0">
                    <a:pos x="237" y="379"/>
                  </a:cxn>
                  <a:cxn ang="0">
                    <a:pos x="243" y="341"/>
                  </a:cxn>
                  <a:cxn ang="0">
                    <a:pos x="268" y="298"/>
                  </a:cxn>
                  <a:cxn ang="0">
                    <a:pos x="326" y="240"/>
                  </a:cxn>
                  <a:cxn ang="0">
                    <a:pos x="374" y="218"/>
                  </a:cxn>
                  <a:cxn ang="0">
                    <a:pos x="409" y="259"/>
                  </a:cxn>
                  <a:cxn ang="0">
                    <a:pos x="423" y="302"/>
                  </a:cxn>
                  <a:cxn ang="0">
                    <a:pos x="457" y="300"/>
                  </a:cxn>
                  <a:cxn ang="0">
                    <a:pos x="476" y="367"/>
                  </a:cxn>
                  <a:cxn ang="0">
                    <a:pos x="489" y="358"/>
                  </a:cxn>
                  <a:cxn ang="0">
                    <a:pos x="472" y="316"/>
                  </a:cxn>
                  <a:cxn ang="0">
                    <a:pos x="473" y="288"/>
                  </a:cxn>
                  <a:cxn ang="0">
                    <a:pos x="483" y="254"/>
                  </a:cxn>
                  <a:cxn ang="0">
                    <a:pos x="487" y="213"/>
                  </a:cxn>
                  <a:cxn ang="0">
                    <a:pos x="467" y="197"/>
                  </a:cxn>
                  <a:cxn ang="0">
                    <a:pos x="445" y="125"/>
                  </a:cxn>
                  <a:cxn ang="0">
                    <a:pos x="423" y="130"/>
                  </a:cxn>
                  <a:cxn ang="0">
                    <a:pos x="373" y="144"/>
                  </a:cxn>
                  <a:cxn ang="0">
                    <a:pos x="341" y="147"/>
                  </a:cxn>
                  <a:cxn ang="0">
                    <a:pos x="295" y="136"/>
                  </a:cxn>
                  <a:cxn ang="0">
                    <a:pos x="254" y="116"/>
                  </a:cxn>
                  <a:cxn ang="0">
                    <a:pos x="226" y="89"/>
                  </a:cxn>
                  <a:cxn ang="0">
                    <a:pos x="229" y="69"/>
                  </a:cxn>
                  <a:cxn ang="0">
                    <a:pos x="213" y="43"/>
                  </a:cxn>
                  <a:cxn ang="0">
                    <a:pos x="178" y="16"/>
                  </a:cxn>
                  <a:cxn ang="0">
                    <a:pos x="131" y="0"/>
                  </a:cxn>
                  <a:cxn ang="0">
                    <a:pos x="94" y="21"/>
                  </a:cxn>
                  <a:cxn ang="0">
                    <a:pos x="65" y="13"/>
                  </a:cxn>
                  <a:cxn ang="0">
                    <a:pos x="23" y="46"/>
                  </a:cxn>
                  <a:cxn ang="0">
                    <a:pos x="0" y="64"/>
                  </a:cxn>
                  <a:cxn ang="0">
                    <a:pos x="1" y="87"/>
                  </a:cxn>
                  <a:cxn ang="0">
                    <a:pos x="4" y="120"/>
                  </a:cxn>
                  <a:cxn ang="0">
                    <a:pos x="13" y="181"/>
                  </a:cxn>
                  <a:cxn ang="0">
                    <a:pos x="34" y="185"/>
                  </a:cxn>
                  <a:cxn ang="0">
                    <a:pos x="70" y="185"/>
                  </a:cxn>
                  <a:cxn ang="0">
                    <a:pos x="118" y="219"/>
                  </a:cxn>
                  <a:cxn ang="0">
                    <a:pos x="127" y="248"/>
                  </a:cxn>
                  <a:cxn ang="0">
                    <a:pos x="145" y="233"/>
                  </a:cxn>
                  <a:cxn ang="0">
                    <a:pos x="149" y="265"/>
                  </a:cxn>
                </a:cxnLst>
                <a:rect l="0" t="0" r="r" b="b"/>
                <a:pathLst>
                  <a:path w="509" h="410">
                    <a:moveTo>
                      <a:pt x="149" y="265"/>
                    </a:moveTo>
                    <a:cubicBezTo>
                      <a:pt x="147" y="263"/>
                      <a:pt x="147" y="263"/>
                      <a:pt x="147" y="263"/>
                    </a:cubicBezTo>
                    <a:cubicBezTo>
                      <a:pt x="147" y="265"/>
                      <a:pt x="148" y="268"/>
                      <a:pt x="148" y="270"/>
                    </a:cubicBezTo>
                    <a:cubicBezTo>
                      <a:pt x="148" y="278"/>
                      <a:pt x="153" y="286"/>
                      <a:pt x="155" y="295"/>
                    </a:cubicBezTo>
                    <a:cubicBezTo>
                      <a:pt x="158" y="305"/>
                      <a:pt x="166" y="319"/>
                      <a:pt x="168" y="326"/>
                    </a:cubicBezTo>
                    <a:cubicBezTo>
                      <a:pt x="170" y="332"/>
                      <a:pt x="170" y="334"/>
                      <a:pt x="174" y="340"/>
                    </a:cubicBezTo>
                    <a:cubicBezTo>
                      <a:pt x="177" y="345"/>
                      <a:pt x="175" y="351"/>
                      <a:pt x="179" y="358"/>
                    </a:cubicBezTo>
                    <a:cubicBezTo>
                      <a:pt x="180" y="362"/>
                      <a:pt x="187" y="366"/>
                      <a:pt x="188" y="372"/>
                    </a:cubicBezTo>
                    <a:cubicBezTo>
                      <a:pt x="191" y="382"/>
                      <a:pt x="196" y="390"/>
                      <a:pt x="200" y="401"/>
                    </a:cubicBezTo>
                    <a:cubicBezTo>
                      <a:pt x="200" y="402"/>
                      <a:pt x="202" y="405"/>
                      <a:pt x="204" y="405"/>
                    </a:cubicBezTo>
                    <a:cubicBezTo>
                      <a:pt x="204" y="409"/>
                      <a:pt x="207" y="410"/>
                      <a:pt x="210" y="410"/>
                    </a:cubicBezTo>
                    <a:cubicBezTo>
                      <a:pt x="214" y="410"/>
                      <a:pt x="214" y="405"/>
                      <a:pt x="216" y="401"/>
                    </a:cubicBezTo>
                    <a:cubicBezTo>
                      <a:pt x="218" y="397"/>
                      <a:pt x="219" y="398"/>
                      <a:pt x="224" y="396"/>
                    </a:cubicBezTo>
                    <a:cubicBezTo>
                      <a:pt x="228" y="394"/>
                      <a:pt x="227" y="382"/>
                      <a:pt x="233" y="381"/>
                    </a:cubicBezTo>
                    <a:cubicBezTo>
                      <a:pt x="234" y="380"/>
                      <a:pt x="237" y="380"/>
                      <a:pt x="237" y="379"/>
                    </a:cubicBezTo>
                    <a:cubicBezTo>
                      <a:pt x="240" y="379"/>
                      <a:pt x="240" y="379"/>
                      <a:pt x="240" y="379"/>
                    </a:cubicBezTo>
                    <a:cubicBezTo>
                      <a:pt x="237" y="367"/>
                      <a:pt x="237" y="367"/>
                      <a:pt x="237" y="367"/>
                    </a:cubicBezTo>
                    <a:cubicBezTo>
                      <a:pt x="237" y="359"/>
                      <a:pt x="243" y="352"/>
                      <a:pt x="243" y="341"/>
                    </a:cubicBezTo>
                    <a:cubicBezTo>
                      <a:pt x="243" y="334"/>
                      <a:pt x="240" y="329"/>
                      <a:pt x="240" y="321"/>
                    </a:cubicBezTo>
                    <a:cubicBezTo>
                      <a:pt x="240" y="312"/>
                      <a:pt x="249" y="311"/>
                      <a:pt x="257" y="308"/>
                    </a:cubicBezTo>
                    <a:cubicBezTo>
                      <a:pt x="260" y="307"/>
                      <a:pt x="265" y="302"/>
                      <a:pt x="268" y="298"/>
                    </a:cubicBezTo>
                    <a:cubicBezTo>
                      <a:pt x="277" y="290"/>
                      <a:pt x="284" y="281"/>
                      <a:pt x="293" y="272"/>
                    </a:cubicBezTo>
                    <a:cubicBezTo>
                      <a:pt x="300" y="265"/>
                      <a:pt x="313" y="263"/>
                      <a:pt x="321" y="255"/>
                    </a:cubicBezTo>
                    <a:cubicBezTo>
                      <a:pt x="325" y="251"/>
                      <a:pt x="325" y="246"/>
                      <a:pt x="326" y="240"/>
                    </a:cubicBezTo>
                    <a:cubicBezTo>
                      <a:pt x="328" y="236"/>
                      <a:pt x="337" y="236"/>
                      <a:pt x="340" y="229"/>
                    </a:cubicBezTo>
                    <a:cubicBezTo>
                      <a:pt x="344" y="231"/>
                      <a:pt x="344" y="233"/>
                      <a:pt x="351" y="233"/>
                    </a:cubicBezTo>
                    <a:cubicBezTo>
                      <a:pt x="362" y="233"/>
                      <a:pt x="374" y="231"/>
                      <a:pt x="374" y="218"/>
                    </a:cubicBezTo>
                    <a:cubicBezTo>
                      <a:pt x="381" y="219"/>
                      <a:pt x="389" y="222"/>
                      <a:pt x="390" y="228"/>
                    </a:cubicBezTo>
                    <a:cubicBezTo>
                      <a:pt x="392" y="233"/>
                      <a:pt x="391" y="240"/>
                      <a:pt x="395" y="245"/>
                    </a:cubicBezTo>
                    <a:cubicBezTo>
                      <a:pt x="398" y="251"/>
                      <a:pt x="403" y="255"/>
                      <a:pt x="409" y="259"/>
                    </a:cubicBezTo>
                    <a:cubicBezTo>
                      <a:pt x="414" y="267"/>
                      <a:pt x="419" y="274"/>
                      <a:pt x="422" y="283"/>
                    </a:cubicBezTo>
                    <a:cubicBezTo>
                      <a:pt x="423" y="285"/>
                      <a:pt x="425" y="286"/>
                      <a:pt x="425" y="289"/>
                    </a:cubicBezTo>
                    <a:cubicBezTo>
                      <a:pt x="425" y="293"/>
                      <a:pt x="423" y="296"/>
                      <a:pt x="423" y="302"/>
                    </a:cubicBezTo>
                    <a:cubicBezTo>
                      <a:pt x="423" y="307"/>
                      <a:pt x="423" y="313"/>
                      <a:pt x="430" y="313"/>
                    </a:cubicBezTo>
                    <a:cubicBezTo>
                      <a:pt x="442" y="313"/>
                      <a:pt x="445" y="300"/>
                      <a:pt x="453" y="293"/>
                    </a:cubicBezTo>
                    <a:cubicBezTo>
                      <a:pt x="455" y="295"/>
                      <a:pt x="454" y="297"/>
                      <a:pt x="457" y="300"/>
                    </a:cubicBezTo>
                    <a:cubicBezTo>
                      <a:pt x="457" y="300"/>
                      <a:pt x="461" y="300"/>
                      <a:pt x="462" y="302"/>
                    </a:cubicBezTo>
                    <a:cubicBezTo>
                      <a:pt x="467" y="308"/>
                      <a:pt x="459" y="322"/>
                      <a:pt x="465" y="322"/>
                    </a:cubicBezTo>
                    <a:cubicBezTo>
                      <a:pt x="465" y="336"/>
                      <a:pt x="476" y="347"/>
                      <a:pt x="476" y="367"/>
                    </a:cubicBezTo>
                    <a:cubicBezTo>
                      <a:pt x="476" y="371"/>
                      <a:pt x="473" y="382"/>
                      <a:pt x="476" y="383"/>
                    </a:cubicBezTo>
                    <a:cubicBezTo>
                      <a:pt x="480" y="376"/>
                      <a:pt x="481" y="371"/>
                      <a:pt x="485" y="363"/>
                    </a:cubicBezTo>
                    <a:cubicBezTo>
                      <a:pt x="486" y="361"/>
                      <a:pt x="489" y="360"/>
                      <a:pt x="489" y="358"/>
                    </a:cubicBezTo>
                    <a:cubicBezTo>
                      <a:pt x="489" y="354"/>
                      <a:pt x="483" y="334"/>
                      <a:pt x="479" y="330"/>
                    </a:cubicBezTo>
                    <a:cubicBezTo>
                      <a:pt x="476" y="327"/>
                      <a:pt x="472" y="325"/>
                      <a:pt x="472" y="320"/>
                    </a:cubicBezTo>
                    <a:cubicBezTo>
                      <a:pt x="472" y="319"/>
                      <a:pt x="472" y="318"/>
                      <a:pt x="472" y="316"/>
                    </a:cubicBezTo>
                    <a:cubicBezTo>
                      <a:pt x="472" y="317"/>
                      <a:pt x="472" y="317"/>
                      <a:pt x="472" y="317"/>
                    </a:cubicBezTo>
                    <a:cubicBezTo>
                      <a:pt x="473" y="316"/>
                      <a:pt x="476" y="311"/>
                      <a:pt x="476" y="307"/>
                    </a:cubicBezTo>
                    <a:cubicBezTo>
                      <a:pt x="476" y="302"/>
                      <a:pt x="476" y="293"/>
                      <a:pt x="473" y="288"/>
                    </a:cubicBezTo>
                    <a:cubicBezTo>
                      <a:pt x="470" y="284"/>
                      <a:pt x="464" y="284"/>
                      <a:pt x="464" y="276"/>
                    </a:cubicBezTo>
                    <a:cubicBezTo>
                      <a:pt x="464" y="268"/>
                      <a:pt x="467" y="262"/>
                      <a:pt x="472" y="258"/>
                    </a:cubicBezTo>
                    <a:cubicBezTo>
                      <a:pt x="474" y="255"/>
                      <a:pt x="479" y="256"/>
                      <a:pt x="483" y="254"/>
                    </a:cubicBezTo>
                    <a:cubicBezTo>
                      <a:pt x="493" y="247"/>
                      <a:pt x="500" y="244"/>
                      <a:pt x="509" y="230"/>
                    </a:cubicBezTo>
                    <a:cubicBezTo>
                      <a:pt x="506" y="230"/>
                      <a:pt x="505" y="231"/>
                      <a:pt x="501" y="231"/>
                    </a:cubicBezTo>
                    <a:cubicBezTo>
                      <a:pt x="493" y="231"/>
                      <a:pt x="487" y="222"/>
                      <a:pt x="487" y="213"/>
                    </a:cubicBezTo>
                    <a:cubicBezTo>
                      <a:pt x="483" y="212"/>
                      <a:pt x="482" y="199"/>
                      <a:pt x="478" y="199"/>
                    </a:cubicBezTo>
                    <a:cubicBezTo>
                      <a:pt x="475" y="199"/>
                      <a:pt x="472" y="202"/>
                      <a:pt x="469" y="202"/>
                    </a:cubicBezTo>
                    <a:cubicBezTo>
                      <a:pt x="468" y="202"/>
                      <a:pt x="467" y="199"/>
                      <a:pt x="467" y="197"/>
                    </a:cubicBezTo>
                    <a:cubicBezTo>
                      <a:pt x="467" y="181"/>
                      <a:pt x="479" y="180"/>
                      <a:pt x="479" y="163"/>
                    </a:cubicBezTo>
                    <a:cubicBezTo>
                      <a:pt x="479" y="154"/>
                      <a:pt x="472" y="151"/>
                      <a:pt x="468" y="144"/>
                    </a:cubicBezTo>
                    <a:cubicBezTo>
                      <a:pt x="457" y="139"/>
                      <a:pt x="448" y="140"/>
                      <a:pt x="445" y="125"/>
                    </a:cubicBezTo>
                    <a:cubicBezTo>
                      <a:pt x="442" y="125"/>
                      <a:pt x="442" y="125"/>
                      <a:pt x="442" y="125"/>
                    </a:cubicBezTo>
                    <a:cubicBezTo>
                      <a:pt x="438" y="129"/>
                      <a:pt x="438" y="129"/>
                      <a:pt x="438" y="129"/>
                    </a:cubicBezTo>
                    <a:cubicBezTo>
                      <a:pt x="433" y="131"/>
                      <a:pt x="427" y="126"/>
                      <a:pt x="423" y="130"/>
                    </a:cubicBezTo>
                    <a:cubicBezTo>
                      <a:pt x="422" y="132"/>
                      <a:pt x="421" y="133"/>
                      <a:pt x="418" y="135"/>
                    </a:cubicBezTo>
                    <a:cubicBezTo>
                      <a:pt x="415" y="137"/>
                      <a:pt x="401" y="149"/>
                      <a:pt x="394" y="149"/>
                    </a:cubicBezTo>
                    <a:cubicBezTo>
                      <a:pt x="387" y="149"/>
                      <a:pt x="382" y="144"/>
                      <a:pt x="373" y="144"/>
                    </a:cubicBezTo>
                    <a:cubicBezTo>
                      <a:pt x="362" y="144"/>
                      <a:pt x="360" y="152"/>
                      <a:pt x="354" y="155"/>
                    </a:cubicBezTo>
                    <a:cubicBezTo>
                      <a:pt x="353" y="152"/>
                      <a:pt x="352" y="145"/>
                      <a:pt x="349" y="145"/>
                    </a:cubicBezTo>
                    <a:cubicBezTo>
                      <a:pt x="347" y="145"/>
                      <a:pt x="345" y="147"/>
                      <a:pt x="341" y="147"/>
                    </a:cubicBezTo>
                    <a:cubicBezTo>
                      <a:pt x="335" y="147"/>
                      <a:pt x="329" y="147"/>
                      <a:pt x="323" y="147"/>
                    </a:cubicBezTo>
                    <a:cubicBezTo>
                      <a:pt x="313" y="147"/>
                      <a:pt x="309" y="141"/>
                      <a:pt x="302" y="136"/>
                    </a:cubicBezTo>
                    <a:cubicBezTo>
                      <a:pt x="300" y="135"/>
                      <a:pt x="296" y="139"/>
                      <a:pt x="295" y="136"/>
                    </a:cubicBezTo>
                    <a:cubicBezTo>
                      <a:pt x="293" y="132"/>
                      <a:pt x="293" y="129"/>
                      <a:pt x="290" y="127"/>
                    </a:cubicBezTo>
                    <a:cubicBezTo>
                      <a:pt x="283" y="124"/>
                      <a:pt x="279" y="126"/>
                      <a:pt x="273" y="120"/>
                    </a:cubicBezTo>
                    <a:cubicBezTo>
                      <a:pt x="268" y="115"/>
                      <a:pt x="263" y="118"/>
                      <a:pt x="254" y="116"/>
                    </a:cubicBezTo>
                    <a:cubicBezTo>
                      <a:pt x="246" y="114"/>
                      <a:pt x="243" y="108"/>
                      <a:pt x="236" y="106"/>
                    </a:cubicBezTo>
                    <a:cubicBezTo>
                      <a:pt x="234" y="105"/>
                      <a:pt x="229" y="106"/>
                      <a:pt x="228" y="103"/>
                    </a:cubicBezTo>
                    <a:cubicBezTo>
                      <a:pt x="227" y="98"/>
                      <a:pt x="227" y="94"/>
                      <a:pt x="226" y="89"/>
                    </a:cubicBezTo>
                    <a:cubicBezTo>
                      <a:pt x="226" y="85"/>
                      <a:pt x="226" y="85"/>
                      <a:pt x="226" y="85"/>
                    </a:cubicBezTo>
                    <a:cubicBezTo>
                      <a:pt x="231" y="85"/>
                      <a:pt x="236" y="86"/>
                      <a:pt x="236" y="80"/>
                    </a:cubicBezTo>
                    <a:cubicBezTo>
                      <a:pt x="236" y="75"/>
                      <a:pt x="229" y="74"/>
                      <a:pt x="229" y="69"/>
                    </a:cubicBezTo>
                    <a:cubicBezTo>
                      <a:pt x="229" y="57"/>
                      <a:pt x="246" y="59"/>
                      <a:pt x="246" y="47"/>
                    </a:cubicBezTo>
                    <a:cubicBezTo>
                      <a:pt x="246" y="43"/>
                      <a:pt x="236" y="35"/>
                      <a:pt x="232" y="35"/>
                    </a:cubicBezTo>
                    <a:cubicBezTo>
                      <a:pt x="224" y="35"/>
                      <a:pt x="221" y="42"/>
                      <a:pt x="213" y="43"/>
                    </a:cubicBezTo>
                    <a:cubicBezTo>
                      <a:pt x="205" y="40"/>
                      <a:pt x="200" y="40"/>
                      <a:pt x="194" y="34"/>
                    </a:cubicBezTo>
                    <a:cubicBezTo>
                      <a:pt x="191" y="31"/>
                      <a:pt x="193" y="25"/>
                      <a:pt x="188" y="24"/>
                    </a:cubicBezTo>
                    <a:cubicBezTo>
                      <a:pt x="182" y="22"/>
                      <a:pt x="178" y="24"/>
                      <a:pt x="178" y="16"/>
                    </a:cubicBezTo>
                    <a:cubicBezTo>
                      <a:pt x="172" y="15"/>
                      <a:pt x="168" y="15"/>
                      <a:pt x="163" y="15"/>
                    </a:cubicBezTo>
                    <a:cubicBezTo>
                      <a:pt x="154" y="15"/>
                      <a:pt x="150" y="23"/>
                      <a:pt x="140" y="23"/>
                    </a:cubicBezTo>
                    <a:cubicBezTo>
                      <a:pt x="130" y="23"/>
                      <a:pt x="140" y="0"/>
                      <a:pt x="131" y="0"/>
                    </a:cubicBezTo>
                    <a:cubicBezTo>
                      <a:pt x="122" y="0"/>
                      <a:pt x="120" y="10"/>
                      <a:pt x="116" y="10"/>
                    </a:cubicBezTo>
                    <a:cubicBezTo>
                      <a:pt x="115" y="10"/>
                      <a:pt x="114" y="11"/>
                      <a:pt x="113" y="10"/>
                    </a:cubicBezTo>
                    <a:cubicBezTo>
                      <a:pt x="110" y="16"/>
                      <a:pt x="103" y="21"/>
                      <a:pt x="94" y="21"/>
                    </a:cubicBezTo>
                    <a:cubicBezTo>
                      <a:pt x="91" y="21"/>
                      <a:pt x="90" y="16"/>
                      <a:pt x="86" y="16"/>
                    </a:cubicBezTo>
                    <a:cubicBezTo>
                      <a:pt x="83" y="16"/>
                      <a:pt x="73" y="20"/>
                      <a:pt x="72" y="15"/>
                    </a:cubicBezTo>
                    <a:cubicBezTo>
                      <a:pt x="68" y="15"/>
                      <a:pt x="69" y="13"/>
                      <a:pt x="65" y="13"/>
                    </a:cubicBezTo>
                    <a:cubicBezTo>
                      <a:pt x="54" y="13"/>
                      <a:pt x="53" y="24"/>
                      <a:pt x="45" y="32"/>
                    </a:cubicBezTo>
                    <a:cubicBezTo>
                      <a:pt x="42" y="35"/>
                      <a:pt x="37" y="35"/>
                      <a:pt x="33" y="39"/>
                    </a:cubicBezTo>
                    <a:cubicBezTo>
                      <a:pt x="30" y="42"/>
                      <a:pt x="28" y="46"/>
                      <a:pt x="23" y="46"/>
                    </a:cubicBezTo>
                    <a:cubicBezTo>
                      <a:pt x="19" y="46"/>
                      <a:pt x="16" y="42"/>
                      <a:pt x="12" y="42"/>
                    </a:cubicBezTo>
                    <a:cubicBezTo>
                      <a:pt x="11" y="42"/>
                      <a:pt x="11" y="45"/>
                      <a:pt x="10" y="45"/>
                    </a:cubicBezTo>
                    <a:cubicBezTo>
                      <a:pt x="7" y="47"/>
                      <a:pt x="0" y="63"/>
                      <a:pt x="0" y="64"/>
                    </a:cubicBezTo>
                    <a:cubicBezTo>
                      <a:pt x="0" y="65"/>
                      <a:pt x="1" y="67"/>
                      <a:pt x="0" y="68"/>
                    </a:cubicBezTo>
                    <a:cubicBezTo>
                      <a:pt x="1" y="70"/>
                      <a:pt x="0" y="71"/>
                      <a:pt x="1" y="73"/>
                    </a:cubicBezTo>
                    <a:cubicBezTo>
                      <a:pt x="1" y="87"/>
                      <a:pt x="1" y="87"/>
                      <a:pt x="1" y="87"/>
                    </a:cubicBezTo>
                    <a:cubicBezTo>
                      <a:pt x="3" y="91"/>
                      <a:pt x="2" y="94"/>
                      <a:pt x="4" y="98"/>
                    </a:cubicBezTo>
                    <a:cubicBezTo>
                      <a:pt x="5" y="102"/>
                      <a:pt x="14" y="98"/>
                      <a:pt x="14" y="105"/>
                    </a:cubicBezTo>
                    <a:cubicBezTo>
                      <a:pt x="14" y="114"/>
                      <a:pt x="4" y="113"/>
                      <a:pt x="4" y="120"/>
                    </a:cubicBezTo>
                    <a:cubicBezTo>
                      <a:pt x="4" y="126"/>
                      <a:pt x="8" y="126"/>
                      <a:pt x="10" y="128"/>
                    </a:cubicBezTo>
                    <a:cubicBezTo>
                      <a:pt x="17" y="143"/>
                      <a:pt x="32" y="145"/>
                      <a:pt x="32" y="164"/>
                    </a:cubicBezTo>
                    <a:cubicBezTo>
                      <a:pt x="21" y="167"/>
                      <a:pt x="13" y="169"/>
                      <a:pt x="13" y="181"/>
                    </a:cubicBezTo>
                    <a:cubicBezTo>
                      <a:pt x="13" y="184"/>
                      <a:pt x="15" y="187"/>
                      <a:pt x="15" y="189"/>
                    </a:cubicBezTo>
                    <a:cubicBezTo>
                      <a:pt x="30" y="188"/>
                      <a:pt x="30" y="188"/>
                      <a:pt x="30" y="188"/>
                    </a:cubicBezTo>
                    <a:cubicBezTo>
                      <a:pt x="31" y="187"/>
                      <a:pt x="33" y="186"/>
                      <a:pt x="34" y="185"/>
                    </a:cubicBezTo>
                    <a:cubicBezTo>
                      <a:pt x="46" y="188"/>
                      <a:pt x="46" y="188"/>
                      <a:pt x="46" y="188"/>
                    </a:cubicBezTo>
                    <a:cubicBezTo>
                      <a:pt x="50" y="188"/>
                      <a:pt x="52" y="184"/>
                      <a:pt x="57" y="184"/>
                    </a:cubicBezTo>
                    <a:cubicBezTo>
                      <a:pt x="62" y="184"/>
                      <a:pt x="65" y="184"/>
                      <a:pt x="70" y="185"/>
                    </a:cubicBezTo>
                    <a:cubicBezTo>
                      <a:pt x="75" y="187"/>
                      <a:pt x="78" y="197"/>
                      <a:pt x="82" y="203"/>
                    </a:cubicBezTo>
                    <a:cubicBezTo>
                      <a:pt x="86" y="209"/>
                      <a:pt x="99" y="218"/>
                      <a:pt x="108" y="218"/>
                    </a:cubicBezTo>
                    <a:cubicBezTo>
                      <a:pt x="111" y="218"/>
                      <a:pt x="114" y="218"/>
                      <a:pt x="118" y="219"/>
                    </a:cubicBezTo>
                    <a:cubicBezTo>
                      <a:pt x="116" y="221"/>
                      <a:pt x="116" y="225"/>
                      <a:pt x="112" y="225"/>
                    </a:cubicBezTo>
                    <a:cubicBezTo>
                      <a:pt x="108" y="227"/>
                      <a:pt x="105" y="225"/>
                      <a:pt x="101" y="227"/>
                    </a:cubicBezTo>
                    <a:cubicBezTo>
                      <a:pt x="108" y="234"/>
                      <a:pt x="113" y="248"/>
                      <a:pt x="127" y="248"/>
                    </a:cubicBezTo>
                    <a:cubicBezTo>
                      <a:pt x="138" y="248"/>
                      <a:pt x="139" y="233"/>
                      <a:pt x="144" y="227"/>
                    </a:cubicBezTo>
                    <a:cubicBezTo>
                      <a:pt x="148" y="227"/>
                      <a:pt x="148" y="227"/>
                      <a:pt x="148" y="227"/>
                    </a:cubicBezTo>
                    <a:cubicBezTo>
                      <a:pt x="148" y="229"/>
                      <a:pt x="145" y="232"/>
                      <a:pt x="145" y="233"/>
                    </a:cubicBezTo>
                    <a:cubicBezTo>
                      <a:pt x="145" y="239"/>
                      <a:pt x="150" y="244"/>
                      <a:pt x="150" y="251"/>
                    </a:cubicBezTo>
                    <a:cubicBezTo>
                      <a:pt x="150" y="257"/>
                      <a:pt x="147" y="258"/>
                      <a:pt x="147" y="264"/>
                    </a:cubicBezTo>
                    <a:lnTo>
                      <a:pt x="149" y="265"/>
                    </a:ln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15" name="Freeform 104"/>
              <p:cNvSpPr>
                <a:spLocks/>
              </p:cNvSpPr>
              <p:nvPr/>
            </p:nvSpPr>
            <p:spPr bwMode="auto">
              <a:xfrm>
                <a:off x="5975350" y="2781300"/>
                <a:ext cx="177800" cy="192088"/>
              </a:xfrm>
              <a:custGeom>
                <a:avLst/>
                <a:gdLst/>
                <a:ahLst/>
                <a:cxnLst>
                  <a:cxn ang="0">
                    <a:pos x="59" y="74"/>
                  </a:cxn>
                  <a:cxn ang="0">
                    <a:pos x="58" y="70"/>
                  </a:cxn>
                  <a:cxn ang="0">
                    <a:pos x="51" y="68"/>
                  </a:cxn>
                  <a:cxn ang="0">
                    <a:pos x="45" y="53"/>
                  </a:cxn>
                  <a:cxn ang="0">
                    <a:pos x="28" y="38"/>
                  </a:cxn>
                  <a:cxn ang="0">
                    <a:pos x="22" y="25"/>
                  </a:cxn>
                  <a:cxn ang="0">
                    <a:pos x="11" y="21"/>
                  </a:cxn>
                  <a:cxn ang="0">
                    <a:pos x="0" y="3"/>
                  </a:cxn>
                  <a:cxn ang="0">
                    <a:pos x="0" y="0"/>
                  </a:cxn>
                  <a:cxn ang="0">
                    <a:pos x="2" y="0"/>
                  </a:cxn>
                  <a:cxn ang="0">
                    <a:pos x="11" y="4"/>
                  </a:cxn>
                  <a:cxn ang="0">
                    <a:pos x="26" y="4"/>
                  </a:cxn>
                  <a:cxn ang="0">
                    <a:pos x="42" y="20"/>
                  </a:cxn>
                  <a:cxn ang="0">
                    <a:pos x="47" y="23"/>
                  </a:cxn>
                  <a:cxn ang="0">
                    <a:pos x="61" y="35"/>
                  </a:cxn>
                  <a:cxn ang="0">
                    <a:pos x="86" y="53"/>
                  </a:cxn>
                  <a:cxn ang="0">
                    <a:pos x="101" y="64"/>
                  </a:cxn>
                  <a:cxn ang="0">
                    <a:pos x="100" y="66"/>
                  </a:cxn>
                  <a:cxn ang="0">
                    <a:pos x="103" y="66"/>
                  </a:cxn>
                  <a:cxn ang="0">
                    <a:pos x="107" y="70"/>
                  </a:cxn>
                  <a:cxn ang="0">
                    <a:pos x="105" y="74"/>
                  </a:cxn>
                  <a:cxn ang="0">
                    <a:pos x="114" y="81"/>
                  </a:cxn>
                  <a:cxn ang="0">
                    <a:pos x="124" y="98"/>
                  </a:cxn>
                  <a:cxn ang="0">
                    <a:pos x="133" y="106"/>
                  </a:cxn>
                  <a:cxn ang="0">
                    <a:pos x="133" y="125"/>
                  </a:cxn>
                  <a:cxn ang="0">
                    <a:pos x="131" y="138"/>
                  </a:cxn>
                  <a:cxn ang="0">
                    <a:pos x="119" y="144"/>
                  </a:cxn>
                  <a:cxn ang="0">
                    <a:pos x="108" y="132"/>
                  </a:cxn>
                  <a:cxn ang="0">
                    <a:pos x="84" y="112"/>
                  </a:cxn>
                  <a:cxn ang="0">
                    <a:pos x="67" y="85"/>
                  </a:cxn>
                  <a:cxn ang="0">
                    <a:pos x="59" y="74"/>
                  </a:cxn>
                </a:cxnLst>
                <a:rect l="0" t="0" r="r" b="b"/>
                <a:pathLst>
                  <a:path w="133" h="144">
                    <a:moveTo>
                      <a:pt x="59" y="74"/>
                    </a:moveTo>
                    <a:cubicBezTo>
                      <a:pt x="58" y="74"/>
                      <a:pt x="59" y="72"/>
                      <a:pt x="58" y="70"/>
                    </a:cubicBezTo>
                    <a:cubicBezTo>
                      <a:pt x="57" y="69"/>
                      <a:pt x="52" y="69"/>
                      <a:pt x="51" y="68"/>
                    </a:cubicBezTo>
                    <a:cubicBezTo>
                      <a:pt x="49" y="67"/>
                      <a:pt x="45" y="56"/>
                      <a:pt x="45" y="53"/>
                    </a:cubicBezTo>
                    <a:cubicBezTo>
                      <a:pt x="41" y="43"/>
                      <a:pt x="31" y="44"/>
                      <a:pt x="28" y="38"/>
                    </a:cubicBezTo>
                    <a:cubicBezTo>
                      <a:pt x="26" y="33"/>
                      <a:pt x="24" y="30"/>
                      <a:pt x="22" y="25"/>
                    </a:cubicBezTo>
                    <a:cubicBezTo>
                      <a:pt x="20" y="21"/>
                      <a:pt x="15" y="22"/>
                      <a:pt x="11" y="21"/>
                    </a:cubicBezTo>
                    <a:cubicBezTo>
                      <a:pt x="8" y="20"/>
                      <a:pt x="1" y="8"/>
                      <a:pt x="0" y="3"/>
                    </a:cubicBezTo>
                    <a:cubicBezTo>
                      <a:pt x="0" y="0"/>
                      <a:pt x="0" y="0"/>
                      <a:pt x="0" y="0"/>
                    </a:cubicBezTo>
                    <a:cubicBezTo>
                      <a:pt x="0" y="0"/>
                      <a:pt x="1" y="0"/>
                      <a:pt x="2" y="0"/>
                    </a:cubicBezTo>
                    <a:cubicBezTo>
                      <a:pt x="7" y="0"/>
                      <a:pt x="8" y="2"/>
                      <a:pt x="11" y="4"/>
                    </a:cubicBezTo>
                    <a:cubicBezTo>
                      <a:pt x="26" y="4"/>
                      <a:pt x="26" y="4"/>
                      <a:pt x="26" y="4"/>
                    </a:cubicBezTo>
                    <a:cubicBezTo>
                      <a:pt x="35" y="7"/>
                      <a:pt x="38" y="13"/>
                      <a:pt x="42" y="20"/>
                    </a:cubicBezTo>
                    <a:cubicBezTo>
                      <a:pt x="43" y="23"/>
                      <a:pt x="45" y="22"/>
                      <a:pt x="47" y="23"/>
                    </a:cubicBezTo>
                    <a:cubicBezTo>
                      <a:pt x="53" y="25"/>
                      <a:pt x="56" y="30"/>
                      <a:pt x="61" y="35"/>
                    </a:cubicBezTo>
                    <a:cubicBezTo>
                      <a:pt x="69" y="43"/>
                      <a:pt x="74" y="49"/>
                      <a:pt x="86" y="53"/>
                    </a:cubicBezTo>
                    <a:cubicBezTo>
                      <a:pt x="93" y="55"/>
                      <a:pt x="101" y="57"/>
                      <a:pt x="101" y="64"/>
                    </a:cubicBezTo>
                    <a:cubicBezTo>
                      <a:pt x="101" y="64"/>
                      <a:pt x="100" y="65"/>
                      <a:pt x="100" y="66"/>
                    </a:cubicBezTo>
                    <a:cubicBezTo>
                      <a:pt x="101" y="66"/>
                      <a:pt x="102" y="66"/>
                      <a:pt x="103" y="66"/>
                    </a:cubicBezTo>
                    <a:cubicBezTo>
                      <a:pt x="105" y="66"/>
                      <a:pt x="106" y="68"/>
                      <a:pt x="107" y="70"/>
                    </a:cubicBezTo>
                    <a:cubicBezTo>
                      <a:pt x="105" y="74"/>
                      <a:pt x="105" y="74"/>
                      <a:pt x="105" y="74"/>
                    </a:cubicBezTo>
                    <a:cubicBezTo>
                      <a:pt x="105" y="80"/>
                      <a:pt x="109" y="81"/>
                      <a:pt x="114" y="81"/>
                    </a:cubicBezTo>
                    <a:cubicBezTo>
                      <a:pt x="114" y="91"/>
                      <a:pt x="119" y="93"/>
                      <a:pt x="124" y="98"/>
                    </a:cubicBezTo>
                    <a:cubicBezTo>
                      <a:pt x="127" y="101"/>
                      <a:pt x="133" y="102"/>
                      <a:pt x="133" y="106"/>
                    </a:cubicBezTo>
                    <a:cubicBezTo>
                      <a:pt x="133" y="112"/>
                      <a:pt x="133" y="116"/>
                      <a:pt x="133" y="125"/>
                    </a:cubicBezTo>
                    <a:cubicBezTo>
                      <a:pt x="128" y="127"/>
                      <a:pt x="131" y="133"/>
                      <a:pt x="131" y="138"/>
                    </a:cubicBezTo>
                    <a:cubicBezTo>
                      <a:pt x="131" y="143"/>
                      <a:pt x="122" y="144"/>
                      <a:pt x="119" y="144"/>
                    </a:cubicBezTo>
                    <a:cubicBezTo>
                      <a:pt x="116" y="144"/>
                      <a:pt x="109" y="132"/>
                      <a:pt x="108" y="132"/>
                    </a:cubicBezTo>
                    <a:cubicBezTo>
                      <a:pt x="100" y="124"/>
                      <a:pt x="92" y="120"/>
                      <a:pt x="84" y="112"/>
                    </a:cubicBezTo>
                    <a:cubicBezTo>
                      <a:pt x="75" y="103"/>
                      <a:pt x="71" y="95"/>
                      <a:pt x="67" y="85"/>
                    </a:cubicBezTo>
                    <a:cubicBezTo>
                      <a:pt x="66" y="83"/>
                      <a:pt x="60" y="74"/>
                      <a:pt x="59" y="74"/>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16" name="Freeform 105"/>
              <p:cNvSpPr>
                <a:spLocks/>
              </p:cNvSpPr>
              <p:nvPr/>
            </p:nvSpPr>
            <p:spPr bwMode="auto">
              <a:xfrm>
                <a:off x="6203950" y="2757488"/>
                <a:ext cx="169863" cy="188913"/>
              </a:xfrm>
              <a:custGeom>
                <a:avLst/>
                <a:gdLst/>
                <a:ahLst/>
                <a:cxnLst>
                  <a:cxn ang="0">
                    <a:pos x="37" y="130"/>
                  </a:cxn>
                  <a:cxn ang="0">
                    <a:pos x="36" y="124"/>
                  </a:cxn>
                  <a:cxn ang="0">
                    <a:pos x="27" y="126"/>
                  </a:cxn>
                  <a:cxn ang="0">
                    <a:pos x="11" y="102"/>
                  </a:cxn>
                  <a:cxn ang="0">
                    <a:pos x="12" y="99"/>
                  </a:cxn>
                  <a:cxn ang="0">
                    <a:pos x="6" y="97"/>
                  </a:cxn>
                  <a:cxn ang="0">
                    <a:pos x="0" y="78"/>
                  </a:cxn>
                  <a:cxn ang="0">
                    <a:pos x="15" y="74"/>
                  </a:cxn>
                  <a:cxn ang="0">
                    <a:pos x="33" y="54"/>
                  </a:cxn>
                  <a:cxn ang="0">
                    <a:pos x="45" y="50"/>
                  </a:cxn>
                  <a:cxn ang="0">
                    <a:pos x="56" y="41"/>
                  </a:cxn>
                  <a:cxn ang="0">
                    <a:pos x="59" y="35"/>
                  </a:cxn>
                  <a:cxn ang="0">
                    <a:pos x="63" y="32"/>
                  </a:cxn>
                  <a:cxn ang="0">
                    <a:pos x="66" y="29"/>
                  </a:cxn>
                  <a:cxn ang="0">
                    <a:pos x="82" y="23"/>
                  </a:cxn>
                  <a:cxn ang="0">
                    <a:pos x="102" y="0"/>
                  </a:cxn>
                  <a:cxn ang="0">
                    <a:pos x="109" y="11"/>
                  </a:cxn>
                  <a:cxn ang="0">
                    <a:pos x="127" y="23"/>
                  </a:cxn>
                  <a:cxn ang="0">
                    <a:pos x="117" y="29"/>
                  </a:cxn>
                  <a:cxn ang="0">
                    <a:pos x="119" y="31"/>
                  </a:cxn>
                  <a:cxn ang="0">
                    <a:pos x="106" y="37"/>
                  </a:cxn>
                  <a:cxn ang="0">
                    <a:pos x="108" y="41"/>
                  </a:cxn>
                  <a:cxn ang="0">
                    <a:pos x="105" y="44"/>
                  </a:cxn>
                  <a:cxn ang="0">
                    <a:pos x="125" y="73"/>
                  </a:cxn>
                  <a:cxn ang="0">
                    <a:pos x="115" y="77"/>
                  </a:cxn>
                  <a:cxn ang="0">
                    <a:pos x="111" y="78"/>
                  </a:cxn>
                  <a:cxn ang="0">
                    <a:pos x="109" y="83"/>
                  </a:cxn>
                  <a:cxn ang="0">
                    <a:pos x="103" y="102"/>
                  </a:cxn>
                  <a:cxn ang="0">
                    <a:pos x="93" y="113"/>
                  </a:cxn>
                  <a:cxn ang="0">
                    <a:pos x="95" y="119"/>
                  </a:cxn>
                  <a:cxn ang="0">
                    <a:pos x="90" y="134"/>
                  </a:cxn>
                  <a:cxn ang="0">
                    <a:pos x="76" y="141"/>
                  </a:cxn>
                  <a:cxn ang="0">
                    <a:pos x="71" y="135"/>
                  </a:cxn>
                  <a:cxn ang="0">
                    <a:pos x="51" y="128"/>
                  </a:cxn>
                  <a:cxn ang="0">
                    <a:pos x="40" y="132"/>
                  </a:cxn>
                  <a:cxn ang="0">
                    <a:pos x="37" y="130"/>
                  </a:cxn>
                </a:cxnLst>
                <a:rect l="0" t="0" r="r" b="b"/>
                <a:pathLst>
                  <a:path w="127" h="141">
                    <a:moveTo>
                      <a:pt x="37" y="130"/>
                    </a:moveTo>
                    <a:cubicBezTo>
                      <a:pt x="36" y="130"/>
                      <a:pt x="36" y="125"/>
                      <a:pt x="36" y="124"/>
                    </a:cubicBezTo>
                    <a:cubicBezTo>
                      <a:pt x="32" y="123"/>
                      <a:pt x="30" y="126"/>
                      <a:pt x="27" y="126"/>
                    </a:cubicBezTo>
                    <a:cubicBezTo>
                      <a:pt x="10" y="126"/>
                      <a:pt x="17" y="110"/>
                      <a:pt x="11" y="102"/>
                    </a:cubicBezTo>
                    <a:cubicBezTo>
                      <a:pt x="11" y="101"/>
                      <a:pt x="12" y="100"/>
                      <a:pt x="12" y="99"/>
                    </a:cubicBezTo>
                    <a:cubicBezTo>
                      <a:pt x="11" y="97"/>
                      <a:pt x="8" y="97"/>
                      <a:pt x="6" y="97"/>
                    </a:cubicBezTo>
                    <a:cubicBezTo>
                      <a:pt x="4" y="96"/>
                      <a:pt x="0" y="80"/>
                      <a:pt x="0" y="78"/>
                    </a:cubicBezTo>
                    <a:cubicBezTo>
                      <a:pt x="0" y="71"/>
                      <a:pt x="9" y="74"/>
                      <a:pt x="15" y="74"/>
                    </a:cubicBezTo>
                    <a:cubicBezTo>
                      <a:pt x="29" y="74"/>
                      <a:pt x="27" y="60"/>
                      <a:pt x="33" y="54"/>
                    </a:cubicBezTo>
                    <a:cubicBezTo>
                      <a:pt x="36" y="51"/>
                      <a:pt x="41" y="51"/>
                      <a:pt x="45" y="50"/>
                    </a:cubicBezTo>
                    <a:cubicBezTo>
                      <a:pt x="52" y="49"/>
                      <a:pt x="52" y="44"/>
                      <a:pt x="56" y="41"/>
                    </a:cubicBezTo>
                    <a:cubicBezTo>
                      <a:pt x="54" y="39"/>
                      <a:pt x="59" y="35"/>
                      <a:pt x="59" y="35"/>
                    </a:cubicBezTo>
                    <a:cubicBezTo>
                      <a:pt x="61" y="34"/>
                      <a:pt x="61" y="33"/>
                      <a:pt x="63" y="32"/>
                    </a:cubicBezTo>
                    <a:cubicBezTo>
                      <a:pt x="64" y="32"/>
                      <a:pt x="65" y="30"/>
                      <a:pt x="66" y="29"/>
                    </a:cubicBezTo>
                    <a:cubicBezTo>
                      <a:pt x="70" y="25"/>
                      <a:pt x="80" y="27"/>
                      <a:pt x="82" y="23"/>
                    </a:cubicBezTo>
                    <a:cubicBezTo>
                      <a:pt x="85" y="16"/>
                      <a:pt x="95" y="0"/>
                      <a:pt x="102" y="0"/>
                    </a:cubicBezTo>
                    <a:cubicBezTo>
                      <a:pt x="109" y="0"/>
                      <a:pt x="109" y="4"/>
                      <a:pt x="109" y="11"/>
                    </a:cubicBezTo>
                    <a:cubicBezTo>
                      <a:pt x="109" y="20"/>
                      <a:pt x="127" y="15"/>
                      <a:pt x="127" y="23"/>
                    </a:cubicBezTo>
                    <a:cubicBezTo>
                      <a:pt x="127" y="27"/>
                      <a:pt x="117" y="25"/>
                      <a:pt x="117" y="29"/>
                    </a:cubicBezTo>
                    <a:cubicBezTo>
                      <a:pt x="117" y="30"/>
                      <a:pt x="118" y="31"/>
                      <a:pt x="119" y="31"/>
                    </a:cubicBezTo>
                    <a:cubicBezTo>
                      <a:pt x="118" y="32"/>
                      <a:pt x="106" y="37"/>
                      <a:pt x="106" y="37"/>
                    </a:cubicBezTo>
                    <a:cubicBezTo>
                      <a:pt x="107" y="38"/>
                      <a:pt x="108" y="40"/>
                      <a:pt x="108" y="41"/>
                    </a:cubicBezTo>
                    <a:cubicBezTo>
                      <a:pt x="107" y="42"/>
                      <a:pt x="105" y="43"/>
                      <a:pt x="105" y="44"/>
                    </a:cubicBezTo>
                    <a:cubicBezTo>
                      <a:pt x="105" y="51"/>
                      <a:pt x="117" y="73"/>
                      <a:pt x="125" y="73"/>
                    </a:cubicBezTo>
                    <a:cubicBezTo>
                      <a:pt x="124" y="79"/>
                      <a:pt x="120" y="77"/>
                      <a:pt x="115" y="77"/>
                    </a:cubicBezTo>
                    <a:cubicBezTo>
                      <a:pt x="114" y="77"/>
                      <a:pt x="112" y="78"/>
                      <a:pt x="111" y="78"/>
                    </a:cubicBezTo>
                    <a:cubicBezTo>
                      <a:pt x="109" y="83"/>
                      <a:pt x="109" y="83"/>
                      <a:pt x="109" y="83"/>
                    </a:cubicBezTo>
                    <a:cubicBezTo>
                      <a:pt x="106" y="92"/>
                      <a:pt x="103" y="95"/>
                      <a:pt x="103" y="102"/>
                    </a:cubicBezTo>
                    <a:cubicBezTo>
                      <a:pt x="98" y="103"/>
                      <a:pt x="93" y="110"/>
                      <a:pt x="93" y="113"/>
                    </a:cubicBezTo>
                    <a:cubicBezTo>
                      <a:pt x="93" y="116"/>
                      <a:pt x="95" y="117"/>
                      <a:pt x="95" y="119"/>
                    </a:cubicBezTo>
                    <a:cubicBezTo>
                      <a:pt x="95" y="122"/>
                      <a:pt x="90" y="129"/>
                      <a:pt x="90" y="134"/>
                    </a:cubicBezTo>
                    <a:cubicBezTo>
                      <a:pt x="83" y="135"/>
                      <a:pt x="82" y="141"/>
                      <a:pt x="76" y="141"/>
                    </a:cubicBezTo>
                    <a:cubicBezTo>
                      <a:pt x="72" y="141"/>
                      <a:pt x="71" y="137"/>
                      <a:pt x="71" y="135"/>
                    </a:cubicBezTo>
                    <a:cubicBezTo>
                      <a:pt x="64" y="133"/>
                      <a:pt x="59" y="128"/>
                      <a:pt x="51" y="128"/>
                    </a:cubicBezTo>
                    <a:cubicBezTo>
                      <a:pt x="48" y="128"/>
                      <a:pt x="45" y="132"/>
                      <a:pt x="40" y="132"/>
                    </a:cubicBezTo>
                    <a:cubicBezTo>
                      <a:pt x="39" y="132"/>
                      <a:pt x="38" y="130"/>
                      <a:pt x="37" y="130"/>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17" name="Freeform 106"/>
              <p:cNvSpPr>
                <a:spLocks/>
              </p:cNvSpPr>
              <p:nvPr/>
            </p:nvSpPr>
            <p:spPr bwMode="auto">
              <a:xfrm>
                <a:off x="6367463" y="2847975"/>
                <a:ext cx="106363" cy="123825"/>
              </a:xfrm>
              <a:custGeom>
                <a:avLst/>
                <a:gdLst/>
                <a:ahLst/>
                <a:cxnLst>
                  <a:cxn ang="0">
                    <a:pos x="31" y="34"/>
                  </a:cxn>
                  <a:cxn ang="0">
                    <a:pos x="27" y="38"/>
                  </a:cxn>
                  <a:cxn ang="0">
                    <a:pos x="17" y="24"/>
                  </a:cxn>
                  <a:cxn ang="0">
                    <a:pos x="32" y="16"/>
                  </a:cxn>
                  <a:cxn ang="0">
                    <a:pos x="49" y="15"/>
                  </a:cxn>
                  <a:cxn ang="0">
                    <a:pos x="64" y="18"/>
                  </a:cxn>
                  <a:cxn ang="0">
                    <a:pos x="77" y="4"/>
                  </a:cxn>
                  <a:cxn ang="0">
                    <a:pos x="79" y="0"/>
                  </a:cxn>
                  <a:cxn ang="0">
                    <a:pos x="77" y="0"/>
                  </a:cxn>
                  <a:cxn ang="0">
                    <a:pos x="63" y="10"/>
                  </a:cxn>
                  <a:cxn ang="0">
                    <a:pos x="59" y="10"/>
                  </a:cxn>
                  <a:cxn ang="0">
                    <a:pos x="28" y="5"/>
                  </a:cxn>
                  <a:cxn ang="0">
                    <a:pos x="12" y="30"/>
                  </a:cxn>
                  <a:cxn ang="0">
                    <a:pos x="8" y="37"/>
                  </a:cxn>
                  <a:cxn ang="0">
                    <a:pos x="0" y="61"/>
                  </a:cxn>
                  <a:cxn ang="0">
                    <a:pos x="8" y="66"/>
                  </a:cxn>
                  <a:cxn ang="0">
                    <a:pos x="8" y="87"/>
                  </a:cxn>
                  <a:cxn ang="0">
                    <a:pos x="16" y="93"/>
                  </a:cxn>
                  <a:cxn ang="0">
                    <a:pos x="22" y="76"/>
                  </a:cxn>
                  <a:cxn ang="0">
                    <a:pos x="18" y="61"/>
                  </a:cxn>
                  <a:cxn ang="0">
                    <a:pos x="25" y="56"/>
                  </a:cxn>
                  <a:cxn ang="0">
                    <a:pos x="28" y="56"/>
                  </a:cxn>
                  <a:cxn ang="0">
                    <a:pos x="27" y="65"/>
                  </a:cxn>
                  <a:cxn ang="0">
                    <a:pos x="34" y="79"/>
                  </a:cxn>
                  <a:cxn ang="0">
                    <a:pos x="34" y="83"/>
                  </a:cxn>
                  <a:cxn ang="0">
                    <a:pos x="39" y="83"/>
                  </a:cxn>
                  <a:cxn ang="0">
                    <a:pos x="49" y="73"/>
                  </a:cxn>
                  <a:cxn ang="0">
                    <a:pos x="43" y="65"/>
                  </a:cxn>
                  <a:cxn ang="0">
                    <a:pos x="45" y="63"/>
                  </a:cxn>
                  <a:cxn ang="0">
                    <a:pos x="34" y="44"/>
                  </a:cxn>
                  <a:cxn ang="0">
                    <a:pos x="57" y="31"/>
                  </a:cxn>
                  <a:cxn ang="0">
                    <a:pos x="57" y="28"/>
                  </a:cxn>
                  <a:cxn ang="0">
                    <a:pos x="31" y="36"/>
                  </a:cxn>
                  <a:cxn ang="0">
                    <a:pos x="31" y="34"/>
                  </a:cxn>
                </a:cxnLst>
                <a:rect l="0" t="0" r="r" b="b"/>
                <a:pathLst>
                  <a:path w="79" h="93">
                    <a:moveTo>
                      <a:pt x="31" y="34"/>
                    </a:moveTo>
                    <a:cubicBezTo>
                      <a:pt x="30" y="36"/>
                      <a:pt x="29" y="38"/>
                      <a:pt x="27" y="38"/>
                    </a:cubicBezTo>
                    <a:cubicBezTo>
                      <a:pt x="20" y="38"/>
                      <a:pt x="17" y="30"/>
                      <a:pt x="17" y="24"/>
                    </a:cubicBezTo>
                    <a:cubicBezTo>
                      <a:pt x="17" y="15"/>
                      <a:pt x="24" y="16"/>
                      <a:pt x="32" y="16"/>
                    </a:cubicBezTo>
                    <a:cubicBezTo>
                      <a:pt x="39" y="16"/>
                      <a:pt x="42" y="15"/>
                      <a:pt x="49" y="15"/>
                    </a:cubicBezTo>
                    <a:cubicBezTo>
                      <a:pt x="54" y="15"/>
                      <a:pt x="58" y="18"/>
                      <a:pt x="64" y="18"/>
                    </a:cubicBezTo>
                    <a:cubicBezTo>
                      <a:pt x="73" y="18"/>
                      <a:pt x="76" y="10"/>
                      <a:pt x="77" y="4"/>
                    </a:cubicBezTo>
                    <a:cubicBezTo>
                      <a:pt x="79" y="4"/>
                      <a:pt x="79" y="1"/>
                      <a:pt x="79" y="0"/>
                    </a:cubicBezTo>
                    <a:cubicBezTo>
                      <a:pt x="77" y="0"/>
                      <a:pt x="77" y="0"/>
                      <a:pt x="77" y="0"/>
                    </a:cubicBezTo>
                    <a:cubicBezTo>
                      <a:pt x="72" y="4"/>
                      <a:pt x="65" y="8"/>
                      <a:pt x="63" y="10"/>
                    </a:cubicBezTo>
                    <a:cubicBezTo>
                      <a:pt x="59" y="10"/>
                      <a:pt x="59" y="10"/>
                      <a:pt x="59" y="10"/>
                    </a:cubicBezTo>
                    <a:cubicBezTo>
                      <a:pt x="28" y="5"/>
                      <a:pt x="28" y="5"/>
                      <a:pt x="28" y="5"/>
                    </a:cubicBezTo>
                    <a:cubicBezTo>
                      <a:pt x="17" y="5"/>
                      <a:pt x="12" y="20"/>
                      <a:pt x="12" y="30"/>
                    </a:cubicBezTo>
                    <a:cubicBezTo>
                      <a:pt x="12" y="33"/>
                      <a:pt x="8" y="35"/>
                      <a:pt x="8" y="37"/>
                    </a:cubicBezTo>
                    <a:cubicBezTo>
                      <a:pt x="4" y="47"/>
                      <a:pt x="0" y="51"/>
                      <a:pt x="0" y="61"/>
                    </a:cubicBezTo>
                    <a:cubicBezTo>
                      <a:pt x="0" y="66"/>
                      <a:pt x="6" y="66"/>
                      <a:pt x="8" y="66"/>
                    </a:cubicBezTo>
                    <a:cubicBezTo>
                      <a:pt x="8" y="73"/>
                      <a:pt x="8" y="83"/>
                      <a:pt x="8" y="87"/>
                    </a:cubicBezTo>
                    <a:cubicBezTo>
                      <a:pt x="8" y="90"/>
                      <a:pt x="12" y="93"/>
                      <a:pt x="16" y="93"/>
                    </a:cubicBezTo>
                    <a:cubicBezTo>
                      <a:pt x="20" y="93"/>
                      <a:pt x="22" y="78"/>
                      <a:pt x="22" y="76"/>
                    </a:cubicBezTo>
                    <a:cubicBezTo>
                      <a:pt x="22" y="70"/>
                      <a:pt x="18" y="67"/>
                      <a:pt x="18" y="61"/>
                    </a:cubicBezTo>
                    <a:cubicBezTo>
                      <a:pt x="18" y="58"/>
                      <a:pt x="22" y="56"/>
                      <a:pt x="25" y="56"/>
                    </a:cubicBezTo>
                    <a:cubicBezTo>
                      <a:pt x="26" y="56"/>
                      <a:pt x="27" y="56"/>
                      <a:pt x="28" y="56"/>
                    </a:cubicBezTo>
                    <a:cubicBezTo>
                      <a:pt x="27" y="65"/>
                      <a:pt x="27" y="65"/>
                      <a:pt x="27" y="65"/>
                    </a:cubicBezTo>
                    <a:cubicBezTo>
                      <a:pt x="27" y="71"/>
                      <a:pt x="34" y="73"/>
                      <a:pt x="34" y="79"/>
                    </a:cubicBezTo>
                    <a:cubicBezTo>
                      <a:pt x="34" y="80"/>
                      <a:pt x="34" y="81"/>
                      <a:pt x="34" y="83"/>
                    </a:cubicBezTo>
                    <a:cubicBezTo>
                      <a:pt x="39" y="83"/>
                      <a:pt x="39" y="83"/>
                      <a:pt x="39" y="83"/>
                    </a:cubicBezTo>
                    <a:cubicBezTo>
                      <a:pt x="39" y="78"/>
                      <a:pt x="49" y="78"/>
                      <a:pt x="49" y="73"/>
                    </a:cubicBezTo>
                    <a:cubicBezTo>
                      <a:pt x="47" y="73"/>
                      <a:pt x="43" y="68"/>
                      <a:pt x="43" y="65"/>
                    </a:cubicBezTo>
                    <a:cubicBezTo>
                      <a:pt x="43" y="65"/>
                      <a:pt x="44" y="64"/>
                      <a:pt x="45" y="63"/>
                    </a:cubicBezTo>
                    <a:cubicBezTo>
                      <a:pt x="42" y="61"/>
                      <a:pt x="34" y="46"/>
                      <a:pt x="34" y="44"/>
                    </a:cubicBezTo>
                    <a:cubicBezTo>
                      <a:pt x="46" y="44"/>
                      <a:pt x="47" y="35"/>
                      <a:pt x="57" y="31"/>
                    </a:cubicBezTo>
                    <a:cubicBezTo>
                      <a:pt x="57" y="28"/>
                      <a:pt x="57" y="28"/>
                      <a:pt x="57" y="28"/>
                    </a:cubicBezTo>
                    <a:cubicBezTo>
                      <a:pt x="54" y="27"/>
                      <a:pt x="31" y="35"/>
                      <a:pt x="31" y="36"/>
                    </a:cubicBezTo>
                    <a:lnTo>
                      <a:pt x="31" y="34"/>
                    </a:ln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18" name="Freeform 107"/>
              <p:cNvSpPr>
                <a:spLocks/>
              </p:cNvSpPr>
              <p:nvPr/>
            </p:nvSpPr>
            <p:spPr bwMode="auto">
              <a:xfrm>
                <a:off x="6145213" y="2973388"/>
                <a:ext cx="171450" cy="49213"/>
              </a:xfrm>
              <a:custGeom>
                <a:avLst/>
                <a:gdLst/>
                <a:ahLst/>
                <a:cxnLst>
                  <a:cxn ang="0">
                    <a:pos x="123" y="36"/>
                  </a:cxn>
                  <a:cxn ang="0">
                    <a:pos x="114" y="33"/>
                  </a:cxn>
                  <a:cxn ang="0">
                    <a:pos x="114" y="37"/>
                  </a:cxn>
                  <a:cxn ang="0">
                    <a:pos x="67" y="31"/>
                  </a:cxn>
                  <a:cxn ang="0">
                    <a:pos x="56" y="25"/>
                  </a:cxn>
                  <a:cxn ang="0">
                    <a:pos x="32" y="22"/>
                  </a:cxn>
                  <a:cxn ang="0">
                    <a:pos x="14" y="20"/>
                  </a:cxn>
                  <a:cxn ang="0">
                    <a:pos x="0" y="10"/>
                  </a:cxn>
                  <a:cxn ang="0">
                    <a:pos x="11" y="1"/>
                  </a:cxn>
                  <a:cxn ang="0">
                    <a:pos x="14" y="3"/>
                  </a:cxn>
                  <a:cxn ang="0">
                    <a:pos x="22" y="0"/>
                  </a:cxn>
                  <a:cxn ang="0">
                    <a:pos x="55" y="14"/>
                  </a:cxn>
                  <a:cxn ang="0">
                    <a:pos x="68" y="7"/>
                  </a:cxn>
                  <a:cxn ang="0">
                    <a:pos x="88" y="15"/>
                  </a:cxn>
                  <a:cxn ang="0">
                    <a:pos x="101" y="14"/>
                  </a:cxn>
                  <a:cxn ang="0">
                    <a:pos x="105" y="14"/>
                  </a:cxn>
                  <a:cxn ang="0">
                    <a:pos x="89" y="17"/>
                  </a:cxn>
                  <a:cxn ang="0">
                    <a:pos x="107" y="22"/>
                  </a:cxn>
                  <a:cxn ang="0">
                    <a:pos x="111" y="26"/>
                  </a:cxn>
                  <a:cxn ang="0">
                    <a:pos x="121" y="27"/>
                  </a:cxn>
                  <a:cxn ang="0">
                    <a:pos x="128" y="31"/>
                  </a:cxn>
                  <a:cxn ang="0">
                    <a:pos x="123" y="36"/>
                  </a:cxn>
                </a:cxnLst>
                <a:rect l="0" t="0" r="r" b="b"/>
                <a:pathLst>
                  <a:path w="128" h="37">
                    <a:moveTo>
                      <a:pt x="123" y="36"/>
                    </a:moveTo>
                    <a:cubicBezTo>
                      <a:pt x="119" y="36"/>
                      <a:pt x="119" y="33"/>
                      <a:pt x="114" y="33"/>
                    </a:cubicBezTo>
                    <a:cubicBezTo>
                      <a:pt x="113" y="33"/>
                      <a:pt x="114" y="36"/>
                      <a:pt x="114" y="37"/>
                    </a:cubicBezTo>
                    <a:cubicBezTo>
                      <a:pt x="100" y="32"/>
                      <a:pt x="85" y="31"/>
                      <a:pt x="67" y="31"/>
                    </a:cubicBezTo>
                    <a:cubicBezTo>
                      <a:pt x="62" y="31"/>
                      <a:pt x="61" y="25"/>
                      <a:pt x="56" y="25"/>
                    </a:cubicBezTo>
                    <a:cubicBezTo>
                      <a:pt x="48" y="25"/>
                      <a:pt x="41" y="25"/>
                      <a:pt x="32" y="22"/>
                    </a:cubicBezTo>
                    <a:cubicBezTo>
                      <a:pt x="25" y="20"/>
                      <a:pt x="19" y="24"/>
                      <a:pt x="14" y="20"/>
                    </a:cubicBezTo>
                    <a:cubicBezTo>
                      <a:pt x="10" y="15"/>
                      <a:pt x="7" y="10"/>
                      <a:pt x="0" y="10"/>
                    </a:cubicBezTo>
                    <a:cubicBezTo>
                      <a:pt x="0" y="9"/>
                      <a:pt x="8" y="1"/>
                      <a:pt x="11" y="1"/>
                    </a:cubicBezTo>
                    <a:cubicBezTo>
                      <a:pt x="12" y="1"/>
                      <a:pt x="13" y="3"/>
                      <a:pt x="14" y="3"/>
                    </a:cubicBezTo>
                    <a:cubicBezTo>
                      <a:pt x="17" y="3"/>
                      <a:pt x="19" y="0"/>
                      <a:pt x="22" y="0"/>
                    </a:cubicBezTo>
                    <a:cubicBezTo>
                      <a:pt x="35" y="0"/>
                      <a:pt x="41" y="14"/>
                      <a:pt x="55" y="14"/>
                    </a:cubicBezTo>
                    <a:cubicBezTo>
                      <a:pt x="62" y="14"/>
                      <a:pt x="63" y="7"/>
                      <a:pt x="68" y="7"/>
                    </a:cubicBezTo>
                    <a:cubicBezTo>
                      <a:pt x="77" y="7"/>
                      <a:pt x="80" y="15"/>
                      <a:pt x="88" y="15"/>
                    </a:cubicBezTo>
                    <a:cubicBezTo>
                      <a:pt x="101" y="14"/>
                      <a:pt x="101" y="14"/>
                      <a:pt x="101" y="14"/>
                    </a:cubicBezTo>
                    <a:cubicBezTo>
                      <a:pt x="105" y="14"/>
                      <a:pt x="105" y="14"/>
                      <a:pt x="105" y="14"/>
                    </a:cubicBezTo>
                    <a:cubicBezTo>
                      <a:pt x="104" y="16"/>
                      <a:pt x="89" y="17"/>
                      <a:pt x="89" y="17"/>
                    </a:cubicBezTo>
                    <a:cubicBezTo>
                      <a:pt x="93" y="22"/>
                      <a:pt x="99" y="22"/>
                      <a:pt x="107" y="22"/>
                    </a:cubicBezTo>
                    <a:cubicBezTo>
                      <a:pt x="110" y="22"/>
                      <a:pt x="110" y="26"/>
                      <a:pt x="111" y="26"/>
                    </a:cubicBezTo>
                    <a:cubicBezTo>
                      <a:pt x="114" y="30"/>
                      <a:pt x="117" y="26"/>
                      <a:pt x="121" y="27"/>
                    </a:cubicBezTo>
                    <a:cubicBezTo>
                      <a:pt x="125" y="29"/>
                      <a:pt x="125" y="30"/>
                      <a:pt x="128" y="31"/>
                    </a:cubicBezTo>
                    <a:cubicBezTo>
                      <a:pt x="127" y="33"/>
                      <a:pt x="124" y="36"/>
                      <a:pt x="123" y="36"/>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19" name="Freeform 108"/>
              <p:cNvSpPr>
                <a:spLocks/>
              </p:cNvSpPr>
              <p:nvPr/>
            </p:nvSpPr>
            <p:spPr bwMode="auto">
              <a:xfrm>
                <a:off x="6386513" y="3013075"/>
                <a:ext cx="52388" cy="12700"/>
              </a:xfrm>
              <a:custGeom>
                <a:avLst/>
                <a:gdLst/>
                <a:ahLst/>
                <a:cxnLst>
                  <a:cxn ang="0">
                    <a:pos x="26" y="9"/>
                  </a:cxn>
                  <a:cxn ang="0">
                    <a:pos x="10" y="9"/>
                  </a:cxn>
                  <a:cxn ang="0">
                    <a:pos x="0" y="4"/>
                  </a:cxn>
                  <a:cxn ang="0">
                    <a:pos x="8" y="1"/>
                  </a:cxn>
                  <a:cxn ang="0">
                    <a:pos x="26" y="4"/>
                  </a:cxn>
                  <a:cxn ang="0">
                    <a:pos x="39" y="0"/>
                  </a:cxn>
                  <a:cxn ang="0">
                    <a:pos x="26" y="9"/>
                  </a:cxn>
                </a:cxnLst>
                <a:rect l="0" t="0" r="r" b="b"/>
                <a:pathLst>
                  <a:path w="39" h="9">
                    <a:moveTo>
                      <a:pt x="26" y="9"/>
                    </a:moveTo>
                    <a:cubicBezTo>
                      <a:pt x="20" y="9"/>
                      <a:pt x="13" y="9"/>
                      <a:pt x="10" y="9"/>
                    </a:cubicBezTo>
                    <a:cubicBezTo>
                      <a:pt x="7" y="9"/>
                      <a:pt x="0" y="9"/>
                      <a:pt x="0" y="4"/>
                    </a:cubicBezTo>
                    <a:cubicBezTo>
                      <a:pt x="0" y="1"/>
                      <a:pt x="5" y="1"/>
                      <a:pt x="8" y="1"/>
                    </a:cubicBezTo>
                    <a:cubicBezTo>
                      <a:pt x="16" y="1"/>
                      <a:pt x="19" y="4"/>
                      <a:pt x="26" y="4"/>
                    </a:cubicBezTo>
                    <a:cubicBezTo>
                      <a:pt x="32" y="4"/>
                      <a:pt x="35" y="2"/>
                      <a:pt x="39" y="0"/>
                    </a:cubicBezTo>
                    <a:cubicBezTo>
                      <a:pt x="35" y="6"/>
                      <a:pt x="32" y="7"/>
                      <a:pt x="26" y="9"/>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20" name="Freeform 109"/>
              <p:cNvSpPr>
                <a:spLocks/>
              </p:cNvSpPr>
              <p:nvPr/>
            </p:nvSpPr>
            <p:spPr bwMode="auto">
              <a:xfrm>
                <a:off x="6335713" y="3016250"/>
                <a:ext cx="36513" cy="12700"/>
              </a:xfrm>
              <a:custGeom>
                <a:avLst/>
                <a:gdLst/>
                <a:ahLst/>
                <a:cxnLst>
                  <a:cxn ang="0">
                    <a:pos x="27" y="6"/>
                  </a:cxn>
                  <a:cxn ang="0">
                    <a:pos x="23" y="6"/>
                  </a:cxn>
                  <a:cxn ang="0">
                    <a:pos x="19" y="5"/>
                  </a:cxn>
                  <a:cxn ang="0">
                    <a:pos x="9" y="9"/>
                  </a:cxn>
                  <a:cxn ang="0">
                    <a:pos x="0" y="6"/>
                  </a:cxn>
                  <a:cxn ang="0">
                    <a:pos x="7" y="1"/>
                  </a:cxn>
                  <a:cxn ang="0">
                    <a:pos x="16" y="3"/>
                  </a:cxn>
                  <a:cxn ang="0">
                    <a:pos x="16" y="0"/>
                  </a:cxn>
                  <a:cxn ang="0">
                    <a:pos x="27" y="0"/>
                  </a:cxn>
                  <a:cxn ang="0">
                    <a:pos x="27" y="6"/>
                  </a:cxn>
                </a:cxnLst>
                <a:rect l="0" t="0" r="r" b="b"/>
                <a:pathLst>
                  <a:path w="27" h="9">
                    <a:moveTo>
                      <a:pt x="27" y="6"/>
                    </a:moveTo>
                    <a:cubicBezTo>
                      <a:pt x="23" y="6"/>
                      <a:pt x="23" y="6"/>
                      <a:pt x="23" y="6"/>
                    </a:cubicBezTo>
                    <a:cubicBezTo>
                      <a:pt x="19" y="5"/>
                      <a:pt x="19" y="5"/>
                      <a:pt x="19" y="5"/>
                    </a:cubicBezTo>
                    <a:cubicBezTo>
                      <a:pt x="15" y="6"/>
                      <a:pt x="13" y="9"/>
                      <a:pt x="9" y="9"/>
                    </a:cubicBezTo>
                    <a:cubicBezTo>
                      <a:pt x="5" y="9"/>
                      <a:pt x="0" y="8"/>
                      <a:pt x="0" y="6"/>
                    </a:cubicBezTo>
                    <a:cubicBezTo>
                      <a:pt x="0" y="1"/>
                      <a:pt x="3" y="1"/>
                      <a:pt x="7" y="1"/>
                    </a:cubicBezTo>
                    <a:cubicBezTo>
                      <a:pt x="11" y="1"/>
                      <a:pt x="13" y="2"/>
                      <a:pt x="16" y="3"/>
                    </a:cubicBezTo>
                    <a:cubicBezTo>
                      <a:pt x="16" y="2"/>
                      <a:pt x="16" y="1"/>
                      <a:pt x="16" y="0"/>
                    </a:cubicBezTo>
                    <a:cubicBezTo>
                      <a:pt x="27" y="0"/>
                      <a:pt x="27" y="0"/>
                      <a:pt x="27" y="0"/>
                    </a:cubicBezTo>
                    <a:cubicBezTo>
                      <a:pt x="27" y="3"/>
                      <a:pt x="26" y="5"/>
                      <a:pt x="27" y="6"/>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21" name="Freeform 110"/>
              <p:cNvSpPr>
                <a:spLocks/>
              </p:cNvSpPr>
              <p:nvPr/>
            </p:nvSpPr>
            <p:spPr bwMode="auto">
              <a:xfrm>
                <a:off x="6373813" y="3030538"/>
                <a:ext cx="26988" cy="19050"/>
              </a:xfrm>
              <a:custGeom>
                <a:avLst/>
                <a:gdLst/>
                <a:ahLst/>
                <a:cxnLst>
                  <a:cxn ang="0">
                    <a:pos x="15" y="14"/>
                  </a:cxn>
                  <a:cxn ang="0">
                    <a:pos x="12" y="9"/>
                  </a:cxn>
                  <a:cxn ang="0">
                    <a:pos x="0" y="4"/>
                  </a:cxn>
                  <a:cxn ang="0">
                    <a:pos x="9" y="1"/>
                  </a:cxn>
                  <a:cxn ang="0">
                    <a:pos x="13" y="1"/>
                  </a:cxn>
                  <a:cxn ang="0">
                    <a:pos x="20" y="11"/>
                  </a:cxn>
                  <a:cxn ang="0">
                    <a:pos x="16" y="14"/>
                  </a:cxn>
                  <a:cxn ang="0">
                    <a:pos x="15" y="14"/>
                  </a:cxn>
                </a:cxnLst>
                <a:rect l="0" t="0" r="r" b="b"/>
                <a:pathLst>
                  <a:path w="20" h="14">
                    <a:moveTo>
                      <a:pt x="15" y="14"/>
                    </a:moveTo>
                    <a:cubicBezTo>
                      <a:pt x="12" y="14"/>
                      <a:pt x="12" y="10"/>
                      <a:pt x="12" y="9"/>
                    </a:cubicBezTo>
                    <a:cubicBezTo>
                      <a:pt x="8" y="9"/>
                      <a:pt x="0" y="8"/>
                      <a:pt x="0" y="4"/>
                    </a:cubicBezTo>
                    <a:cubicBezTo>
                      <a:pt x="0" y="0"/>
                      <a:pt x="6" y="1"/>
                      <a:pt x="9" y="1"/>
                    </a:cubicBezTo>
                    <a:cubicBezTo>
                      <a:pt x="10" y="1"/>
                      <a:pt x="12" y="1"/>
                      <a:pt x="13" y="1"/>
                    </a:cubicBezTo>
                    <a:cubicBezTo>
                      <a:pt x="13" y="7"/>
                      <a:pt x="20" y="6"/>
                      <a:pt x="20" y="11"/>
                    </a:cubicBezTo>
                    <a:cubicBezTo>
                      <a:pt x="20" y="13"/>
                      <a:pt x="18" y="14"/>
                      <a:pt x="16" y="14"/>
                    </a:cubicBezTo>
                    <a:cubicBezTo>
                      <a:pt x="16" y="14"/>
                      <a:pt x="15" y="14"/>
                      <a:pt x="15" y="14"/>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22" name="Freeform 111"/>
              <p:cNvSpPr>
                <a:spLocks/>
              </p:cNvSpPr>
              <p:nvPr/>
            </p:nvSpPr>
            <p:spPr bwMode="auto">
              <a:xfrm>
                <a:off x="6323013" y="3014663"/>
                <a:ext cx="11113" cy="11113"/>
              </a:xfrm>
              <a:custGeom>
                <a:avLst/>
                <a:gdLst/>
                <a:ahLst/>
                <a:cxnLst>
                  <a:cxn ang="0">
                    <a:pos x="0" y="0"/>
                  </a:cxn>
                  <a:cxn ang="0">
                    <a:pos x="4" y="0"/>
                  </a:cxn>
                  <a:cxn ang="0">
                    <a:pos x="8" y="3"/>
                  </a:cxn>
                  <a:cxn ang="0">
                    <a:pos x="3" y="8"/>
                  </a:cxn>
                  <a:cxn ang="0">
                    <a:pos x="0" y="5"/>
                  </a:cxn>
                  <a:cxn ang="0">
                    <a:pos x="0" y="0"/>
                  </a:cxn>
                </a:cxnLst>
                <a:rect l="0" t="0" r="r" b="b"/>
                <a:pathLst>
                  <a:path w="8" h="8">
                    <a:moveTo>
                      <a:pt x="0" y="0"/>
                    </a:moveTo>
                    <a:cubicBezTo>
                      <a:pt x="1" y="0"/>
                      <a:pt x="2" y="0"/>
                      <a:pt x="4" y="0"/>
                    </a:cubicBezTo>
                    <a:cubicBezTo>
                      <a:pt x="6" y="0"/>
                      <a:pt x="6" y="2"/>
                      <a:pt x="8" y="3"/>
                    </a:cubicBezTo>
                    <a:cubicBezTo>
                      <a:pt x="7" y="6"/>
                      <a:pt x="5" y="8"/>
                      <a:pt x="3" y="8"/>
                    </a:cubicBezTo>
                    <a:cubicBezTo>
                      <a:pt x="2" y="8"/>
                      <a:pt x="0" y="6"/>
                      <a:pt x="0" y="5"/>
                    </a:cubicBezTo>
                    <a:cubicBezTo>
                      <a:pt x="0" y="3"/>
                      <a:pt x="0" y="2"/>
                      <a:pt x="0" y="0"/>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23" name="Freeform 112"/>
              <p:cNvSpPr>
                <a:spLocks/>
              </p:cNvSpPr>
              <p:nvPr/>
            </p:nvSpPr>
            <p:spPr bwMode="auto">
              <a:xfrm>
                <a:off x="6448425" y="3016250"/>
                <a:ext cx="58738" cy="34925"/>
              </a:xfrm>
              <a:custGeom>
                <a:avLst/>
                <a:gdLst/>
                <a:ahLst/>
                <a:cxnLst>
                  <a:cxn ang="0">
                    <a:pos x="19" y="13"/>
                  </a:cxn>
                  <a:cxn ang="0">
                    <a:pos x="17" y="19"/>
                  </a:cxn>
                  <a:cxn ang="0">
                    <a:pos x="3" y="26"/>
                  </a:cxn>
                  <a:cxn ang="0">
                    <a:pos x="0" y="22"/>
                  </a:cxn>
                  <a:cxn ang="0">
                    <a:pos x="15" y="10"/>
                  </a:cxn>
                  <a:cxn ang="0">
                    <a:pos x="17" y="6"/>
                  </a:cxn>
                  <a:cxn ang="0">
                    <a:pos x="45" y="3"/>
                  </a:cxn>
                  <a:cxn ang="0">
                    <a:pos x="19" y="13"/>
                  </a:cxn>
                </a:cxnLst>
                <a:rect l="0" t="0" r="r" b="b"/>
                <a:pathLst>
                  <a:path w="45" h="26">
                    <a:moveTo>
                      <a:pt x="19" y="13"/>
                    </a:moveTo>
                    <a:cubicBezTo>
                      <a:pt x="16" y="13"/>
                      <a:pt x="19" y="17"/>
                      <a:pt x="17" y="19"/>
                    </a:cubicBezTo>
                    <a:cubicBezTo>
                      <a:pt x="15" y="21"/>
                      <a:pt x="8" y="26"/>
                      <a:pt x="3" y="26"/>
                    </a:cubicBezTo>
                    <a:cubicBezTo>
                      <a:pt x="1" y="26"/>
                      <a:pt x="0" y="24"/>
                      <a:pt x="0" y="22"/>
                    </a:cubicBezTo>
                    <a:cubicBezTo>
                      <a:pt x="0" y="12"/>
                      <a:pt x="8" y="12"/>
                      <a:pt x="15" y="10"/>
                    </a:cubicBezTo>
                    <a:cubicBezTo>
                      <a:pt x="16" y="10"/>
                      <a:pt x="16" y="7"/>
                      <a:pt x="17" y="6"/>
                    </a:cubicBezTo>
                    <a:cubicBezTo>
                      <a:pt x="21" y="2"/>
                      <a:pt x="41" y="0"/>
                      <a:pt x="45" y="3"/>
                    </a:cubicBezTo>
                    <a:cubicBezTo>
                      <a:pt x="40" y="9"/>
                      <a:pt x="26" y="13"/>
                      <a:pt x="19" y="13"/>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24" name="Freeform 113"/>
              <p:cNvSpPr>
                <a:spLocks/>
              </p:cNvSpPr>
              <p:nvPr/>
            </p:nvSpPr>
            <p:spPr bwMode="auto">
              <a:xfrm>
                <a:off x="6489700" y="2922588"/>
                <a:ext cx="17463" cy="19050"/>
              </a:xfrm>
              <a:custGeom>
                <a:avLst/>
                <a:gdLst/>
                <a:ahLst/>
                <a:cxnLst>
                  <a:cxn ang="0">
                    <a:pos x="13" y="8"/>
                  </a:cxn>
                  <a:cxn ang="0">
                    <a:pos x="8" y="14"/>
                  </a:cxn>
                  <a:cxn ang="0">
                    <a:pos x="0" y="5"/>
                  </a:cxn>
                  <a:cxn ang="0">
                    <a:pos x="13" y="8"/>
                  </a:cxn>
                </a:cxnLst>
                <a:rect l="0" t="0" r="r" b="b"/>
                <a:pathLst>
                  <a:path w="13" h="14">
                    <a:moveTo>
                      <a:pt x="13" y="8"/>
                    </a:moveTo>
                    <a:cubicBezTo>
                      <a:pt x="13" y="9"/>
                      <a:pt x="10" y="14"/>
                      <a:pt x="8" y="14"/>
                    </a:cubicBezTo>
                    <a:cubicBezTo>
                      <a:pt x="6" y="14"/>
                      <a:pt x="0" y="9"/>
                      <a:pt x="0" y="5"/>
                    </a:cubicBezTo>
                    <a:cubicBezTo>
                      <a:pt x="0" y="0"/>
                      <a:pt x="13" y="4"/>
                      <a:pt x="13" y="8"/>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25" name="Freeform 114"/>
              <p:cNvSpPr>
                <a:spLocks/>
              </p:cNvSpPr>
              <p:nvPr/>
            </p:nvSpPr>
            <p:spPr bwMode="auto">
              <a:xfrm>
                <a:off x="6519863" y="2924175"/>
                <a:ext cx="47625" cy="14288"/>
              </a:xfrm>
              <a:custGeom>
                <a:avLst/>
                <a:gdLst/>
                <a:ahLst/>
                <a:cxnLst>
                  <a:cxn ang="0">
                    <a:pos x="31" y="2"/>
                  </a:cxn>
                  <a:cxn ang="0">
                    <a:pos x="36" y="10"/>
                  </a:cxn>
                  <a:cxn ang="0">
                    <a:pos x="34" y="10"/>
                  </a:cxn>
                  <a:cxn ang="0">
                    <a:pos x="18" y="6"/>
                  </a:cxn>
                  <a:cxn ang="0">
                    <a:pos x="8" y="6"/>
                  </a:cxn>
                  <a:cxn ang="0">
                    <a:pos x="0" y="4"/>
                  </a:cxn>
                  <a:cxn ang="0">
                    <a:pos x="3" y="0"/>
                  </a:cxn>
                  <a:cxn ang="0">
                    <a:pos x="23" y="0"/>
                  </a:cxn>
                  <a:cxn ang="0">
                    <a:pos x="30" y="2"/>
                  </a:cxn>
                  <a:cxn ang="0">
                    <a:pos x="31" y="2"/>
                  </a:cxn>
                </a:cxnLst>
                <a:rect l="0" t="0" r="r" b="b"/>
                <a:pathLst>
                  <a:path w="36" h="10">
                    <a:moveTo>
                      <a:pt x="31" y="2"/>
                    </a:moveTo>
                    <a:cubicBezTo>
                      <a:pt x="32" y="5"/>
                      <a:pt x="36" y="6"/>
                      <a:pt x="36" y="10"/>
                    </a:cubicBezTo>
                    <a:cubicBezTo>
                      <a:pt x="36" y="10"/>
                      <a:pt x="35" y="10"/>
                      <a:pt x="34" y="10"/>
                    </a:cubicBezTo>
                    <a:cubicBezTo>
                      <a:pt x="28" y="10"/>
                      <a:pt x="25" y="6"/>
                      <a:pt x="18" y="6"/>
                    </a:cubicBezTo>
                    <a:cubicBezTo>
                      <a:pt x="14" y="6"/>
                      <a:pt x="12" y="6"/>
                      <a:pt x="8" y="6"/>
                    </a:cubicBezTo>
                    <a:cubicBezTo>
                      <a:pt x="6" y="6"/>
                      <a:pt x="0" y="4"/>
                      <a:pt x="0" y="4"/>
                    </a:cubicBezTo>
                    <a:cubicBezTo>
                      <a:pt x="0" y="2"/>
                      <a:pt x="3" y="1"/>
                      <a:pt x="3" y="0"/>
                    </a:cubicBezTo>
                    <a:cubicBezTo>
                      <a:pt x="23" y="0"/>
                      <a:pt x="23" y="0"/>
                      <a:pt x="23" y="0"/>
                    </a:cubicBezTo>
                    <a:cubicBezTo>
                      <a:pt x="24" y="3"/>
                      <a:pt x="27" y="2"/>
                      <a:pt x="30" y="2"/>
                    </a:cubicBezTo>
                    <a:lnTo>
                      <a:pt x="31" y="2"/>
                    </a:ln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26" name="Freeform 115"/>
              <p:cNvSpPr>
                <a:spLocks/>
              </p:cNvSpPr>
              <p:nvPr/>
            </p:nvSpPr>
            <p:spPr bwMode="auto">
              <a:xfrm>
                <a:off x="6513513" y="2836863"/>
                <a:ext cx="19050" cy="46038"/>
              </a:xfrm>
              <a:custGeom>
                <a:avLst/>
                <a:gdLst/>
                <a:ahLst/>
                <a:cxnLst>
                  <a:cxn ang="0">
                    <a:pos x="4" y="28"/>
                  </a:cxn>
                  <a:cxn ang="0">
                    <a:pos x="4" y="25"/>
                  </a:cxn>
                  <a:cxn ang="0">
                    <a:pos x="14" y="24"/>
                  </a:cxn>
                  <a:cxn ang="0">
                    <a:pos x="11" y="17"/>
                  </a:cxn>
                  <a:cxn ang="0">
                    <a:pos x="15" y="12"/>
                  </a:cxn>
                  <a:cxn ang="0">
                    <a:pos x="4" y="0"/>
                  </a:cxn>
                  <a:cxn ang="0">
                    <a:pos x="0" y="9"/>
                  </a:cxn>
                  <a:cxn ang="0">
                    <a:pos x="3" y="21"/>
                  </a:cxn>
                  <a:cxn ang="0">
                    <a:pos x="3" y="27"/>
                  </a:cxn>
                  <a:cxn ang="0">
                    <a:pos x="9" y="35"/>
                  </a:cxn>
                  <a:cxn ang="0">
                    <a:pos x="4" y="28"/>
                  </a:cxn>
                </a:cxnLst>
                <a:rect l="0" t="0" r="r" b="b"/>
                <a:pathLst>
                  <a:path w="15" h="35">
                    <a:moveTo>
                      <a:pt x="4" y="28"/>
                    </a:moveTo>
                    <a:cubicBezTo>
                      <a:pt x="4" y="25"/>
                      <a:pt x="4" y="25"/>
                      <a:pt x="4" y="25"/>
                    </a:cubicBezTo>
                    <a:cubicBezTo>
                      <a:pt x="8" y="25"/>
                      <a:pt x="12" y="24"/>
                      <a:pt x="14" y="24"/>
                    </a:cubicBezTo>
                    <a:cubicBezTo>
                      <a:pt x="14" y="20"/>
                      <a:pt x="11" y="20"/>
                      <a:pt x="11" y="17"/>
                    </a:cubicBezTo>
                    <a:cubicBezTo>
                      <a:pt x="11" y="15"/>
                      <a:pt x="15" y="14"/>
                      <a:pt x="15" y="12"/>
                    </a:cubicBezTo>
                    <a:cubicBezTo>
                      <a:pt x="8" y="10"/>
                      <a:pt x="4" y="6"/>
                      <a:pt x="4" y="0"/>
                    </a:cubicBezTo>
                    <a:cubicBezTo>
                      <a:pt x="0" y="2"/>
                      <a:pt x="0" y="5"/>
                      <a:pt x="0" y="9"/>
                    </a:cubicBezTo>
                    <a:cubicBezTo>
                      <a:pt x="0" y="15"/>
                      <a:pt x="3" y="16"/>
                      <a:pt x="3" y="21"/>
                    </a:cubicBezTo>
                    <a:cubicBezTo>
                      <a:pt x="3" y="26"/>
                      <a:pt x="3" y="24"/>
                      <a:pt x="3" y="27"/>
                    </a:cubicBezTo>
                    <a:cubicBezTo>
                      <a:pt x="3" y="30"/>
                      <a:pt x="4" y="35"/>
                      <a:pt x="9" y="35"/>
                    </a:cubicBezTo>
                    <a:cubicBezTo>
                      <a:pt x="7" y="32"/>
                      <a:pt x="6" y="31"/>
                      <a:pt x="4" y="28"/>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27" name="Freeform 119"/>
              <p:cNvSpPr>
                <a:spLocks/>
              </p:cNvSpPr>
              <p:nvPr/>
            </p:nvSpPr>
            <p:spPr bwMode="auto">
              <a:xfrm>
                <a:off x="6424613" y="2709863"/>
                <a:ext cx="76200" cy="71438"/>
              </a:xfrm>
              <a:custGeom>
                <a:avLst/>
                <a:gdLst/>
                <a:ahLst/>
                <a:cxnLst>
                  <a:cxn ang="0">
                    <a:pos x="48" y="38"/>
                  </a:cxn>
                  <a:cxn ang="0">
                    <a:pos x="46" y="35"/>
                  </a:cxn>
                  <a:cxn ang="0">
                    <a:pos x="42" y="40"/>
                  </a:cxn>
                  <a:cxn ang="0">
                    <a:pos x="47" y="48"/>
                  </a:cxn>
                  <a:cxn ang="0">
                    <a:pos x="42" y="53"/>
                  </a:cxn>
                  <a:cxn ang="0">
                    <a:pos x="40" y="50"/>
                  </a:cxn>
                  <a:cxn ang="0">
                    <a:pos x="36" y="51"/>
                  </a:cxn>
                  <a:cxn ang="0">
                    <a:pos x="26" y="37"/>
                  </a:cxn>
                  <a:cxn ang="0">
                    <a:pos x="28" y="32"/>
                  </a:cxn>
                  <a:cxn ang="0">
                    <a:pos x="27" y="29"/>
                  </a:cxn>
                  <a:cxn ang="0">
                    <a:pos x="21" y="28"/>
                  </a:cxn>
                  <a:cxn ang="0">
                    <a:pos x="21" y="32"/>
                  </a:cxn>
                  <a:cxn ang="0">
                    <a:pos x="17" y="30"/>
                  </a:cxn>
                  <a:cxn ang="0">
                    <a:pos x="16" y="32"/>
                  </a:cxn>
                  <a:cxn ang="0">
                    <a:pos x="12" y="28"/>
                  </a:cxn>
                  <a:cxn ang="0">
                    <a:pos x="4" y="45"/>
                  </a:cxn>
                  <a:cxn ang="0">
                    <a:pos x="4" y="36"/>
                  </a:cxn>
                  <a:cxn ang="0">
                    <a:pos x="2" y="32"/>
                  </a:cxn>
                  <a:cxn ang="0">
                    <a:pos x="5" y="22"/>
                  </a:cxn>
                  <a:cxn ang="0">
                    <a:pos x="19" y="14"/>
                  </a:cxn>
                  <a:cxn ang="0">
                    <a:pos x="26" y="20"/>
                  </a:cxn>
                  <a:cxn ang="0">
                    <a:pos x="28" y="20"/>
                  </a:cxn>
                  <a:cxn ang="0">
                    <a:pos x="32" y="15"/>
                  </a:cxn>
                  <a:cxn ang="0">
                    <a:pos x="41" y="9"/>
                  </a:cxn>
                  <a:cxn ang="0">
                    <a:pos x="42" y="0"/>
                  </a:cxn>
                  <a:cxn ang="0">
                    <a:pos x="48" y="4"/>
                  </a:cxn>
                  <a:cxn ang="0">
                    <a:pos x="58" y="33"/>
                  </a:cxn>
                  <a:cxn ang="0">
                    <a:pos x="53" y="46"/>
                  </a:cxn>
                  <a:cxn ang="0">
                    <a:pos x="48" y="36"/>
                  </a:cxn>
                  <a:cxn ang="0">
                    <a:pos x="48" y="38"/>
                  </a:cxn>
                </a:cxnLst>
                <a:rect l="0" t="0" r="r" b="b"/>
                <a:pathLst>
                  <a:path w="58" h="53">
                    <a:moveTo>
                      <a:pt x="48" y="38"/>
                    </a:moveTo>
                    <a:cubicBezTo>
                      <a:pt x="48" y="37"/>
                      <a:pt x="47" y="36"/>
                      <a:pt x="46" y="35"/>
                    </a:cubicBezTo>
                    <a:cubicBezTo>
                      <a:pt x="44" y="37"/>
                      <a:pt x="42" y="38"/>
                      <a:pt x="42" y="40"/>
                    </a:cubicBezTo>
                    <a:cubicBezTo>
                      <a:pt x="42" y="43"/>
                      <a:pt x="47" y="44"/>
                      <a:pt x="47" y="48"/>
                    </a:cubicBezTo>
                    <a:cubicBezTo>
                      <a:pt x="47" y="51"/>
                      <a:pt x="45" y="53"/>
                      <a:pt x="42" y="53"/>
                    </a:cubicBezTo>
                    <a:cubicBezTo>
                      <a:pt x="41" y="53"/>
                      <a:pt x="40" y="51"/>
                      <a:pt x="40" y="50"/>
                    </a:cubicBezTo>
                    <a:cubicBezTo>
                      <a:pt x="39" y="51"/>
                      <a:pt x="37" y="51"/>
                      <a:pt x="36" y="51"/>
                    </a:cubicBezTo>
                    <a:cubicBezTo>
                      <a:pt x="31" y="51"/>
                      <a:pt x="26" y="44"/>
                      <a:pt x="26" y="37"/>
                    </a:cubicBezTo>
                    <a:cubicBezTo>
                      <a:pt x="26" y="34"/>
                      <a:pt x="27" y="33"/>
                      <a:pt x="28" y="32"/>
                    </a:cubicBezTo>
                    <a:cubicBezTo>
                      <a:pt x="28" y="31"/>
                      <a:pt x="27" y="30"/>
                      <a:pt x="27" y="29"/>
                    </a:cubicBezTo>
                    <a:cubicBezTo>
                      <a:pt x="21" y="28"/>
                      <a:pt x="21" y="28"/>
                      <a:pt x="21" y="28"/>
                    </a:cubicBezTo>
                    <a:cubicBezTo>
                      <a:pt x="21" y="30"/>
                      <a:pt x="20" y="31"/>
                      <a:pt x="21" y="32"/>
                    </a:cubicBezTo>
                    <a:cubicBezTo>
                      <a:pt x="18" y="32"/>
                      <a:pt x="18" y="31"/>
                      <a:pt x="17" y="30"/>
                    </a:cubicBezTo>
                    <a:cubicBezTo>
                      <a:pt x="17" y="30"/>
                      <a:pt x="16" y="31"/>
                      <a:pt x="16" y="32"/>
                    </a:cubicBezTo>
                    <a:cubicBezTo>
                      <a:pt x="14" y="31"/>
                      <a:pt x="12" y="28"/>
                      <a:pt x="12" y="28"/>
                    </a:cubicBezTo>
                    <a:cubicBezTo>
                      <a:pt x="8" y="32"/>
                      <a:pt x="8" y="45"/>
                      <a:pt x="4" y="45"/>
                    </a:cubicBezTo>
                    <a:cubicBezTo>
                      <a:pt x="0" y="45"/>
                      <a:pt x="4" y="37"/>
                      <a:pt x="4" y="36"/>
                    </a:cubicBezTo>
                    <a:cubicBezTo>
                      <a:pt x="4" y="35"/>
                      <a:pt x="2" y="33"/>
                      <a:pt x="2" y="32"/>
                    </a:cubicBezTo>
                    <a:cubicBezTo>
                      <a:pt x="2" y="28"/>
                      <a:pt x="4" y="26"/>
                      <a:pt x="5" y="22"/>
                    </a:cubicBezTo>
                    <a:cubicBezTo>
                      <a:pt x="13" y="22"/>
                      <a:pt x="11" y="14"/>
                      <a:pt x="19" y="14"/>
                    </a:cubicBezTo>
                    <a:cubicBezTo>
                      <a:pt x="24" y="14"/>
                      <a:pt x="23" y="20"/>
                      <a:pt x="26" y="20"/>
                    </a:cubicBezTo>
                    <a:cubicBezTo>
                      <a:pt x="27" y="20"/>
                      <a:pt x="27" y="20"/>
                      <a:pt x="28" y="20"/>
                    </a:cubicBezTo>
                    <a:cubicBezTo>
                      <a:pt x="28" y="18"/>
                      <a:pt x="30" y="16"/>
                      <a:pt x="32" y="15"/>
                    </a:cubicBezTo>
                    <a:cubicBezTo>
                      <a:pt x="32" y="10"/>
                      <a:pt x="39" y="12"/>
                      <a:pt x="41" y="9"/>
                    </a:cubicBezTo>
                    <a:cubicBezTo>
                      <a:pt x="42" y="7"/>
                      <a:pt x="42" y="1"/>
                      <a:pt x="42" y="0"/>
                    </a:cubicBezTo>
                    <a:cubicBezTo>
                      <a:pt x="45" y="0"/>
                      <a:pt x="47" y="2"/>
                      <a:pt x="48" y="4"/>
                    </a:cubicBezTo>
                    <a:cubicBezTo>
                      <a:pt x="51" y="7"/>
                      <a:pt x="58" y="30"/>
                      <a:pt x="58" y="33"/>
                    </a:cubicBezTo>
                    <a:cubicBezTo>
                      <a:pt x="58" y="37"/>
                      <a:pt x="53" y="39"/>
                      <a:pt x="53" y="46"/>
                    </a:cubicBezTo>
                    <a:cubicBezTo>
                      <a:pt x="51" y="46"/>
                      <a:pt x="48" y="37"/>
                      <a:pt x="48" y="36"/>
                    </a:cubicBezTo>
                    <a:lnTo>
                      <a:pt x="48" y="38"/>
                    </a:ln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28" name="Freeform 120"/>
              <p:cNvSpPr>
                <a:spLocks/>
              </p:cNvSpPr>
              <p:nvPr/>
            </p:nvSpPr>
            <p:spPr bwMode="auto">
              <a:xfrm>
                <a:off x="6354763" y="2690813"/>
                <a:ext cx="36513" cy="39688"/>
              </a:xfrm>
              <a:custGeom>
                <a:avLst/>
                <a:gdLst/>
                <a:ahLst/>
                <a:cxnLst>
                  <a:cxn ang="0">
                    <a:pos x="3" y="29"/>
                  </a:cxn>
                  <a:cxn ang="0">
                    <a:pos x="0" y="29"/>
                  </a:cxn>
                  <a:cxn ang="0">
                    <a:pos x="22" y="5"/>
                  </a:cxn>
                  <a:cxn ang="0">
                    <a:pos x="25" y="0"/>
                  </a:cxn>
                  <a:cxn ang="0">
                    <a:pos x="28" y="6"/>
                  </a:cxn>
                  <a:cxn ang="0">
                    <a:pos x="24" y="9"/>
                  </a:cxn>
                  <a:cxn ang="0">
                    <a:pos x="17" y="13"/>
                  </a:cxn>
                  <a:cxn ang="0">
                    <a:pos x="3" y="29"/>
                  </a:cxn>
                </a:cxnLst>
                <a:rect l="0" t="0" r="r" b="b"/>
                <a:pathLst>
                  <a:path w="28" h="29">
                    <a:moveTo>
                      <a:pt x="3" y="29"/>
                    </a:moveTo>
                    <a:cubicBezTo>
                      <a:pt x="0" y="29"/>
                      <a:pt x="0" y="29"/>
                      <a:pt x="0" y="29"/>
                    </a:cubicBezTo>
                    <a:cubicBezTo>
                      <a:pt x="4" y="18"/>
                      <a:pt x="18" y="13"/>
                      <a:pt x="22" y="5"/>
                    </a:cubicBezTo>
                    <a:cubicBezTo>
                      <a:pt x="23" y="3"/>
                      <a:pt x="23" y="1"/>
                      <a:pt x="25" y="0"/>
                    </a:cubicBezTo>
                    <a:cubicBezTo>
                      <a:pt x="24" y="4"/>
                      <a:pt x="26" y="5"/>
                      <a:pt x="28" y="6"/>
                    </a:cubicBezTo>
                    <a:cubicBezTo>
                      <a:pt x="26" y="8"/>
                      <a:pt x="26" y="9"/>
                      <a:pt x="24" y="9"/>
                    </a:cubicBezTo>
                    <a:cubicBezTo>
                      <a:pt x="23" y="12"/>
                      <a:pt x="20" y="13"/>
                      <a:pt x="17" y="13"/>
                    </a:cubicBezTo>
                    <a:cubicBezTo>
                      <a:pt x="15" y="22"/>
                      <a:pt x="8" y="26"/>
                      <a:pt x="3" y="29"/>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29" name="Freeform 121"/>
              <p:cNvSpPr>
                <a:spLocks/>
              </p:cNvSpPr>
              <p:nvPr/>
            </p:nvSpPr>
            <p:spPr bwMode="auto">
              <a:xfrm>
                <a:off x="6383338" y="2563813"/>
                <a:ext cx="71438" cy="101600"/>
              </a:xfrm>
              <a:custGeom>
                <a:avLst/>
                <a:gdLst/>
                <a:ahLst/>
                <a:cxnLst>
                  <a:cxn ang="0">
                    <a:pos x="4" y="31"/>
                  </a:cxn>
                  <a:cxn ang="0">
                    <a:pos x="6" y="20"/>
                  </a:cxn>
                  <a:cxn ang="0">
                    <a:pos x="5" y="7"/>
                  </a:cxn>
                  <a:cxn ang="0">
                    <a:pos x="9" y="0"/>
                  </a:cxn>
                  <a:cxn ang="0">
                    <a:pos x="16" y="7"/>
                  </a:cxn>
                  <a:cxn ang="0">
                    <a:pos x="21" y="3"/>
                  </a:cxn>
                  <a:cxn ang="0">
                    <a:pos x="22" y="5"/>
                  </a:cxn>
                  <a:cxn ang="0">
                    <a:pos x="23" y="8"/>
                  </a:cxn>
                  <a:cxn ang="0">
                    <a:pos x="28" y="25"/>
                  </a:cxn>
                  <a:cxn ang="0">
                    <a:pos x="20" y="42"/>
                  </a:cxn>
                  <a:cxn ang="0">
                    <a:pos x="30" y="59"/>
                  </a:cxn>
                  <a:cxn ang="0">
                    <a:pos x="30" y="58"/>
                  </a:cxn>
                  <a:cxn ang="0">
                    <a:pos x="34" y="55"/>
                  </a:cxn>
                  <a:cxn ang="0">
                    <a:pos x="43" y="64"/>
                  </a:cxn>
                  <a:cxn ang="0">
                    <a:pos x="46" y="61"/>
                  </a:cxn>
                  <a:cxn ang="0">
                    <a:pos x="49" y="62"/>
                  </a:cxn>
                  <a:cxn ang="0">
                    <a:pos x="46" y="66"/>
                  </a:cxn>
                  <a:cxn ang="0">
                    <a:pos x="49" y="66"/>
                  </a:cxn>
                  <a:cxn ang="0">
                    <a:pos x="54" y="71"/>
                  </a:cxn>
                  <a:cxn ang="0">
                    <a:pos x="54" y="74"/>
                  </a:cxn>
                  <a:cxn ang="0">
                    <a:pos x="53" y="76"/>
                  </a:cxn>
                  <a:cxn ang="0">
                    <a:pos x="51" y="73"/>
                  </a:cxn>
                  <a:cxn ang="0">
                    <a:pos x="36" y="61"/>
                  </a:cxn>
                  <a:cxn ang="0">
                    <a:pos x="37" y="69"/>
                  </a:cxn>
                  <a:cxn ang="0">
                    <a:pos x="25" y="60"/>
                  </a:cxn>
                  <a:cxn ang="0">
                    <a:pos x="19" y="62"/>
                  </a:cxn>
                  <a:cxn ang="0">
                    <a:pos x="13" y="57"/>
                  </a:cxn>
                  <a:cxn ang="0">
                    <a:pos x="15" y="53"/>
                  </a:cxn>
                  <a:cxn ang="0">
                    <a:pos x="15" y="49"/>
                  </a:cxn>
                  <a:cxn ang="0">
                    <a:pos x="13" y="49"/>
                  </a:cxn>
                  <a:cxn ang="0">
                    <a:pos x="10" y="51"/>
                  </a:cxn>
                  <a:cxn ang="0">
                    <a:pos x="1" y="44"/>
                  </a:cxn>
                  <a:cxn ang="0">
                    <a:pos x="4" y="31"/>
                  </a:cxn>
                </a:cxnLst>
                <a:rect l="0" t="0" r="r" b="b"/>
                <a:pathLst>
                  <a:path w="54" h="76">
                    <a:moveTo>
                      <a:pt x="4" y="31"/>
                    </a:moveTo>
                    <a:cubicBezTo>
                      <a:pt x="6" y="28"/>
                      <a:pt x="6" y="23"/>
                      <a:pt x="6" y="20"/>
                    </a:cubicBezTo>
                    <a:cubicBezTo>
                      <a:pt x="7" y="15"/>
                      <a:pt x="5" y="12"/>
                      <a:pt x="5" y="7"/>
                    </a:cubicBezTo>
                    <a:cubicBezTo>
                      <a:pt x="5" y="3"/>
                      <a:pt x="6" y="0"/>
                      <a:pt x="9" y="0"/>
                    </a:cubicBezTo>
                    <a:cubicBezTo>
                      <a:pt x="13" y="0"/>
                      <a:pt x="12" y="7"/>
                      <a:pt x="16" y="7"/>
                    </a:cubicBezTo>
                    <a:cubicBezTo>
                      <a:pt x="18" y="7"/>
                      <a:pt x="20" y="4"/>
                      <a:pt x="21" y="3"/>
                    </a:cubicBezTo>
                    <a:cubicBezTo>
                      <a:pt x="21" y="3"/>
                      <a:pt x="22" y="4"/>
                      <a:pt x="22" y="5"/>
                    </a:cubicBezTo>
                    <a:cubicBezTo>
                      <a:pt x="22" y="6"/>
                      <a:pt x="23" y="7"/>
                      <a:pt x="23" y="8"/>
                    </a:cubicBezTo>
                    <a:cubicBezTo>
                      <a:pt x="23" y="13"/>
                      <a:pt x="28" y="18"/>
                      <a:pt x="28" y="25"/>
                    </a:cubicBezTo>
                    <a:cubicBezTo>
                      <a:pt x="28" y="33"/>
                      <a:pt x="20" y="34"/>
                      <a:pt x="20" y="42"/>
                    </a:cubicBezTo>
                    <a:cubicBezTo>
                      <a:pt x="20" y="48"/>
                      <a:pt x="26" y="57"/>
                      <a:pt x="30" y="59"/>
                    </a:cubicBezTo>
                    <a:cubicBezTo>
                      <a:pt x="30" y="59"/>
                      <a:pt x="30" y="58"/>
                      <a:pt x="30" y="58"/>
                    </a:cubicBezTo>
                    <a:cubicBezTo>
                      <a:pt x="30" y="56"/>
                      <a:pt x="32" y="54"/>
                      <a:pt x="34" y="55"/>
                    </a:cubicBezTo>
                    <a:cubicBezTo>
                      <a:pt x="39" y="55"/>
                      <a:pt x="40" y="63"/>
                      <a:pt x="43" y="64"/>
                    </a:cubicBezTo>
                    <a:cubicBezTo>
                      <a:pt x="44" y="64"/>
                      <a:pt x="45" y="61"/>
                      <a:pt x="46" y="61"/>
                    </a:cubicBezTo>
                    <a:cubicBezTo>
                      <a:pt x="47" y="61"/>
                      <a:pt x="48" y="62"/>
                      <a:pt x="49" y="62"/>
                    </a:cubicBezTo>
                    <a:cubicBezTo>
                      <a:pt x="48" y="64"/>
                      <a:pt x="46" y="64"/>
                      <a:pt x="46" y="66"/>
                    </a:cubicBezTo>
                    <a:cubicBezTo>
                      <a:pt x="46" y="67"/>
                      <a:pt x="48" y="67"/>
                      <a:pt x="49" y="66"/>
                    </a:cubicBezTo>
                    <a:cubicBezTo>
                      <a:pt x="49" y="69"/>
                      <a:pt x="51" y="71"/>
                      <a:pt x="54" y="71"/>
                    </a:cubicBezTo>
                    <a:cubicBezTo>
                      <a:pt x="54" y="72"/>
                      <a:pt x="54" y="73"/>
                      <a:pt x="54" y="74"/>
                    </a:cubicBezTo>
                    <a:cubicBezTo>
                      <a:pt x="54" y="75"/>
                      <a:pt x="53" y="76"/>
                      <a:pt x="53" y="76"/>
                    </a:cubicBezTo>
                    <a:cubicBezTo>
                      <a:pt x="51" y="76"/>
                      <a:pt x="51" y="74"/>
                      <a:pt x="51" y="73"/>
                    </a:cubicBezTo>
                    <a:cubicBezTo>
                      <a:pt x="48" y="69"/>
                      <a:pt x="39" y="65"/>
                      <a:pt x="36" y="61"/>
                    </a:cubicBezTo>
                    <a:cubicBezTo>
                      <a:pt x="34" y="64"/>
                      <a:pt x="35" y="66"/>
                      <a:pt x="37" y="69"/>
                    </a:cubicBezTo>
                    <a:cubicBezTo>
                      <a:pt x="31" y="69"/>
                      <a:pt x="31" y="60"/>
                      <a:pt x="25" y="60"/>
                    </a:cubicBezTo>
                    <a:cubicBezTo>
                      <a:pt x="23" y="60"/>
                      <a:pt x="21" y="62"/>
                      <a:pt x="19" y="62"/>
                    </a:cubicBezTo>
                    <a:cubicBezTo>
                      <a:pt x="16" y="62"/>
                      <a:pt x="13" y="59"/>
                      <a:pt x="13" y="57"/>
                    </a:cubicBezTo>
                    <a:cubicBezTo>
                      <a:pt x="13" y="55"/>
                      <a:pt x="14" y="53"/>
                      <a:pt x="15" y="53"/>
                    </a:cubicBezTo>
                    <a:cubicBezTo>
                      <a:pt x="15" y="49"/>
                      <a:pt x="15" y="49"/>
                      <a:pt x="15" y="49"/>
                    </a:cubicBezTo>
                    <a:cubicBezTo>
                      <a:pt x="13" y="49"/>
                      <a:pt x="13" y="49"/>
                      <a:pt x="13" y="49"/>
                    </a:cubicBezTo>
                    <a:cubicBezTo>
                      <a:pt x="12" y="50"/>
                      <a:pt x="11" y="51"/>
                      <a:pt x="10" y="51"/>
                    </a:cubicBezTo>
                    <a:cubicBezTo>
                      <a:pt x="8" y="51"/>
                      <a:pt x="1" y="47"/>
                      <a:pt x="1" y="44"/>
                    </a:cubicBezTo>
                    <a:cubicBezTo>
                      <a:pt x="1" y="38"/>
                      <a:pt x="0" y="30"/>
                      <a:pt x="4" y="31"/>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30" name="Freeform 122"/>
              <p:cNvSpPr>
                <a:spLocks/>
              </p:cNvSpPr>
              <p:nvPr/>
            </p:nvSpPr>
            <p:spPr bwMode="auto">
              <a:xfrm>
                <a:off x="6457950" y="2665413"/>
                <a:ext cx="23813" cy="41275"/>
              </a:xfrm>
              <a:custGeom>
                <a:avLst/>
                <a:gdLst/>
                <a:ahLst/>
                <a:cxnLst>
                  <a:cxn ang="0">
                    <a:pos x="16" y="20"/>
                  </a:cxn>
                  <a:cxn ang="0">
                    <a:pos x="10" y="20"/>
                  </a:cxn>
                  <a:cxn ang="0">
                    <a:pos x="14" y="28"/>
                  </a:cxn>
                  <a:cxn ang="0">
                    <a:pos x="14" y="30"/>
                  </a:cxn>
                  <a:cxn ang="0">
                    <a:pos x="10" y="30"/>
                  </a:cxn>
                  <a:cxn ang="0">
                    <a:pos x="8" y="25"/>
                  </a:cxn>
                  <a:cxn ang="0">
                    <a:pos x="8" y="23"/>
                  </a:cxn>
                  <a:cxn ang="0">
                    <a:pos x="2" y="17"/>
                  </a:cxn>
                  <a:cxn ang="0">
                    <a:pos x="2" y="15"/>
                  </a:cxn>
                  <a:cxn ang="0">
                    <a:pos x="8" y="15"/>
                  </a:cxn>
                  <a:cxn ang="0">
                    <a:pos x="10" y="13"/>
                  </a:cxn>
                  <a:cxn ang="0">
                    <a:pos x="0" y="2"/>
                  </a:cxn>
                  <a:cxn ang="0">
                    <a:pos x="4" y="0"/>
                  </a:cxn>
                  <a:cxn ang="0">
                    <a:pos x="13" y="2"/>
                  </a:cxn>
                  <a:cxn ang="0">
                    <a:pos x="13" y="6"/>
                  </a:cxn>
                  <a:cxn ang="0">
                    <a:pos x="15" y="6"/>
                  </a:cxn>
                  <a:cxn ang="0">
                    <a:pos x="15" y="12"/>
                  </a:cxn>
                  <a:cxn ang="0">
                    <a:pos x="18" y="15"/>
                  </a:cxn>
                  <a:cxn ang="0">
                    <a:pos x="16" y="20"/>
                  </a:cxn>
                </a:cxnLst>
                <a:rect l="0" t="0" r="r" b="b"/>
                <a:pathLst>
                  <a:path w="18" h="30">
                    <a:moveTo>
                      <a:pt x="16" y="20"/>
                    </a:moveTo>
                    <a:cubicBezTo>
                      <a:pt x="10" y="20"/>
                      <a:pt x="10" y="20"/>
                      <a:pt x="10" y="20"/>
                    </a:cubicBezTo>
                    <a:cubicBezTo>
                      <a:pt x="11" y="23"/>
                      <a:pt x="12" y="27"/>
                      <a:pt x="14" y="28"/>
                    </a:cubicBezTo>
                    <a:cubicBezTo>
                      <a:pt x="14" y="30"/>
                      <a:pt x="14" y="30"/>
                      <a:pt x="14" y="30"/>
                    </a:cubicBezTo>
                    <a:cubicBezTo>
                      <a:pt x="13" y="30"/>
                      <a:pt x="11" y="30"/>
                      <a:pt x="10" y="30"/>
                    </a:cubicBezTo>
                    <a:cubicBezTo>
                      <a:pt x="7" y="30"/>
                      <a:pt x="7" y="27"/>
                      <a:pt x="8" y="25"/>
                    </a:cubicBezTo>
                    <a:cubicBezTo>
                      <a:pt x="8" y="23"/>
                      <a:pt x="8" y="23"/>
                      <a:pt x="8" y="23"/>
                    </a:cubicBezTo>
                    <a:cubicBezTo>
                      <a:pt x="5" y="23"/>
                      <a:pt x="3" y="19"/>
                      <a:pt x="2" y="17"/>
                    </a:cubicBezTo>
                    <a:cubicBezTo>
                      <a:pt x="2" y="15"/>
                      <a:pt x="2" y="15"/>
                      <a:pt x="2" y="15"/>
                    </a:cubicBezTo>
                    <a:cubicBezTo>
                      <a:pt x="4" y="15"/>
                      <a:pt x="7" y="15"/>
                      <a:pt x="8" y="15"/>
                    </a:cubicBezTo>
                    <a:cubicBezTo>
                      <a:pt x="8" y="15"/>
                      <a:pt x="10" y="14"/>
                      <a:pt x="10" y="13"/>
                    </a:cubicBezTo>
                    <a:cubicBezTo>
                      <a:pt x="10" y="8"/>
                      <a:pt x="1" y="5"/>
                      <a:pt x="0" y="2"/>
                    </a:cubicBezTo>
                    <a:cubicBezTo>
                      <a:pt x="1" y="1"/>
                      <a:pt x="3" y="0"/>
                      <a:pt x="4" y="0"/>
                    </a:cubicBezTo>
                    <a:cubicBezTo>
                      <a:pt x="7" y="0"/>
                      <a:pt x="9" y="2"/>
                      <a:pt x="13" y="2"/>
                    </a:cubicBezTo>
                    <a:cubicBezTo>
                      <a:pt x="13" y="3"/>
                      <a:pt x="13" y="5"/>
                      <a:pt x="13" y="6"/>
                    </a:cubicBezTo>
                    <a:cubicBezTo>
                      <a:pt x="13" y="6"/>
                      <a:pt x="14" y="6"/>
                      <a:pt x="15" y="6"/>
                    </a:cubicBezTo>
                    <a:cubicBezTo>
                      <a:pt x="15" y="8"/>
                      <a:pt x="15" y="12"/>
                      <a:pt x="15" y="12"/>
                    </a:cubicBezTo>
                    <a:cubicBezTo>
                      <a:pt x="15" y="12"/>
                      <a:pt x="18" y="15"/>
                      <a:pt x="18" y="15"/>
                    </a:cubicBezTo>
                    <a:cubicBezTo>
                      <a:pt x="18" y="18"/>
                      <a:pt x="17" y="19"/>
                      <a:pt x="16" y="20"/>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31" name="Freeform 123"/>
              <p:cNvSpPr>
                <a:spLocks/>
              </p:cNvSpPr>
              <p:nvPr/>
            </p:nvSpPr>
            <p:spPr bwMode="auto">
              <a:xfrm>
                <a:off x="6423025" y="2676525"/>
                <a:ext cx="19050" cy="25400"/>
              </a:xfrm>
              <a:custGeom>
                <a:avLst/>
                <a:gdLst/>
                <a:ahLst/>
                <a:cxnLst>
                  <a:cxn ang="0">
                    <a:pos x="3" y="1"/>
                  </a:cxn>
                  <a:cxn ang="0">
                    <a:pos x="14" y="7"/>
                  </a:cxn>
                  <a:cxn ang="0">
                    <a:pos x="1" y="19"/>
                  </a:cxn>
                  <a:cxn ang="0">
                    <a:pos x="0" y="2"/>
                  </a:cxn>
                  <a:cxn ang="0">
                    <a:pos x="2" y="0"/>
                  </a:cxn>
                  <a:cxn ang="0">
                    <a:pos x="5" y="2"/>
                  </a:cxn>
                  <a:cxn ang="0">
                    <a:pos x="3" y="1"/>
                  </a:cxn>
                </a:cxnLst>
                <a:rect l="0" t="0" r="r" b="b"/>
                <a:pathLst>
                  <a:path w="14" h="19">
                    <a:moveTo>
                      <a:pt x="3" y="1"/>
                    </a:moveTo>
                    <a:cubicBezTo>
                      <a:pt x="4" y="3"/>
                      <a:pt x="14" y="4"/>
                      <a:pt x="14" y="7"/>
                    </a:cubicBezTo>
                    <a:cubicBezTo>
                      <a:pt x="14" y="14"/>
                      <a:pt x="5" y="17"/>
                      <a:pt x="1" y="19"/>
                    </a:cubicBezTo>
                    <a:cubicBezTo>
                      <a:pt x="1" y="13"/>
                      <a:pt x="0" y="6"/>
                      <a:pt x="0" y="2"/>
                    </a:cubicBezTo>
                    <a:cubicBezTo>
                      <a:pt x="0" y="1"/>
                      <a:pt x="2" y="0"/>
                      <a:pt x="2" y="0"/>
                    </a:cubicBezTo>
                    <a:cubicBezTo>
                      <a:pt x="3" y="0"/>
                      <a:pt x="4" y="2"/>
                      <a:pt x="5" y="2"/>
                    </a:cubicBezTo>
                    <a:lnTo>
                      <a:pt x="3" y="1"/>
                    </a:ln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32" name="Freeform 124"/>
              <p:cNvSpPr>
                <a:spLocks/>
              </p:cNvSpPr>
              <p:nvPr/>
            </p:nvSpPr>
            <p:spPr bwMode="auto">
              <a:xfrm>
                <a:off x="6432550" y="2692400"/>
                <a:ext cx="19050" cy="31750"/>
              </a:xfrm>
              <a:custGeom>
                <a:avLst/>
                <a:gdLst/>
                <a:ahLst/>
                <a:cxnLst>
                  <a:cxn ang="0">
                    <a:pos x="14" y="5"/>
                  </a:cxn>
                  <a:cxn ang="0">
                    <a:pos x="9" y="17"/>
                  </a:cxn>
                  <a:cxn ang="0">
                    <a:pos x="11" y="22"/>
                  </a:cxn>
                  <a:cxn ang="0">
                    <a:pos x="9" y="24"/>
                  </a:cxn>
                  <a:cxn ang="0">
                    <a:pos x="0" y="14"/>
                  </a:cxn>
                  <a:cxn ang="0">
                    <a:pos x="4" y="12"/>
                  </a:cxn>
                  <a:cxn ang="0">
                    <a:pos x="8" y="1"/>
                  </a:cxn>
                  <a:cxn ang="0">
                    <a:pos x="14" y="5"/>
                  </a:cxn>
                </a:cxnLst>
                <a:rect l="0" t="0" r="r" b="b"/>
                <a:pathLst>
                  <a:path w="14" h="24">
                    <a:moveTo>
                      <a:pt x="14" y="5"/>
                    </a:moveTo>
                    <a:cubicBezTo>
                      <a:pt x="14" y="10"/>
                      <a:pt x="10" y="13"/>
                      <a:pt x="9" y="17"/>
                    </a:cubicBezTo>
                    <a:cubicBezTo>
                      <a:pt x="9" y="21"/>
                      <a:pt x="11" y="20"/>
                      <a:pt x="11" y="22"/>
                    </a:cubicBezTo>
                    <a:cubicBezTo>
                      <a:pt x="11" y="23"/>
                      <a:pt x="10" y="24"/>
                      <a:pt x="9" y="24"/>
                    </a:cubicBezTo>
                    <a:cubicBezTo>
                      <a:pt x="7" y="24"/>
                      <a:pt x="0" y="17"/>
                      <a:pt x="0" y="14"/>
                    </a:cubicBezTo>
                    <a:cubicBezTo>
                      <a:pt x="0" y="13"/>
                      <a:pt x="3" y="12"/>
                      <a:pt x="4" y="12"/>
                    </a:cubicBezTo>
                    <a:cubicBezTo>
                      <a:pt x="4" y="11"/>
                      <a:pt x="6" y="1"/>
                      <a:pt x="8" y="1"/>
                    </a:cubicBezTo>
                    <a:cubicBezTo>
                      <a:pt x="12" y="0"/>
                      <a:pt x="14" y="3"/>
                      <a:pt x="14" y="5"/>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33" name="Freeform 125"/>
              <p:cNvSpPr>
                <a:spLocks/>
              </p:cNvSpPr>
              <p:nvPr/>
            </p:nvSpPr>
            <p:spPr bwMode="auto">
              <a:xfrm>
                <a:off x="6450013" y="2693988"/>
                <a:ext cx="7938" cy="20638"/>
              </a:xfrm>
              <a:custGeom>
                <a:avLst/>
                <a:gdLst/>
                <a:ahLst/>
                <a:cxnLst>
                  <a:cxn ang="0">
                    <a:pos x="7" y="0"/>
                  </a:cxn>
                  <a:cxn ang="0">
                    <a:pos x="2" y="15"/>
                  </a:cxn>
                  <a:cxn ang="0">
                    <a:pos x="0" y="15"/>
                  </a:cxn>
                  <a:cxn ang="0">
                    <a:pos x="4" y="0"/>
                  </a:cxn>
                  <a:cxn ang="0">
                    <a:pos x="7" y="0"/>
                  </a:cxn>
                </a:cxnLst>
                <a:rect l="0" t="0" r="r" b="b"/>
                <a:pathLst>
                  <a:path w="7" h="15">
                    <a:moveTo>
                      <a:pt x="7" y="0"/>
                    </a:moveTo>
                    <a:cubicBezTo>
                      <a:pt x="7" y="7"/>
                      <a:pt x="2" y="9"/>
                      <a:pt x="2" y="15"/>
                    </a:cubicBezTo>
                    <a:cubicBezTo>
                      <a:pt x="2" y="15"/>
                      <a:pt x="0" y="15"/>
                      <a:pt x="0" y="15"/>
                    </a:cubicBezTo>
                    <a:cubicBezTo>
                      <a:pt x="1" y="10"/>
                      <a:pt x="4" y="7"/>
                      <a:pt x="4" y="0"/>
                    </a:cubicBezTo>
                    <a:cubicBezTo>
                      <a:pt x="5" y="0"/>
                      <a:pt x="6" y="0"/>
                      <a:pt x="7" y="0"/>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34" name="Freeform 126"/>
              <p:cNvSpPr>
                <a:spLocks/>
              </p:cNvSpPr>
              <p:nvPr/>
            </p:nvSpPr>
            <p:spPr bwMode="auto">
              <a:xfrm>
                <a:off x="6454775" y="2706688"/>
                <a:ext cx="11113" cy="11113"/>
              </a:xfrm>
              <a:custGeom>
                <a:avLst/>
                <a:gdLst/>
                <a:ahLst/>
                <a:cxnLst>
                  <a:cxn ang="0">
                    <a:pos x="8" y="0"/>
                  </a:cxn>
                  <a:cxn ang="0">
                    <a:pos x="2" y="8"/>
                  </a:cxn>
                  <a:cxn ang="0">
                    <a:pos x="0" y="6"/>
                  </a:cxn>
                  <a:cxn ang="0">
                    <a:pos x="3" y="0"/>
                  </a:cxn>
                  <a:cxn ang="0">
                    <a:pos x="8" y="0"/>
                  </a:cxn>
                </a:cxnLst>
                <a:rect l="0" t="0" r="r" b="b"/>
                <a:pathLst>
                  <a:path w="8" h="8">
                    <a:moveTo>
                      <a:pt x="8" y="0"/>
                    </a:moveTo>
                    <a:cubicBezTo>
                      <a:pt x="8" y="4"/>
                      <a:pt x="6" y="8"/>
                      <a:pt x="2" y="8"/>
                    </a:cubicBezTo>
                    <a:cubicBezTo>
                      <a:pt x="1" y="8"/>
                      <a:pt x="0" y="6"/>
                      <a:pt x="0" y="6"/>
                    </a:cubicBezTo>
                    <a:cubicBezTo>
                      <a:pt x="0" y="3"/>
                      <a:pt x="2" y="2"/>
                      <a:pt x="3" y="0"/>
                    </a:cubicBezTo>
                    <a:cubicBezTo>
                      <a:pt x="5" y="1"/>
                      <a:pt x="7" y="1"/>
                      <a:pt x="8" y="0"/>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35" name="Freeform 127"/>
              <p:cNvSpPr>
                <a:spLocks/>
              </p:cNvSpPr>
              <p:nvPr/>
            </p:nvSpPr>
            <p:spPr bwMode="auto">
              <a:xfrm>
                <a:off x="6442075" y="2665413"/>
                <a:ext cx="12700" cy="17463"/>
              </a:xfrm>
              <a:custGeom>
                <a:avLst/>
                <a:gdLst/>
                <a:ahLst/>
                <a:cxnLst>
                  <a:cxn ang="0">
                    <a:pos x="0" y="6"/>
                  </a:cxn>
                  <a:cxn ang="0">
                    <a:pos x="0" y="0"/>
                  </a:cxn>
                  <a:cxn ang="0">
                    <a:pos x="4" y="0"/>
                  </a:cxn>
                  <a:cxn ang="0">
                    <a:pos x="10" y="10"/>
                  </a:cxn>
                  <a:cxn ang="0">
                    <a:pos x="6" y="6"/>
                  </a:cxn>
                  <a:cxn ang="0">
                    <a:pos x="0" y="6"/>
                  </a:cxn>
                </a:cxnLst>
                <a:rect l="0" t="0" r="r" b="b"/>
                <a:pathLst>
                  <a:path w="10" h="12">
                    <a:moveTo>
                      <a:pt x="0" y="6"/>
                    </a:moveTo>
                    <a:cubicBezTo>
                      <a:pt x="0" y="3"/>
                      <a:pt x="0" y="2"/>
                      <a:pt x="0" y="0"/>
                    </a:cubicBezTo>
                    <a:cubicBezTo>
                      <a:pt x="4" y="0"/>
                      <a:pt x="4" y="0"/>
                      <a:pt x="4" y="0"/>
                    </a:cubicBezTo>
                    <a:cubicBezTo>
                      <a:pt x="5" y="4"/>
                      <a:pt x="10" y="5"/>
                      <a:pt x="10" y="10"/>
                    </a:cubicBezTo>
                    <a:cubicBezTo>
                      <a:pt x="10" y="12"/>
                      <a:pt x="6" y="8"/>
                      <a:pt x="6" y="6"/>
                    </a:cubicBezTo>
                    <a:cubicBezTo>
                      <a:pt x="4" y="5"/>
                      <a:pt x="2" y="6"/>
                      <a:pt x="0" y="6"/>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36" name="Freeform 128"/>
              <p:cNvSpPr>
                <a:spLocks/>
              </p:cNvSpPr>
              <p:nvPr/>
            </p:nvSpPr>
            <p:spPr bwMode="auto">
              <a:xfrm>
                <a:off x="6397625" y="2649538"/>
                <a:ext cx="19050" cy="20638"/>
              </a:xfrm>
              <a:custGeom>
                <a:avLst/>
                <a:gdLst/>
                <a:ahLst/>
                <a:cxnLst>
                  <a:cxn ang="0">
                    <a:pos x="11" y="15"/>
                  </a:cxn>
                  <a:cxn ang="0">
                    <a:pos x="0" y="0"/>
                  </a:cxn>
                  <a:cxn ang="0">
                    <a:pos x="4" y="0"/>
                  </a:cxn>
                  <a:cxn ang="0">
                    <a:pos x="14" y="7"/>
                  </a:cxn>
                  <a:cxn ang="0">
                    <a:pos x="11" y="15"/>
                  </a:cxn>
                </a:cxnLst>
                <a:rect l="0" t="0" r="r" b="b"/>
                <a:pathLst>
                  <a:path w="15" h="15">
                    <a:moveTo>
                      <a:pt x="11" y="15"/>
                    </a:moveTo>
                    <a:cubicBezTo>
                      <a:pt x="9" y="15"/>
                      <a:pt x="0" y="0"/>
                      <a:pt x="0" y="0"/>
                    </a:cubicBezTo>
                    <a:cubicBezTo>
                      <a:pt x="4" y="0"/>
                      <a:pt x="4" y="0"/>
                      <a:pt x="4" y="0"/>
                    </a:cubicBezTo>
                    <a:cubicBezTo>
                      <a:pt x="8" y="3"/>
                      <a:pt x="13" y="2"/>
                      <a:pt x="14" y="7"/>
                    </a:cubicBezTo>
                    <a:cubicBezTo>
                      <a:pt x="15" y="10"/>
                      <a:pt x="13" y="15"/>
                      <a:pt x="11" y="15"/>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37" name="Freeform 129"/>
              <p:cNvSpPr>
                <a:spLocks/>
              </p:cNvSpPr>
              <p:nvPr/>
            </p:nvSpPr>
            <p:spPr bwMode="auto">
              <a:xfrm>
                <a:off x="6416675" y="2652713"/>
                <a:ext cx="6350" cy="1588"/>
              </a:xfrm>
              <a:custGeom>
                <a:avLst/>
                <a:gdLst/>
                <a:ahLst/>
                <a:cxnLst>
                  <a:cxn ang="0">
                    <a:pos x="0" y="0"/>
                  </a:cxn>
                  <a:cxn ang="0">
                    <a:pos x="4" y="1"/>
                  </a:cxn>
                  <a:cxn ang="0">
                    <a:pos x="0" y="0"/>
                  </a:cxn>
                </a:cxnLst>
                <a:rect l="0" t="0" r="r" b="b"/>
                <a:pathLst>
                  <a:path w="4" h="1">
                    <a:moveTo>
                      <a:pt x="0" y="0"/>
                    </a:moveTo>
                    <a:cubicBezTo>
                      <a:pt x="1" y="1"/>
                      <a:pt x="3" y="1"/>
                      <a:pt x="4" y="1"/>
                    </a:cubicBezTo>
                    <a:cubicBezTo>
                      <a:pt x="3" y="0"/>
                      <a:pt x="1" y="0"/>
                      <a:pt x="0" y="0"/>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38" name="Freeform 130"/>
              <p:cNvSpPr>
                <a:spLocks/>
              </p:cNvSpPr>
              <p:nvPr/>
            </p:nvSpPr>
            <p:spPr bwMode="auto">
              <a:xfrm>
                <a:off x="6388100" y="2441575"/>
                <a:ext cx="36513" cy="50800"/>
              </a:xfrm>
              <a:custGeom>
                <a:avLst/>
                <a:gdLst/>
                <a:ahLst/>
                <a:cxnLst>
                  <a:cxn ang="0">
                    <a:pos x="8" y="39"/>
                  </a:cxn>
                  <a:cxn ang="0">
                    <a:pos x="1" y="26"/>
                  </a:cxn>
                  <a:cxn ang="0">
                    <a:pos x="16" y="0"/>
                  </a:cxn>
                  <a:cxn ang="0">
                    <a:pos x="8" y="39"/>
                  </a:cxn>
                </a:cxnLst>
                <a:rect l="0" t="0" r="r" b="b"/>
                <a:pathLst>
                  <a:path w="27" h="39">
                    <a:moveTo>
                      <a:pt x="8" y="39"/>
                    </a:moveTo>
                    <a:cubicBezTo>
                      <a:pt x="0" y="39"/>
                      <a:pt x="1" y="33"/>
                      <a:pt x="1" y="26"/>
                    </a:cubicBezTo>
                    <a:cubicBezTo>
                      <a:pt x="1" y="17"/>
                      <a:pt x="10" y="0"/>
                      <a:pt x="16" y="0"/>
                    </a:cubicBezTo>
                    <a:cubicBezTo>
                      <a:pt x="27" y="0"/>
                      <a:pt x="18" y="39"/>
                      <a:pt x="8" y="39"/>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39" name="Freeform 131"/>
              <p:cNvSpPr>
                <a:spLocks/>
              </p:cNvSpPr>
              <p:nvPr/>
            </p:nvSpPr>
            <p:spPr bwMode="auto">
              <a:xfrm>
                <a:off x="6194425" y="2532063"/>
                <a:ext cx="41275" cy="34925"/>
              </a:xfrm>
              <a:custGeom>
                <a:avLst/>
                <a:gdLst/>
                <a:ahLst/>
                <a:cxnLst>
                  <a:cxn ang="0">
                    <a:pos x="2" y="11"/>
                  </a:cxn>
                  <a:cxn ang="0">
                    <a:pos x="26" y="0"/>
                  </a:cxn>
                  <a:cxn ang="0">
                    <a:pos x="31" y="7"/>
                  </a:cxn>
                  <a:cxn ang="0">
                    <a:pos x="11" y="27"/>
                  </a:cxn>
                  <a:cxn ang="0">
                    <a:pos x="2" y="18"/>
                  </a:cxn>
                  <a:cxn ang="0">
                    <a:pos x="2" y="11"/>
                  </a:cxn>
                </a:cxnLst>
                <a:rect l="0" t="0" r="r" b="b"/>
                <a:pathLst>
                  <a:path w="31" h="27">
                    <a:moveTo>
                      <a:pt x="2" y="11"/>
                    </a:moveTo>
                    <a:cubicBezTo>
                      <a:pt x="5" y="11"/>
                      <a:pt x="20" y="0"/>
                      <a:pt x="26" y="0"/>
                    </a:cubicBezTo>
                    <a:cubicBezTo>
                      <a:pt x="28" y="0"/>
                      <a:pt x="31" y="4"/>
                      <a:pt x="31" y="7"/>
                    </a:cubicBezTo>
                    <a:cubicBezTo>
                      <a:pt x="31" y="13"/>
                      <a:pt x="18" y="27"/>
                      <a:pt x="11" y="27"/>
                    </a:cubicBezTo>
                    <a:cubicBezTo>
                      <a:pt x="5" y="27"/>
                      <a:pt x="2" y="24"/>
                      <a:pt x="2" y="18"/>
                    </a:cubicBezTo>
                    <a:cubicBezTo>
                      <a:pt x="2" y="15"/>
                      <a:pt x="0" y="11"/>
                      <a:pt x="2" y="11"/>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40" name="Freeform 132"/>
              <p:cNvSpPr>
                <a:spLocks/>
              </p:cNvSpPr>
              <p:nvPr/>
            </p:nvSpPr>
            <p:spPr bwMode="auto">
              <a:xfrm>
                <a:off x="6015038" y="2476500"/>
                <a:ext cx="195263" cy="374650"/>
              </a:xfrm>
              <a:custGeom>
                <a:avLst/>
                <a:gdLst/>
                <a:ahLst/>
                <a:cxnLst>
                  <a:cxn ang="0">
                    <a:pos x="12" y="172"/>
                  </a:cxn>
                  <a:cxn ang="0">
                    <a:pos x="21" y="152"/>
                  </a:cxn>
                  <a:cxn ang="0">
                    <a:pos x="25" y="147"/>
                  </a:cxn>
                  <a:cxn ang="0">
                    <a:pos x="15" y="119"/>
                  </a:cxn>
                  <a:cxn ang="0">
                    <a:pos x="8" y="109"/>
                  </a:cxn>
                  <a:cxn ang="0">
                    <a:pos x="8" y="105"/>
                  </a:cxn>
                  <a:cxn ang="0">
                    <a:pos x="8" y="106"/>
                  </a:cxn>
                  <a:cxn ang="0">
                    <a:pos x="12" y="96"/>
                  </a:cxn>
                  <a:cxn ang="0">
                    <a:pos x="9" y="77"/>
                  </a:cxn>
                  <a:cxn ang="0">
                    <a:pos x="0" y="65"/>
                  </a:cxn>
                  <a:cxn ang="0">
                    <a:pos x="8" y="47"/>
                  </a:cxn>
                  <a:cxn ang="0">
                    <a:pos x="19" y="43"/>
                  </a:cxn>
                  <a:cxn ang="0">
                    <a:pos x="45" y="19"/>
                  </a:cxn>
                  <a:cxn ang="0">
                    <a:pos x="47" y="19"/>
                  </a:cxn>
                  <a:cxn ang="0">
                    <a:pos x="50" y="24"/>
                  </a:cxn>
                  <a:cxn ang="0">
                    <a:pos x="52" y="20"/>
                  </a:cxn>
                  <a:cxn ang="0">
                    <a:pos x="52" y="9"/>
                  </a:cxn>
                  <a:cxn ang="0">
                    <a:pos x="64" y="6"/>
                  </a:cxn>
                  <a:cxn ang="0">
                    <a:pos x="78" y="6"/>
                  </a:cxn>
                  <a:cxn ang="0">
                    <a:pos x="96" y="0"/>
                  </a:cxn>
                  <a:cxn ang="0">
                    <a:pos x="115" y="5"/>
                  </a:cxn>
                  <a:cxn ang="0">
                    <a:pos x="130" y="22"/>
                  </a:cxn>
                  <a:cxn ang="0">
                    <a:pos x="100" y="58"/>
                  </a:cxn>
                  <a:cxn ang="0">
                    <a:pos x="104" y="64"/>
                  </a:cxn>
                  <a:cxn ang="0">
                    <a:pos x="129" y="93"/>
                  </a:cxn>
                  <a:cxn ang="0">
                    <a:pos x="147" y="134"/>
                  </a:cxn>
                  <a:cxn ang="0">
                    <a:pos x="142" y="156"/>
                  </a:cxn>
                  <a:cxn ang="0">
                    <a:pos x="115" y="170"/>
                  </a:cxn>
                  <a:cxn ang="0">
                    <a:pos x="105" y="180"/>
                  </a:cxn>
                  <a:cxn ang="0">
                    <a:pos x="104" y="176"/>
                  </a:cxn>
                  <a:cxn ang="0">
                    <a:pos x="104" y="181"/>
                  </a:cxn>
                  <a:cxn ang="0">
                    <a:pos x="93" y="192"/>
                  </a:cxn>
                  <a:cxn ang="0">
                    <a:pos x="90" y="183"/>
                  </a:cxn>
                  <a:cxn ang="0">
                    <a:pos x="91" y="177"/>
                  </a:cxn>
                  <a:cxn ang="0">
                    <a:pos x="88" y="170"/>
                  </a:cxn>
                  <a:cxn ang="0">
                    <a:pos x="73" y="161"/>
                  </a:cxn>
                  <a:cxn ang="0">
                    <a:pos x="63" y="149"/>
                  </a:cxn>
                  <a:cxn ang="0">
                    <a:pos x="43" y="141"/>
                  </a:cxn>
                  <a:cxn ang="0">
                    <a:pos x="41" y="135"/>
                  </a:cxn>
                  <a:cxn ang="0">
                    <a:pos x="30" y="129"/>
                  </a:cxn>
                  <a:cxn ang="0">
                    <a:pos x="27" y="134"/>
                  </a:cxn>
                  <a:cxn ang="0">
                    <a:pos x="29" y="142"/>
                  </a:cxn>
                  <a:cxn ang="0">
                    <a:pos x="16" y="171"/>
                  </a:cxn>
                  <a:cxn ang="0">
                    <a:pos x="31" y="192"/>
                  </a:cxn>
                  <a:cxn ang="0">
                    <a:pos x="30" y="192"/>
                  </a:cxn>
                  <a:cxn ang="0">
                    <a:pos x="35" y="206"/>
                  </a:cxn>
                  <a:cxn ang="0">
                    <a:pos x="73" y="243"/>
                  </a:cxn>
                  <a:cxn ang="0">
                    <a:pos x="71" y="251"/>
                  </a:cxn>
                  <a:cxn ang="0">
                    <a:pos x="80" y="267"/>
                  </a:cxn>
                  <a:cxn ang="0">
                    <a:pos x="84" y="280"/>
                  </a:cxn>
                  <a:cxn ang="0">
                    <a:pos x="78" y="280"/>
                  </a:cxn>
                  <a:cxn ang="0">
                    <a:pos x="75" y="282"/>
                  </a:cxn>
                  <a:cxn ang="0">
                    <a:pos x="68" y="278"/>
                  </a:cxn>
                  <a:cxn ang="0">
                    <a:pos x="37" y="246"/>
                  </a:cxn>
                  <a:cxn ang="0">
                    <a:pos x="27" y="214"/>
                  </a:cxn>
                  <a:cxn ang="0">
                    <a:pos x="14" y="192"/>
                  </a:cxn>
                  <a:cxn ang="0">
                    <a:pos x="8" y="192"/>
                  </a:cxn>
                  <a:cxn ang="0">
                    <a:pos x="8" y="189"/>
                  </a:cxn>
                  <a:cxn ang="0">
                    <a:pos x="10" y="172"/>
                  </a:cxn>
                  <a:cxn ang="0">
                    <a:pos x="11" y="172"/>
                  </a:cxn>
                  <a:cxn ang="0">
                    <a:pos x="12" y="172"/>
                  </a:cxn>
                </a:cxnLst>
                <a:rect l="0" t="0" r="r" b="b"/>
                <a:pathLst>
                  <a:path w="147" h="282">
                    <a:moveTo>
                      <a:pt x="12" y="172"/>
                    </a:moveTo>
                    <a:cubicBezTo>
                      <a:pt x="16" y="165"/>
                      <a:pt x="17" y="160"/>
                      <a:pt x="21" y="152"/>
                    </a:cubicBezTo>
                    <a:cubicBezTo>
                      <a:pt x="22" y="150"/>
                      <a:pt x="25" y="149"/>
                      <a:pt x="25" y="147"/>
                    </a:cubicBezTo>
                    <a:cubicBezTo>
                      <a:pt x="25" y="143"/>
                      <a:pt x="19" y="123"/>
                      <a:pt x="15" y="119"/>
                    </a:cubicBezTo>
                    <a:cubicBezTo>
                      <a:pt x="12" y="116"/>
                      <a:pt x="8" y="114"/>
                      <a:pt x="8" y="109"/>
                    </a:cubicBezTo>
                    <a:cubicBezTo>
                      <a:pt x="8" y="108"/>
                      <a:pt x="8" y="107"/>
                      <a:pt x="8" y="105"/>
                    </a:cubicBezTo>
                    <a:cubicBezTo>
                      <a:pt x="8" y="106"/>
                      <a:pt x="8" y="106"/>
                      <a:pt x="8" y="106"/>
                    </a:cubicBezTo>
                    <a:cubicBezTo>
                      <a:pt x="9" y="105"/>
                      <a:pt x="12" y="100"/>
                      <a:pt x="12" y="96"/>
                    </a:cubicBezTo>
                    <a:cubicBezTo>
                      <a:pt x="12" y="91"/>
                      <a:pt x="12" y="82"/>
                      <a:pt x="9" y="77"/>
                    </a:cubicBezTo>
                    <a:cubicBezTo>
                      <a:pt x="6" y="73"/>
                      <a:pt x="0" y="73"/>
                      <a:pt x="0" y="65"/>
                    </a:cubicBezTo>
                    <a:cubicBezTo>
                      <a:pt x="0" y="57"/>
                      <a:pt x="3" y="51"/>
                      <a:pt x="8" y="47"/>
                    </a:cubicBezTo>
                    <a:cubicBezTo>
                      <a:pt x="10" y="44"/>
                      <a:pt x="15" y="45"/>
                      <a:pt x="19" y="43"/>
                    </a:cubicBezTo>
                    <a:cubicBezTo>
                      <a:pt x="29" y="36"/>
                      <a:pt x="36" y="33"/>
                      <a:pt x="45" y="19"/>
                    </a:cubicBezTo>
                    <a:cubicBezTo>
                      <a:pt x="47" y="19"/>
                      <a:pt x="47" y="19"/>
                      <a:pt x="47" y="19"/>
                    </a:cubicBezTo>
                    <a:cubicBezTo>
                      <a:pt x="47" y="23"/>
                      <a:pt x="49" y="24"/>
                      <a:pt x="50" y="24"/>
                    </a:cubicBezTo>
                    <a:cubicBezTo>
                      <a:pt x="51" y="24"/>
                      <a:pt x="52" y="22"/>
                      <a:pt x="52" y="20"/>
                    </a:cubicBezTo>
                    <a:cubicBezTo>
                      <a:pt x="52" y="16"/>
                      <a:pt x="52" y="13"/>
                      <a:pt x="52" y="9"/>
                    </a:cubicBezTo>
                    <a:cubicBezTo>
                      <a:pt x="52" y="9"/>
                      <a:pt x="62" y="6"/>
                      <a:pt x="64" y="6"/>
                    </a:cubicBezTo>
                    <a:cubicBezTo>
                      <a:pt x="78" y="6"/>
                      <a:pt x="78" y="6"/>
                      <a:pt x="78" y="6"/>
                    </a:cubicBezTo>
                    <a:cubicBezTo>
                      <a:pt x="84" y="9"/>
                      <a:pt x="89" y="0"/>
                      <a:pt x="96" y="0"/>
                    </a:cubicBezTo>
                    <a:cubicBezTo>
                      <a:pt x="103" y="0"/>
                      <a:pt x="107" y="5"/>
                      <a:pt x="115" y="5"/>
                    </a:cubicBezTo>
                    <a:cubicBezTo>
                      <a:pt x="115" y="16"/>
                      <a:pt x="123" y="20"/>
                      <a:pt x="130" y="22"/>
                    </a:cubicBezTo>
                    <a:cubicBezTo>
                      <a:pt x="121" y="36"/>
                      <a:pt x="100" y="39"/>
                      <a:pt x="100" y="58"/>
                    </a:cubicBezTo>
                    <a:cubicBezTo>
                      <a:pt x="100" y="62"/>
                      <a:pt x="102" y="63"/>
                      <a:pt x="104" y="64"/>
                    </a:cubicBezTo>
                    <a:cubicBezTo>
                      <a:pt x="114" y="74"/>
                      <a:pt x="118" y="86"/>
                      <a:pt x="129" y="93"/>
                    </a:cubicBezTo>
                    <a:cubicBezTo>
                      <a:pt x="140" y="100"/>
                      <a:pt x="147" y="119"/>
                      <a:pt x="147" y="134"/>
                    </a:cubicBezTo>
                    <a:cubicBezTo>
                      <a:pt x="147" y="144"/>
                      <a:pt x="142" y="148"/>
                      <a:pt x="142" y="156"/>
                    </a:cubicBezTo>
                    <a:cubicBezTo>
                      <a:pt x="127" y="160"/>
                      <a:pt x="126" y="164"/>
                      <a:pt x="115" y="170"/>
                    </a:cubicBezTo>
                    <a:cubicBezTo>
                      <a:pt x="109" y="173"/>
                      <a:pt x="110" y="180"/>
                      <a:pt x="105" y="180"/>
                    </a:cubicBezTo>
                    <a:cubicBezTo>
                      <a:pt x="104" y="180"/>
                      <a:pt x="104" y="177"/>
                      <a:pt x="104" y="176"/>
                    </a:cubicBezTo>
                    <a:cubicBezTo>
                      <a:pt x="104" y="179"/>
                      <a:pt x="104" y="180"/>
                      <a:pt x="104" y="181"/>
                    </a:cubicBezTo>
                    <a:cubicBezTo>
                      <a:pt x="104" y="185"/>
                      <a:pt x="95" y="192"/>
                      <a:pt x="93" y="192"/>
                    </a:cubicBezTo>
                    <a:cubicBezTo>
                      <a:pt x="91" y="192"/>
                      <a:pt x="90" y="186"/>
                      <a:pt x="90" y="183"/>
                    </a:cubicBezTo>
                    <a:cubicBezTo>
                      <a:pt x="90" y="179"/>
                      <a:pt x="90" y="178"/>
                      <a:pt x="91" y="177"/>
                    </a:cubicBezTo>
                    <a:cubicBezTo>
                      <a:pt x="90" y="176"/>
                      <a:pt x="89" y="172"/>
                      <a:pt x="88" y="170"/>
                    </a:cubicBezTo>
                    <a:cubicBezTo>
                      <a:pt x="82" y="170"/>
                      <a:pt x="73" y="168"/>
                      <a:pt x="73" y="161"/>
                    </a:cubicBezTo>
                    <a:cubicBezTo>
                      <a:pt x="63" y="161"/>
                      <a:pt x="68" y="155"/>
                      <a:pt x="63" y="149"/>
                    </a:cubicBezTo>
                    <a:cubicBezTo>
                      <a:pt x="56" y="143"/>
                      <a:pt x="50" y="143"/>
                      <a:pt x="43" y="141"/>
                    </a:cubicBezTo>
                    <a:cubicBezTo>
                      <a:pt x="42" y="141"/>
                      <a:pt x="41" y="135"/>
                      <a:pt x="41" y="135"/>
                    </a:cubicBezTo>
                    <a:cubicBezTo>
                      <a:pt x="40" y="130"/>
                      <a:pt x="34" y="129"/>
                      <a:pt x="30" y="129"/>
                    </a:cubicBezTo>
                    <a:cubicBezTo>
                      <a:pt x="26" y="129"/>
                      <a:pt x="27" y="132"/>
                      <a:pt x="27" y="134"/>
                    </a:cubicBezTo>
                    <a:cubicBezTo>
                      <a:pt x="27" y="138"/>
                      <a:pt x="29" y="139"/>
                      <a:pt x="29" y="142"/>
                    </a:cubicBezTo>
                    <a:cubicBezTo>
                      <a:pt x="29" y="156"/>
                      <a:pt x="16" y="159"/>
                      <a:pt x="16" y="171"/>
                    </a:cubicBezTo>
                    <a:cubicBezTo>
                      <a:pt x="16" y="185"/>
                      <a:pt x="31" y="179"/>
                      <a:pt x="31" y="192"/>
                    </a:cubicBezTo>
                    <a:cubicBezTo>
                      <a:pt x="30" y="192"/>
                      <a:pt x="30" y="192"/>
                      <a:pt x="30" y="192"/>
                    </a:cubicBezTo>
                    <a:cubicBezTo>
                      <a:pt x="32" y="195"/>
                      <a:pt x="32" y="203"/>
                      <a:pt x="35" y="206"/>
                    </a:cubicBezTo>
                    <a:cubicBezTo>
                      <a:pt x="47" y="218"/>
                      <a:pt x="73" y="221"/>
                      <a:pt x="73" y="243"/>
                    </a:cubicBezTo>
                    <a:cubicBezTo>
                      <a:pt x="73" y="247"/>
                      <a:pt x="71" y="247"/>
                      <a:pt x="71" y="251"/>
                    </a:cubicBezTo>
                    <a:cubicBezTo>
                      <a:pt x="71" y="259"/>
                      <a:pt x="78" y="262"/>
                      <a:pt x="80" y="267"/>
                    </a:cubicBezTo>
                    <a:cubicBezTo>
                      <a:pt x="82" y="273"/>
                      <a:pt x="82" y="275"/>
                      <a:pt x="84" y="280"/>
                    </a:cubicBezTo>
                    <a:cubicBezTo>
                      <a:pt x="80" y="280"/>
                      <a:pt x="80" y="280"/>
                      <a:pt x="78" y="280"/>
                    </a:cubicBezTo>
                    <a:cubicBezTo>
                      <a:pt x="77" y="280"/>
                      <a:pt x="76" y="282"/>
                      <a:pt x="75" y="282"/>
                    </a:cubicBezTo>
                    <a:cubicBezTo>
                      <a:pt x="71" y="282"/>
                      <a:pt x="70" y="279"/>
                      <a:pt x="68" y="278"/>
                    </a:cubicBezTo>
                    <a:cubicBezTo>
                      <a:pt x="54" y="274"/>
                      <a:pt x="41" y="261"/>
                      <a:pt x="37" y="246"/>
                    </a:cubicBezTo>
                    <a:cubicBezTo>
                      <a:pt x="33" y="233"/>
                      <a:pt x="32" y="224"/>
                      <a:pt x="27" y="214"/>
                    </a:cubicBezTo>
                    <a:cubicBezTo>
                      <a:pt x="24" y="208"/>
                      <a:pt x="21" y="192"/>
                      <a:pt x="14" y="192"/>
                    </a:cubicBezTo>
                    <a:cubicBezTo>
                      <a:pt x="9" y="192"/>
                      <a:pt x="12" y="194"/>
                      <a:pt x="8" y="192"/>
                    </a:cubicBezTo>
                    <a:cubicBezTo>
                      <a:pt x="7" y="192"/>
                      <a:pt x="8" y="190"/>
                      <a:pt x="8" y="189"/>
                    </a:cubicBezTo>
                    <a:cubicBezTo>
                      <a:pt x="8" y="183"/>
                      <a:pt x="9" y="179"/>
                      <a:pt x="10" y="172"/>
                    </a:cubicBezTo>
                    <a:cubicBezTo>
                      <a:pt x="11" y="172"/>
                      <a:pt x="11" y="172"/>
                      <a:pt x="11" y="172"/>
                    </a:cubicBezTo>
                    <a:lnTo>
                      <a:pt x="12" y="172"/>
                    </a:ln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41" name="Freeform 133"/>
              <p:cNvSpPr>
                <a:spLocks/>
              </p:cNvSpPr>
              <p:nvPr/>
            </p:nvSpPr>
            <p:spPr bwMode="auto">
              <a:xfrm>
                <a:off x="6142038" y="2898775"/>
                <a:ext cx="26988" cy="25400"/>
              </a:xfrm>
              <a:custGeom>
                <a:avLst/>
                <a:gdLst/>
                <a:ahLst/>
                <a:cxnLst>
                  <a:cxn ang="0">
                    <a:pos x="12" y="17"/>
                  </a:cxn>
                  <a:cxn ang="0">
                    <a:pos x="9" y="11"/>
                  </a:cxn>
                  <a:cxn ang="0">
                    <a:pos x="0" y="6"/>
                  </a:cxn>
                  <a:cxn ang="0">
                    <a:pos x="9" y="0"/>
                  </a:cxn>
                  <a:cxn ang="0">
                    <a:pos x="20" y="15"/>
                  </a:cxn>
                  <a:cxn ang="0">
                    <a:pos x="21" y="19"/>
                  </a:cxn>
                  <a:cxn ang="0">
                    <a:pos x="17" y="19"/>
                  </a:cxn>
                  <a:cxn ang="0">
                    <a:pos x="12" y="17"/>
                  </a:cxn>
                </a:cxnLst>
                <a:rect l="0" t="0" r="r" b="b"/>
                <a:pathLst>
                  <a:path w="21" h="19">
                    <a:moveTo>
                      <a:pt x="12" y="17"/>
                    </a:moveTo>
                    <a:cubicBezTo>
                      <a:pt x="11" y="17"/>
                      <a:pt x="9" y="12"/>
                      <a:pt x="9" y="11"/>
                    </a:cubicBezTo>
                    <a:cubicBezTo>
                      <a:pt x="7" y="7"/>
                      <a:pt x="0" y="9"/>
                      <a:pt x="0" y="6"/>
                    </a:cubicBezTo>
                    <a:cubicBezTo>
                      <a:pt x="0" y="3"/>
                      <a:pt x="6" y="0"/>
                      <a:pt x="9" y="0"/>
                    </a:cubicBezTo>
                    <a:cubicBezTo>
                      <a:pt x="11" y="7"/>
                      <a:pt x="14" y="15"/>
                      <a:pt x="20" y="15"/>
                    </a:cubicBezTo>
                    <a:cubicBezTo>
                      <a:pt x="20" y="16"/>
                      <a:pt x="20" y="18"/>
                      <a:pt x="21" y="19"/>
                    </a:cubicBezTo>
                    <a:cubicBezTo>
                      <a:pt x="20" y="19"/>
                      <a:pt x="18" y="19"/>
                      <a:pt x="17" y="19"/>
                    </a:cubicBezTo>
                    <a:cubicBezTo>
                      <a:pt x="15" y="19"/>
                      <a:pt x="14" y="17"/>
                      <a:pt x="12" y="17"/>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42" name="Freeform 134"/>
              <p:cNvSpPr>
                <a:spLocks/>
              </p:cNvSpPr>
              <p:nvPr/>
            </p:nvSpPr>
            <p:spPr bwMode="auto">
              <a:xfrm>
                <a:off x="6183313" y="2917825"/>
                <a:ext cx="11113" cy="11113"/>
              </a:xfrm>
              <a:custGeom>
                <a:avLst/>
                <a:gdLst/>
                <a:ahLst/>
                <a:cxnLst>
                  <a:cxn ang="0">
                    <a:pos x="1" y="0"/>
                  </a:cxn>
                  <a:cxn ang="0">
                    <a:pos x="5" y="0"/>
                  </a:cxn>
                  <a:cxn ang="0">
                    <a:pos x="9" y="3"/>
                  </a:cxn>
                  <a:cxn ang="0">
                    <a:pos x="4" y="8"/>
                  </a:cxn>
                  <a:cxn ang="0">
                    <a:pos x="1" y="3"/>
                  </a:cxn>
                  <a:cxn ang="0">
                    <a:pos x="1" y="0"/>
                  </a:cxn>
                </a:cxnLst>
                <a:rect l="0" t="0" r="r" b="b"/>
                <a:pathLst>
                  <a:path w="9" h="8">
                    <a:moveTo>
                      <a:pt x="1" y="0"/>
                    </a:moveTo>
                    <a:cubicBezTo>
                      <a:pt x="2" y="0"/>
                      <a:pt x="4" y="0"/>
                      <a:pt x="5" y="0"/>
                    </a:cubicBezTo>
                    <a:cubicBezTo>
                      <a:pt x="6" y="0"/>
                      <a:pt x="8" y="2"/>
                      <a:pt x="9" y="3"/>
                    </a:cubicBezTo>
                    <a:cubicBezTo>
                      <a:pt x="9" y="5"/>
                      <a:pt x="7" y="8"/>
                      <a:pt x="4" y="8"/>
                    </a:cubicBezTo>
                    <a:cubicBezTo>
                      <a:pt x="1" y="8"/>
                      <a:pt x="1" y="5"/>
                      <a:pt x="1" y="3"/>
                    </a:cubicBezTo>
                    <a:cubicBezTo>
                      <a:pt x="1" y="2"/>
                      <a:pt x="0" y="0"/>
                      <a:pt x="1" y="0"/>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43" name="Freeform 135"/>
              <p:cNvSpPr>
                <a:spLocks/>
              </p:cNvSpPr>
              <p:nvPr/>
            </p:nvSpPr>
            <p:spPr bwMode="auto">
              <a:xfrm>
                <a:off x="6035675" y="2892425"/>
                <a:ext cx="9525" cy="15875"/>
              </a:xfrm>
              <a:custGeom>
                <a:avLst/>
                <a:gdLst/>
                <a:ahLst/>
                <a:cxnLst>
                  <a:cxn ang="0">
                    <a:pos x="1" y="0"/>
                  </a:cxn>
                  <a:cxn ang="0">
                    <a:pos x="8" y="12"/>
                  </a:cxn>
                  <a:cxn ang="0">
                    <a:pos x="0" y="2"/>
                  </a:cxn>
                  <a:cxn ang="0">
                    <a:pos x="0" y="0"/>
                  </a:cxn>
                  <a:cxn ang="0">
                    <a:pos x="3" y="0"/>
                  </a:cxn>
                  <a:cxn ang="0">
                    <a:pos x="3" y="2"/>
                  </a:cxn>
                  <a:cxn ang="0">
                    <a:pos x="1" y="0"/>
                  </a:cxn>
                </a:cxnLst>
                <a:rect l="0" t="0" r="r" b="b"/>
                <a:pathLst>
                  <a:path w="8" h="12">
                    <a:moveTo>
                      <a:pt x="1" y="0"/>
                    </a:moveTo>
                    <a:cubicBezTo>
                      <a:pt x="5" y="4"/>
                      <a:pt x="8" y="7"/>
                      <a:pt x="8" y="12"/>
                    </a:cubicBezTo>
                    <a:cubicBezTo>
                      <a:pt x="5" y="12"/>
                      <a:pt x="0" y="5"/>
                      <a:pt x="0" y="2"/>
                    </a:cubicBezTo>
                    <a:cubicBezTo>
                      <a:pt x="0" y="1"/>
                      <a:pt x="0" y="1"/>
                      <a:pt x="0" y="0"/>
                    </a:cubicBezTo>
                    <a:cubicBezTo>
                      <a:pt x="3" y="0"/>
                      <a:pt x="3" y="0"/>
                      <a:pt x="3" y="0"/>
                    </a:cubicBezTo>
                    <a:cubicBezTo>
                      <a:pt x="3" y="1"/>
                      <a:pt x="3" y="2"/>
                      <a:pt x="3" y="2"/>
                    </a:cubicBezTo>
                    <a:lnTo>
                      <a:pt x="1" y="0"/>
                    </a:ln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44" name="Freeform 136"/>
              <p:cNvSpPr>
                <a:spLocks/>
              </p:cNvSpPr>
              <p:nvPr/>
            </p:nvSpPr>
            <p:spPr bwMode="auto">
              <a:xfrm>
                <a:off x="6013450" y="2855913"/>
                <a:ext cx="15875" cy="15875"/>
              </a:xfrm>
              <a:custGeom>
                <a:avLst/>
                <a:gdLst/>
                <a:ahLst/>
                <a:cxnLst>
                  <a:cxn ang="0">
                    <a:pos x="2" y="0"/>
                  </a:cxn>
                  <a:cxn ang="0">
                    <a:pos x="8" y="11"/>
                  </a:cxn>
                  <a:cxn ang="0">
                    <a:pos x="0" y="1"/>
                  </a:cxn>
                  <a:cxn ang="0">
                    <a:pos x="0" y="1"/>
                  </a:cxn>
                  <a:cxn ang="0">
                    <a:pos x="2" y="0"/>
                  </a:cxn>
                </a:cxnLst>
                <a:rect l="0" t="0" r="r" b="b"/>
                <a:pathLst>
                  <a:path w="12" h="11">
                    <a:moveTo>
                      <a:pt x="2" y="0"/>
                    </a:moveTo>
                    <a:cubicBezTo>
                      <a:pt x="5" y="2"/>
                      <a:pt x="12" y="11"/>
                      <a:pt x="8" y="11"/>
                    </a:cubicBezTo>
                    <a:cubicBezTo>
                      <a:pt x="6" y="11"/>
                      <a:pt x="1" y="4"/>
                      <a:pt x="0" y="1"/>
                    </a:cubicBezTo>
                    <a:cubicBezTo>
                      <a:pt x="0" y="1"/>
                      <a:pt x="0" y="1"/>
                      <a:pt x="0" y="1"/>
                    </a:cubicBezTo>
                    <a:lnTo>
                      <a:pt x="2" y="0"/>
                    </a:ln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45" name="Freeform 137"/>
              <p:cNvSpPr>
                <a:spLocks/>
              </p:cNvSpPr>
              <p:nvPr/>
            </p:nvSpPr>
            <p:spPr bwMode="auto">
              <a:xfrm>
                <a:off x="6548438" y="2284413"/>
                <a:ext cx="41275" cy="49213"/>
              </a:xfrm>
              <a:custGeom>
                <a:avLst/>
                <a:gdLst/>
                <a:ahLst/>
                <a:cxnLst>
                  <a:cxn ang="0">
                    <a:pos x="12" y="22"/>
                  </a:cxn>
                  <a:cxn ang="0">
                    <a:pos x="14" y="16"/>
                  </a:cxn>
                  <a:cxn ang="0">
                    <a:pos x="10" y="10"/>
                  </a:cxn>
                  <a:cxn ang="0">
                    <a:pos x="10" y="14"/>
                  </a:cxn>
                  <a:cxn ang="0">
                    <a:pos x="5" y="16"/>
                  </a:cxn>
                  <a:cxn ang="0">
                    <a:pos x="0" y="11"/>
                  </a:cxn>
                  <a:cxn ang="0">
                    <a:pos x="14" y="0"/>
                  </a:cxn>
                  <a:cxn ang="0">
                    <a:pos x="26" y="3"/>
                  </a:cxn>
                  <a:cxn ang="0">
                    <a:pos x="26" y="8"/>
                  </a:cxn>
                  <a:cxn ang="0">
                    <a:pos x="30" y="11"/>
                  </a:cxn>
                  <a:cxn ang="0">
                    <a:pos x="30" y="16"/>
                  </a:cxn>
                  <a:cxn ang="0">
                    <a:pos x="26" y="16"/>
                  </a:cxn>
                  <a:cxn ang="0">
                    <a:pos x="15" y="37"/>
                  </a:cxn>
                  <a:cxn ang="0">
                    <a:pos x="14" y="33"/>
                  </a:cxn>
                  <a:cxn ang="0">
                    <a:pos x="14" y="36"/>
                  </a:cxn>
                  <a:cxn ang="0">
                    <a:pos x="7" y="29"/>
                  </a:cxn>
                  <a:cxn ang="0">
                    <a:pos x="12" y="22"/>
                  </a:cxn>
                </a:cxnLst>
                <a:rect l="0" t="0" r="r" b="b"/>
                <a:pathLst>
                  <a:path w="30" h="37">
                    <a:moveTo>
                      <a:pt x="12" y="22"/>
                    </a:moveTo>
                    <a:cubicBezTo>
                      <a:pt x="14" y="16"/>
                      <a:pt x="14" y="16"/>
                      <a:pt x="14" y="16"/>
                    </a:cubicBezTo>
                    <a:cubicBezTo>
                      <a:pt x="11" y="15"/>
                      <a:pt x="11" y="12"/>
                      <a:pt x="10" y="10"/>
                    </a:cubicBezTo>
                    <a:cubicBezTo>
                      <a:pt x="10" y="11"/>
                      <a:pt x="9" y="13"/>
                      <a:pt x="10" y="14"/>
                    </a:cubicBezTo>
                    <a:cubicBezTo>
                      <a:pt x="8" y="14"/>
                      <a:pt x="6" y="16"/>
                      <a:pt x="5" y="16"/>
                    </a:cubicBezTo>
                    <a:cubicBezTo>
                      <a:pt x="3" y="16"/>
                      <a:pt x="0" y="13"/>
                      <a:pt x="0" y="11"/>
                    </a:cubicBezTo>
                    <a:cubicBezTo>
                      <a:pt x="0" y="8"/>
                      <a:pt x="13" y="0"/>
                      <a:pt x="14" y="0"/>
                    </a:cubicBezTo>
                    <a:cubicBezTo>
                      <a:pt x="18" y="0"/>
                      <a:pt x="20" y="3"/>
                      <a:pt x="26" y="3"/>
                    </a:cubicBezTo>
                    <a:cubicBezTo>
                      <a:pt x="26" y="5"/>
                      <a:pt x="25" y="8"/>
                      <a:pt x="26" y="8"/>
                    </a:cubicBezTo>
                    <a:cubicBezTo>
                      <a:pt x="30" y="11"/>
                      <a:pt x="30" y="11"/>
                      <a:pt x="30" y="11"/>
                    </a:cubicBezTo>
                    <a:cubicBezTo>
                      <a:pt x="30" y="13"/>
                      <a:pt x="29" y="14"/>
                      <a:pt x="30" y="16"/>
                    </a:cubicBezTo>
                    <a:cubicBezTo>
                      <a:pt x="29" y="16"/>
                      <a:pt x="27" y="16"/>
                      <a:pt x="26" y="16"/>
                    </a:cubicBezTo>
                    <a:cubicBezTo>
                      <a:pt x="25" y="24"/>
                      <a:pt x="21" y="37"/>
                      <a:pt x="15" y="37"/>
                    </a:cubicBezTo>
                    <a:cubicBezTo>
                      <a:pt x="14" y="37"/>
                      <a:pt x="14" y="35"/>
                      <a:pt x="14" y="33"/>
                    </a:cubicBezTo>
                    <a:cubicBezTo>
                      <a:pt x="14" y="36"/>
                      <a:pt x="14" y="36"/>
                      <a:pt x="14" y="36"/>
                    </a:cubicBezTo>
                    <a:cubicBezTo>
                      <a:pt x="10" y="36"/>
                      <a:pt x="7" y="31"/>
                      <a:pt x="7" y="29"/>
                    </a:cubicBezTo>
                    <a:cubicBezTo>
                      <a:pt x="7" y="28"/>
                      <a:pt x="12" y="22"/>
                      <a:pt x="12" y="22"/>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46" name="Freeform 138"/>
              <p:cNvSpPr>
                <a:spLocks/>
              </p:cNvSpPr>
              <p:nvPr/>
            </p:nvSpPr>
            <p:spPr bwMode="auto">
              <a:xfrm>
                <a:off x="6596063" y="2271713"/>
                <a:ext cx="42863" cy="30163"/>
              </a:xfrm>
              <a:custGeom>
                <a:avLst/>
                <a:gdLst/>
                <a:ahLst/>
                <a:cxnLst>
                  <a:cxn ang="0">
                    <a:pos x="23" y="15"/>
                  </a:cxn>
                  <a:cxn ang="0">
                    <a:pos x="17" y="12"/>
                  </a:cxn>
                  <a:cxn ang="0">
                    <a:pos x="6" y="23"/>
                  </a:cxn>
                  <a:cxn ang="0">
                    <a:pos x="3" y="17"/>
                  </a:cxn>
                  <a:cxn ang="0">
                    <a:pos x="0" y="12"/>
                  </a:cxn>
                  <a:cxn ang="0">
                    <a:pos x="8" y="5"/>
                  </a:cxn>
                  <a:cxn ang="0">
                    <a:pos x="23" y="0"/>
                  </a:cxn>
                  <a:cxn ang="0">
                    <a:pos x="23" y="15"/>
                  </a:cxn>
                </a:cxnLst>
                <a:rect l="0" t="0" r="r" b="b"/>
                <a:pathLst>
                  <a:path w="33" h="23">
                    <a:moveTo>
                      <a:pt x="23" y="15"/>
                    </a:moveTo>
                    <a:cubicBezTo>
                      <a:pt x="20" y="15"/>
                      <a:pt x="18" y="13"/>
                      <a:pt x="17" y="12"/>
                    </a:cubicBezTo>
                    <a:cubicBezTo>
                      <a:pt x="13" y="16"/>
                      <a:pt x="12" y="23"/>
                      <a:pt x="6" y="23"/>
                    </a:cubicBezTo>
                    <a:cubicBezTo>
                      <a:pt x="4" y="23"/>
                      <a:pt x="3" y="19"/>
                      <a:pt x="3" y="17"/>
                    </a:cubicBezTo>
                    <a:cubicBezTo>
                      <a:pt x="1" y="15"/>
                      <a:pt x="0" y="14"/>
                      <a:pt x="0" y="12"/>
                    </a:cubicBezTo>
                    <a:cubicBezTo>
                      <a:pt x="0" y="12"/>
                      <a:pt x="8" y="6"/>
                      <a:pt x="8" y="5"/>
                    </a:cubicBezTo>
                    <a:cubicBezTo>
                      <a:pt x="16" y="7"/>
                      <a:pt x="17" y="0"/>
                      <a:pt x="23" y="0"/>
                    </a:cubicBezTo>
                    <a:cubicBezTo>
                      <a:pt x="33" y="0"/>
                      <a:pt x="28" y="15"/>
                      <a:pt x="23" y="15"/>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47" name="Freeform 139"/>
              <p:cNvSpPr>
                <a:spLocks/>
              </p:cNvSpPr>
              <p:nvPr/>
            </p:nvSpPr>
            <p:spPr bwMode="auto">
              <a:xfrm>
                <a:off x="6572250" y="2136775"/>
                <a:ext cx="185738" cy="153988"/>
              </a:xfrm>
              <a:custGeom>
                <a:avLst/>
                <a:gdLst/>
                <a:ahLst/>
                <a:cxnLst>
                  <a:cxn ang="0">
                    <a:pos x="55" y="110"/>
                  </a:cxn>
                  <a:cxn ang="0">
                    <a:pos x="55" y="107"/>
                  </a:cxn>
                  <a:cxn ang="0">
                    <a:pos x="56" y="99"/>
                  </a:cxn>
                  <a:cxn ang="0">
                    <a:pos x="43" y="95"/>
                  </a:cxn>
                  <a:cxn ang="0">
                    <a:pos x="39" y="99"/>
                  </a:cxn>
                  <a:cxn ang="0">
                    <a:pos x="29" y="100"/>
                  </a:cxn>
                  <a:cxn ang="0">
                    <a:pos x="6" y="106"/>
                  </a:cxn>
                  <a:cxn ang="0">
                    <a:pos x="0" y="104"/>
                  </a:cxn>
                  <a:cxn ang="0">
                    <a:pos x="5" y="101"/>
                  </a:cxn>
                  <a:cxn ang="0">
                    <a:pos x="30" y="84"/>
                  </a:cxn>
                  <a:cxn ang="0">
                    <a:pos x="57" y="84"/>
                  </a:cxn>
                  <a:cxn ang="0">
                    <a:pos x="72" y="70"/>
                  </a:cxn>
                  <a:cxn ang="0">
                    <a:pos x="79" y="59"/>
                  </a:cxn>
                  <a:cxn ang="0">
                    <a:pos x="77" y="64"/>
                  </a:cxn>
                  <a:cxn ang="0">
                    <a:pos x="79" y="66"/>
                  </a:cxn>
                  <a:cxn ang="0">
                    <a:pos x="92" y="60"/>
                  </a:cxn>
                  <a:cxn ang="0">
                    <a:pos x="116" y="25"/>
                  </a:cxn>
                  <a:cxn ang="0">
                    <a:pos x="114" y="19"/>
                  </a:cxn>
                  <a:cxn ang="0">
                    <a:pos x="125" y="3"/>
                  </a:cxn>
                  <a:cxn ang="0">
                    <a:pos x="130" y="4"/>
                  </a:cxn>
                  <a:cxn ang="0">
                    <a:pos x="129" y="4"/>
                  </a:cxn>
                  <a:cxn ang="0">
                    <a:pos x="128" y="0"/>
                  </a:cxn>
                  <a:cxn ang="0">
                    <a:pos x="133" y="2"/>
                  </a:cxn>
                  <a:cxn ang="0">
                    <a:pos x="134" y="11"/>
                  </a:cxn>
                  <a:cxn ang="0">
                    <a:pos x="140" y="26"/>
                  </a:cxn>
                  <a:cxn ang="0">
                    <a:pos x="134" y="40"/>
                  </a:cxn>
                  <a:cxn ang="0">
                    <a:pos x="134" y="43"/>
                  </a:cxn>
                  <a:cxn ang="0">
                    <a:pos x="130" y="44"/>
                  </a:cxn>
                  <a:cxn ang="0">
                    <a:pos x="127" y="63"/>
                  </a:cxn>
                  <a:cxn ang="0">
                    <a:pos x="122" y="76"/>
                  </a:cxn>
                  <a:cxn ang="0">
                    <a:pos x="125" y="84"/>
                  </a:cxn>
                  <a:cxn ang="0">
                    <a:pos x="114" y="93"/>
                  </a:cxn>
                  <a:cxn ang="0">
                    <a:pos x="114" y="86"/>
                  </a:cxn>
                  <a:cxn ang="0">
                    <a:pos x="102" y="96"/>
                  </a:cxn>
                  <a:cxn ang="0">
                    <a:pos x="100" y="94"/>
                  </a:cxn>
                  <a:cxn ang="0">
                    <a:pos x="96" y="94"/>
                  </a:cxn>
                  <a:cxn ang="0">
                    <a:pos x="87" y="100"/>
                  </a:cxn>
                  <a:cxn ang="0">
                    <a:pos x="74" y="92"/>
                  </a:cxn>
                  <a:cxn ang="0">
                    <a:pos x="72" y="96"/>
                  </a:cxn>
                  <a:cxn ang="0">
                    <a:pos x="76" y="103"/>
                  </a:cxn>
                  <a:cxn ang="0">
                    <a:pos x="72" y="103"/>
                  </a:cxn>
                  <a:cxn ang="0">
                    <a:pos x="61" y="115"/>
                  </a:cxn>
                  <a:cxn ang="0">
                    <a:pos x="55" y="110"/>
                  </a:cxn>
                </a:cxnLst>
                <a:rect l="0" t="0" r="r" b="b"/>
                <a:pathLst>
                  <a:path w="140" h="115">
                    <a:moveTo>
                      <a:pt x="55" y="110"/>
                    </a:moveTo>
                    <a:cubicBezTo>
                      <a:pt x="53" y="110"/>
                      <a:pt x="55" y="108"/>
                      <a:pt x="55" y="107"/>
                    </a:cubicBezTo>
                    <a:cubicBezTo>
                      <a:pt x="55" y="104"/>
                      <a:pt x="56" y="101"/>
                      <a:pt x="56" y="99"/>
                    </a:cubicBezTo>
                    <a:cubicBezTo>
                      <a:pt x="51" y="98"/>
                      <a:pt x="48" y="95"/>
                      <a:pt x="43" y="95"/>
                    </a:cubicBezTo>
                    <a:cubicBezTo>
                      <a:pt x="40" y="95"/>
                      <a:pt x="40" y="98"/>
                      <a:pt x="39" y="99"/>
                    </a:cubicBezTo>
                    <a:cubicBezTo>
                      <a:pt x="35" y="100"/>
                      <a:pt x="32" y="98"/>
                      <a:pt x="29" y="100"/>
                    </a:cubicBezTo>
                    <a:cubicBezTo>
                      <a:pt x="23" y="103"/>
                      <a:pt x="15" y="106"/>
                      <a:pt x="6" y="106"/>
                    </a:cubicBezTo>
                    <a:cubicBezTo>
                      <a:pt x="3" y="106"/>
                      <a:pt x="0" y="106"/>
                      <a:pt x="0" y="104"/>
                    </a:cubicBezTo>
                    <a:cubicBezTo>
                      <a:pt x="0" y="103"/>
                      <a:pt x="4" y="102"/>
                      <a:pt x="5" y="101"/>
                    </a:cubicBezTo>
                    <a:cubicBezTo>
                      <a:pt x="15" y="95"/>
                      <a:pt x="19" y="84"/>
                      <a:pt x="30" y="84"/>
                    </a:cubicBezTo>
                    <a:cubicBezTo>
                      <a:pt x="43" y="84"/>
                      <a:pt x="47" y="84"/>
                      <a:pt x="57" y="84"/>
                    </a:cubicBezTo>
                    <a:cubicBezTo>
                      <a:pt x="65" y="84"/>
                      <a:pt x="68" y="70"/>
                      <a:pt x="72" y="70"/>
                    </a:cubicBezTo>
                    <a:cubicBezTo>
                      <a:pt x="72" y="70"/>
                      <a:pt x="78" y="60"/>
                      <a:pt x="79" y="59"/>
                    </a:cubicBezTo>
                    <a:cubicBezTo>
                      <a:pt x="78" y="61"/>
                      <a:pt x="77" y="62"/>
                      <a:pt x="77" y="64"/>
                    </a:cubicBezTo>
                    <a:cubicBezTo>
                      <a:pt x="77" y="65"/>
                      <a:pt x="78" y="66"/>
                      <a:pt x="79" y="66"/>
                    </a:cubicBezTo>
                    <a:cubicBezTo>
                      <a:pt x="86" y="66"/>
                      <a:pt x="87" y="62"/>
                      <a:pt x="92" y="60"/>
                    </a:cubicBezTo>
                    <a:cubicBezTo>
                      <a:pt x="101" y="57"/>
                      <a:pt x="116" y="39"/>
                      <a:pt x="116" y="25"/>
                    </a:cubicBezTo>
                    <a:cubicBezTo>
                      <a:pt x="116" y="22"/>
                      <a:pt x="114" y="22"/>
                      <a:pt x="114" y="19"/>
                    </a:cubicBezTo>
                    <a:cubicBezTo>
                      <a:pt x="114" y="14"/>
                      <a:pt x="119" y="3"/>
                      <a:pt x="125" y="3"/>
                    </a:cubicBezTo>
                    <a:cubicBezTo>
                      <a:pt x="125" y="3"/>
                      <a:pt x="125" y="9"/>
                      <a:pt x="130" y="4"/>
                    </a:cubicBezTo>
                    <a:cubicBezTo>
                      <a:pt x="130" y="4"/>
                      <a:pt x="129" y="4"/>
                      <a:pt x="129" y="4"/>
                    </a:cubicBezTo>
                    <a:cubicBezTo>
                      <a:pt x="128" y="4"/>
                      <a:pt x="127" y="0"/>
                      <a:pt x="128" y="0"/>
                    </a:cubicBezTo>
                    <a:cubicBezTo>
                      <a:pt x="131" y="0"/>
                      <a:pt x="133" y="1"/>
                      <a:pt x="133" y="2"/>
                    </a:cubicBezTo>
                    <a:cubicBezTo>
                      <a:pt x="135" y="5"/>
                      <a:pt x="134" y="8"/>
                      <a:pt x="134" y="11"/>
                    </a:cubicBezTo>
                    <a:cubicBezTo>
                      <a:pt x="134" y="17"/>
                      <a:pt x="140" y="20"/>
                      <a:pt x="140" y="26"/>
                    </a:cubicBezTo>
                    <a:cubicBezTo>
                      <a:pt x="140" y="33"/>
                      <a:pt x="134" y="34"/>
                      <a:pt x="134" y="40"/>
                    </a:cubicBezTo>
                    <a:cubicBezTo>
                      <a:pt x="134" y="41"/>
                      <a:pt x="134" y="42"/>
                      <a:pt x="134" y="43"/>
                    </a:cubicBezTo>
                    <a:cubicBezTo>
                      <a:pt x="133" y="44"/>
                      <a:pt x="132" y="43"/>
                      <a:pt x="130" y="44"/>
                    </a:cubicBezTo>
                    <a:cubicBezTo>
                      <a:pt x="126" y="45"/>
                      <a:pt x="127" y="59"/>
                      <a:pt x="127" y="63"/>
                    </a:cubicBezTo>
                    <a:cubicBezTo>
                      <a:pt x="127" y="67"/>
                      <a:pt x="122" y="70"/>
                      <a:pt x="122" y="76"/>
                    </a:cubicBezTo>
                    <a:cubicBezTo>
                      <a:pt x="122" y="80"/>
                      <a:pt x="124" y="81"/>
                      <a:pt x="125" y="84"/>
                    </a:cubicBezTo>
                    <a:cubicBezTo>
                      <a:pt x="119" y="87"/>
                      <a:pt x="119" y="91"/>
                      <a:pt x="114" y="93"/>
                    </a:cubicBezTo>
                    <a:cubicBezTo>
                      <a:pt x="112" y="89"/>
                      <a:pt x="114" y="89"/>
                      <a:pt x="114" y="86"/>
                    </a:cubicBezTo>
                    <a:cubicBezTo>
                      <a:pt x="108" y="90"/>
                      <a:pt x="104" y="90"/>
                      <a:pt x="102" y="96"/>
                    </a:cubicBezTo>
                    <a:cubicBezTo>
                      <a:pt x="102" y="96"/>
                      <a:pt x="100" y="95"/>
                      <a:pt x="100" y="94"/>
                    </a:cubicBezTo>
                    <a:cubicBezTo>
                      <a:pt x="96" y="94"/>
                      <a:pt x="96" y="94"/>
                      <a:pt x="96" y="94"/>
                    </a:cubicBezTo>
                    <a:cubicBezTo>
                      <a:pt x="93" y="97"/>
                      <a:pt x="91" y="100"/>
                      <a:pt x="87" y="100"/>
                    </a:cubicBezTo>
                    <a:cubicBezTo>
                      <a:pt x="78" y="100"/>
                      <a:pt x="78" y="92"/>
                      <a:pt x="74" y="92"/>
                    </a:cubicBezTo>
                    <a:cubicBezTo>
                      <a:pt x="73" y="92"/>
                      <a:pt x="72" y="94"/>
                      <a:pt x="72" y="96"/>
                    </a:cubicBezTo>
                    <a:cubicBezTo>
                      <a:pt x="72" y="97"/>
                      <a:pt x="76" y="103"/>
                      <a:pt x="76" y="103"/>
                    </a:cubicBezTo>
                    <a:cubicBezTo>
                      <a:pt x="75" y="103"/>
                      <a:pt x="73" y="103"/>
                      <a:pt x="72" y="103"/>
                    </a:cubicBezTo>
                    <a:cubicBezTo>
                      <a:pt x="68" y="103"/>
                      <a:pt x="63" y="110"/>
                      <a:pt x="61" y="115"/>
                    </a:cubicBezTo>
                    <a:cubicBezTo>
                      <a:pt x="57" y="114"/>
                      <a:pt x="58" y="110"/>
                      <a:pt x="55" y="110"/>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48" name="Freeform 140"/>
              <p:cNvSpPr>
                <a:spLocks/>
              </p:cNvSpPr>
              <p:nvPr/>
            </p:nvSpPr>
            <p:spPr bwMode="auto">
              <a:xfrm>
                <a:off x="6721475" y="2054225"/>
                <a:ext cx="96838" cy="80963"/>
              </a:xfrm>
              <a:custGeom>
                <a:avLst/>
                <a:gdLst/>
                <a:ahLst/>
                <a:cxnLst>
                  <a:cxn ang="0">
                    <a:pos x="11" y="33"/>
                  </a:cxn>
                  <a:cxn ang="0">
                    <a:pos x="15" y="33"/>
                  </a:cxn>
                  <a:cxn ang="0">
                    <a:pos x="26" y="10"/>
                  </a:cxn>
                  <a:cxn ang="0">
                    <a:pos x="23" y="6"/>
                  </a:cxn>
                  <a:cxn ang="0">
                    <a:pos x="26" y="0"/>
                  </a:cxn>
                  <a:cxn ang="0">
                    <a:pos x="60" y="22"/>
                  </a:cxn>
                  <a:cxn ang="0">
                    <a:pos x="70" y="21"/>
                  </a:cxn>
                  <a:cxn ang="0">
                    <a:pos x="67" y="26"/>
                  </a:cxn>
                  <a:cxn ang="0">
                    <a:pos x="72" y="32"/>
                  </a:cxn>
                  <a:cxn ang="0">
                    <a:pos x="59" y="36"/>
                  </a:cxn>
                  <a:cxn ang="0">
                    <a:pos x="43" y="51"/>
                  </a:cxn>
                  <a:cxn ang="0">
                    <a:pos x="24" y="41"/>
                  </a:cxn>
                  <a:cxn ang="0">
                    <a:pos x="21" y="45"/>
                  </a:cxn>
                  <a:cxn ang="0">
                    <a:pos x="8" y="48"/>
                  </a:cxn>
                  <a:cxn ang="0">
                    <a:pos x="16" y="54"/>
                  </a:cxn>
                  <a:cxn ang="0">
                    <a:pos x="5" y="61"/>
                  </a:cxn>
                  <a:cxn ang="0">
                    <a:pos x="3" y="61"/>
                  </a:cxn>
                  <a:cxn ang="0">
                    <a:pos x="3" y="51"/>
                  </a:cxn>
                  <a:cxn ang="0">
                    <a:pos x="0" y="46"/>
                  </a:cxn>
                  <a:cxn ang="0">
                    <a:pos x="8" y="35"/>
                  </a:cxn>
                  <a:cxn ang="0">
                    <a:pos x="8" y="32"/>
                  </a:cxn>
                  <a:cxn ang="0">
                    <a:pos x="12" y="34"/>
                  </a:cxn>
                  <a:cxn ang="0">
                    <a:pos x="11" y="33"/>
                  </a:cxn>
                </a:cxnLst>
                <a:rect l="0" t="0" r="r" b="b"/>
                <a:pathLst>
                  <a:path w="72" h="61">
                    <a:moveTo>
                      <a:pt x="11" y="33"/>
                    </a:moveTo>
                    <a:cubicBezTo>
                      <a:pt x="12" y="33"/>
                      <a:pt x="14" y="33"/>
                      <a:pt x="15" y="33"/>
                    </a:cubicBezTo>
                    <a:cubicBezTo>
                      <a:pt x="23" y="33"/>
                      <a:pt x="26" y="16"/>
                      <a:pt x="26" y="10"/>
                    </a:cubicBezTo>
                    <a:cubicBezTo>
                      <a:pt x="26" y="8"/>
                      <a:pt x="23" y="7"/>
                      <a:pt x="23" y="6"/>
                    </a:cubicBezTo>
                    <a:cubicBezTo>
                      <a:pt x="23" y="2"/>
                      <a:pt x="25" y="1"/>
                      <a:pt x="26" y="0"/>
                    </a:cubicBezTo>
                    <a:cubicBezTo>
                      <a:pt x="38" y="8"/>
                      <a:pt x="43" y="22"/>
                      <a:pt x="60" y="22"/>
                    </a:cubicBezTo>
                    <a:cubicBezTo>
                      <a:pt x="64" y="22"/>
                      <a:pt x="67" y="19"/>
                      <a:pt x="70" y="21"/>
                    </a:cubicBezTo>
                    <a:cubicBezTo>
                      <a:pt x="69" y="23"/>
                      <a:pt x="67" y="24"/>
                      <a:pt x="67" y="26"/>
                    </a:cubicBezTo>
                    <a:cubicBezTo>
                      <a:pt x="67" y="29"/>
                      <a:pt x="71" y="32"/>
                      <a:pt x="72" y="32"/>
                    </a:cubicBezTo>
                    <a:cubicBezTo>
                      <a:pt x="68" y="35"/>
                      <a:pt x="65" y="36"/>
                      <a:pt x="59" y="36"/>
                    </a:cubicBezTo>
                    <a:cubicBezTo>
                      <a:pt x="49" y="36"/>
                      <a:pt x="46" y="46"/>
                      <a:pt x="43" y="51"/>
                    </a:cubicBezTo>
                    <a:cubicBezTo>
                      <a:pt x="36" y="47"/>
                      <a:pt x="31" y="46"/>
                      <a:pt x="24" y="41"/>
                    </a:cubicBezTo>
                    <a:cubicBezTo>
                      <a:pt x="23" y="42"/>
                      <a:pt x="21" y="43"/>
                      <a:pt x="21" y="45"/>
                    </a:cubicBezTo>
                    <a:cubicBezTo>
                      <a:pt x="15" y="45"/>
                      <a:pt x="8" y="40"/>
                      <a:pt x="8" y="48"/>
                    </a:cubicBezTo>
                    <a:cubicBezTo>
                      <a:pt x="8" y="52"/>
                      <a:pt x="14" y="52"/>
                      <a:pt x="16" y="54"/>
                    </a:cubicBezTo>
                    <a:cubicBezTo>
                      <a:pt x="12" y="59"/>
                      <a:pt x="9" y="57"/>
                      <a:pt x="5" y="61"/>
                    </a:cubicBezTo>
                    <a:cubicBezTo>
                      <a:pt x="3" y="61"/>
                      <a:pt x="3" y="61"/>
                      <a:pt x="3" y="61"/>
                    </a:cubicBezTo>
                    <a:cubicBezTo>
                      <a:pt x="3" y="58"/>
                      <a:pt x="3" y="51"/>
                      <a:pt x="3" y="51"/>
                    </a:cubicBezTo>
                    <a:cubicBezTo>
                      <a:pt x="3" y="49"/>
                      <a:pt x="0" y="48"/>
                      <a:pt x="0" y="46"/>
                    </a:cubicBezTo>
                    <a:cubicBezTo>
                      <a:pt x="0" y="41"/>
                      <a:pt x="8" y="38"/>
                      <a:pt x="8" y="35"/>
                    </a:cubicBezTo>
                    <a:cubicBezTo>
                      <a:pt x="8" y="32"/>
                      <a:pt x="8" y="32"/>
                      <a:pt x="8" y="32"/>
                    </a:cubicBezTo>
                    <a:cubicBezTo>
                      <a:pt x="9" y="32"/>
                      <a:pt x="10" y="33"/>
                      <a:pt x="12" y="34"/>
                    </a:cubicBezTo>
                    <a:lnTo>
                      <a:pt x="11" y="33"/>
                    </a:ln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49" name="Freeform 141"/>
              <p:cNvSpPr>
                <a:spLocks/>
              </p:cNvSpPr>
              <p:nvPr/>
            </p:nvSpPr>
            <p:spPr bwMode="auto">
              <a:xfrm>
                <a:off x="6816725" y="2073275"/>
                <a:ext cx="15875" cy="14288"/>
              </a:xfrm>
              <a:custGeom>
                <a:avLst/>
                <a:gdLst/>
                <a:ahLst/>
                <a:cxnLst>
                  <a:cxn ang="0">
                    <a:pos x="10" y="0"/>
                  </a:cxn>
                  <a:cxn ang="0">
                    <a:pos x="12" y="2"/>
                  </a:cxn>
                  <a:cxn ang="0">
                    <a:pos x="1" y="11"/>
                  </a:cxn>
                  <a:cxn ang="0">
                    <a:pos x="1" y="7"/>
                  </a:cxn>
                  <a:cxn ang="0">
                    <a:pos x="11" y="0"/>
                  </a:cxn>
                  <a:cxn ang="0">
                    <a:pos x="10" y="0"/>
                  </a:cxn>
                </a:cxnLst>
                <a:rect l="0" t="0" r="r" b="b"/>
                <a:pathLst>
                  <a:path w="12" h="11">
                    <a:moveTo>
                      <a:pt x="10" y="0"/>
                    </a:moveTo>
                    <a:cubicBezTo>
                      <a:pt x="12" y="2"/>
                      <a:pt x="12" y="2"/>
                      <a:pt x="12" y="2"/>
                    </a:cubicBezTo>
                    <a:cubicBezTo>
                      <a:pt x="10" y="4"/>
                      <a:pt x="5" y="11"/>
                      <a:pt x="1" y="11"/>
                    </a:cubicBezTo>
                    <a:cubicBezTo>
                      <a:pt x="0" y="11"/>
                      <a:pt x="0" y="8"/>
                      <a:pt x="1" y="7"/>
                    </a:cubicBezTo>
                    <a:cubicBezTo>
                      <a:pt x="3" y="4"/>
                      <a:pt x="8" y="0"/>
                      <a:pt x="11" y="0"/>
                    </a:cubicBezTo>
                    <a:lnTo>
                      <a:pt x="10" y="0"/>
                    </a:ln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50" name="Freeform 142"/>
              <p:cNvSpPr>
                <a:spLocks/>
              </p:cNvSpPr>
              <p:nvPr/>
            </p:nvSpPr>
            <p:spPr bwMode="auto">
              <a:xfrm>
                <a:off x="6848475" y="2052638"/>
                <a:ext cx="22225" cy="15875"/>
              </a:xfrm>
              <a:custGeom>
                <a:avLst/>
                <a:gdLst/>
                <a:ahLst/>
                <a:cxnLst>
                  <a:cxn ang="0">
                    <a:pos x="17" y="3"/>
                  </a:cxn>
                  <a:cxn ang="0">
                    <a:pos x="1" y="12"/>
                  </a:cxn>
                  <a:cxn ang="0">
                    <a:pos x="1" y="10"/>
                  </a:cxn>
                  <a:cxn ang="0">
                    <a:pos x="10" y="0"/>
                  </a:cxn>
                  <a:cxn ang="0">
                    <a:pos x="17" y="0"/>
                  </a:cxn>
                  <a:cxn ang="0">
                    <a:pos x="17" y="3"/>
                  </a:cxn>
                </a:cxnLst>
                <a:rect l="0" t="0" r="r" b="b"/>
                <a:pathLst>
                  <a:path w="17" h="12">
                    <a:moveTo>
                      <a:pt x="17" y="3"/>
                    </a:moveTo>
                    <a:cubicBezTo>
                      <a:pt x="7" y="3"/>
                      <a:pt x="7" y="12"/>
                      <a:pt x="1" y="12"/>
                    </a:cubicBezTo>
                    <a:cubicBezTo>
                      <a:pt x="0" y="12"/>
                      <a:pt x="1" y="10"/>
                      <a:pt x="1" y="10"/>
                    </a:cubicBezTo>
                    <a:cubicBezTo>
                      <a:pt x="1" y="10"/>
                      <a:pt x="5" y="0"/>
                      <a:pt x="10" y="0"/>
                    </a:cubicBezTo>
                    <a:cubicBezTo>
                      <a:pt x="13" y="0"/>
                      <a:pt x="15" y="0"/>
                      <a:pt x="17" y="0"/>
                    </a:cubicBezTo>
                    <a:lnTo>
                      <a:pt x="17" y="3"/>
                    </a:ln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51" name="Freeform 143"/>
              <p:cNvSpPr>
                <a:spLocks/>
              </p:cNvSpPr>
              <p:nvPr/>
            </p:nvSpPr>
            <p:spPr bwMode="auto">
              <a:xfrm>
                <a:off x="6888163" y="2035175"/>
                <a:ext cx="12700" cy="11113"/>
              </a:xfrm>
              <a:custGeom>
                <a:avLst/>
                <a:gdLst/>
                <a:ahLst/>
                <a:cxnLst>
                  <a:cxn ang="0">
                    <a:pos x="1" y="6"/>
                  </a:cxn>
                  <a:cxn ang="0">
                    <a:pos x="2" y="3"/>
                  </a:cxn>
                  <a:cxn ang="0">
                    <a:pos x="9" y="0"/>
                  </a:cxn>
                  <a:cxn ang="0">
                    <a:pos x="1" y="9"/>
                  </a:cxn>
                  <a:cxn ang="0">
                    <a:pos x="1" y="6"/>
                  </a:cxn>
                </a:cxnLst>
                <a:rect l="0" t="0" r="r" b="b"/>
                <a:pathLst>
                  <a:path w="9" h="9">
                    <a:moveTo>
                      <a:pt x="1" y="6"/>
                    </a:moveTo>
                    <a:cubicBezTo>
                      <a:pt x="3" y="6"/>
                      <a:pt x="1" y="4"/>
                      <a:pt x="2" y="3"/>
                    </a:cubicBezTo>
                    <a:cubicBezTo>
                      <a:pt x="3" y="0"/>
                      <a:pt x="8" y="0"/>
                      <a:pt x="9" y="0"/>
                    </a:cubicBezTo>
                    <a:cubicBezTo>
                      <a:pt x="8" y="3"/>
                      <a:pt x="5" y="9"/>
                      <a:pt x="1" y="9"/>
                    </a:cubicBezTo>
                    <a:cubicBezTo>
                      <a:pt x="0" y="9"/>
                      <a:pt x="0" y="6"/>
                      <a:pt x="1" y="6"/>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52" name="Freeform 144"/>
              <p:cNvSpPr>
                <a:spLocks/>
              </p:cNvSpPr>
              <p:nvPr/>
            </p:nvSpPr>
            <p:spPr bwMode="auto">
              <a:xfrm>
                <a:off x="6753225" y="1855788"/>
                <a:ext cx="47625" cy="184150"/>
              </a:xfrm>
              <a:custGeom>
                <a:avLst/>
                <a:gdLst/>
                <a:ahLst/>
                <a:cxnLst>
                  <a:cxn ang="0">
                    <a:pos x="26" y="84"/>
                  </a:cxn>
                  <a:cxn ang="0">
                    <a:pos x="13" y="109"/>
                  </a:cxn>
                  <a:cxn ang="0">
                    <a:pos x="26" y="132"/>
                  </a:cxn>
                  <a:cxn ang="0">
                    <a:pos x="25" y="132"/>
                  </a:cxn>
                  <a:cxn ang="0">
                    <a:pos x="20" y="128"/>
                  </a:cxn>
                  <a:cxn ang="0">
                    <a:pos x="16" y="128"/>
                  </a:cxn>
                  <a:cxn ang="0">
                    <a:pos x="5" y="138"/>
                  </a:cxn>
                  <a:cxn ang="0">
                    <a:pos x="5" y="125"/>
                  </a:cxn>
                  <a:cxn ang="0">
                    <a:pos x="7" y="105"/>
                  </a:cxn>
                  <a:cxn ang="0">
                    <a:pos x="4" y="93"/>
                  </a:cxn>
                  <a:cxn ang="0">
                    <a:pos x="7" y="79"/>
                  </a:cxn>
                  <a:cxn ang="0">
                    <a:pos x="7" y="53"/>
                  </a:cxn>
                  <a:cxn ang="0">
                    <a:pos x="0" y="37"/>
                  </a:cxn>
                  <a:cxn ang="0">
                    <a:pos x="9" y="15"/>
                  </a:cxn>
                  <a:cxn ang="0">
                    <a:pos x="11" y="9"/>
                  </a:cxn>
                  <a:cxn ang="0">
                    <a:pos x="11" y="0"/>
                  </a:cxn>
                  <a:cxn ang="0">
                    <a:pos x="14" y="0"/>
                  </a:cxn>
                  <a:cxn ang="0">
                    <a:pos x="19" y="20"/>
                  </a:cxn>
                  <a:cxn ang="0">
                    <a:pos x="21" y="37"/>
                  </a:cxn>
                  <a:cxn ang="0">
                    <a:pos x="21" y="47"/>
                  </a:cxn>
                  <a:cxn ang="0">
                    <a:pos x="24" y="59"/>
                  </a:cxn>
                  <a:cxn ang="0">
                    <a:pos x="36" y="90"/>
                  </a:cxn>
                  <a:cxn ang="0">
                    <a:pos x="26" y="84"/>
                  </a:cxn>
                </a:cxnLst>
                <a:rect l="0" t="0" r="r" b="b"/>
                <a:pathLst>
                  <a:path w="36" h="138">
                    <a:moveTo>
                      <a:pt x="26" y="84"/>
                    </a:moveTo>
                    <a:cubicBezTo>
                      <a:pt x="15" y="84"/>
                      <a:pt x="13" y="98"/>
                      <a:pt x="13" y="109"/>
                    </a:cubicBezTo>
                    <a:cubicBezTo>
                      <a:pt x="13" y="120"/>
                      <a:pt x="22" y="124"/>
                      <a:pt x="26" y="132"/>
                    </a:cubicBezTo>
                    <a:cubicBezTo>
                      <a:pt x="26" y="132"/>
                      <a:pt x="25" y="132"/>
                      <a:pt x="25" y="132"/>
                    </a:cubicBezTo>
                    <a:cubicBezTo>
                      <a:pt x="23" y="133"/>
                      <a:pt x="21" y="130"/>
                      <a:pt x="20" y="128"/>
                    </a:cubicBezTo>
                    <a:cubicBezTo>
                      <a:pt x="19" y="128"/>
                      <a:pt x="17" y="128"/>
                      <a:pt x="16" y="128"/>
                    </a:cubicBezTo>
                    <a:cubicBezTo>
                      <a:pt x="11" y="128"/>
                      <a:pt x="11" y="138"/>
                      <a:pt x="5" y="138"/>
                    </a:cubicBezTo>
                    <a:cubicBezTo>
                      <a:pt x="4" y="138"/>
                      <a:pt x="5" y="127"/>
                      <a:pt x="5" y="125"/>
                    </a:cubicBezTo>
                    <a:cubicBezTo>
                      <a:pt x="5" y="117"/>
                      <a:pt x="7" y="112"/>
                      <a:pt x="7" y="105"/>
                    </a:cubicBezTo>
                    <a:cubicBezTo>
                      <a:pt x="7" y="99"/>
                      <a:pt x="4" y="98"/>
                      <a:pt x="4" y="93"/>
                    </a:cubicBezTo>
                    <a:cubicBezTo>
                      <a:pt x="4" y="86"/>
                      <a:pt x="7" y="84"/>
                      <a:pt x="7" y="79"/>
                    </a:cubicBezTo>
                    <a:cubicBezTo>
                      <a:pt x="7" y="68"/>
                      <a:pt x="7" y="64"/>
                      <a:pt x="7" y="53"/>
                    </a:cubicBezTo>
                    <a:cubicBezTo>
                      <a:pt x="7" y="46"/>
                      <a:pt x="0" y="44"/>
                      <a:pt x="0" y="37"/>
                    </a:cubicBezTo>
                    <a:cubicBezTo>
                      <a:pt x="0" y="28"/>
                      <a:pt x="3" y="16"/>
                      <a:pt x="9" y="15"/>
                    </a:cubicBezTo>
                    <a:cubicBezTo>
                      <a:pt x="9" y="12"/>
                      <a:pt x="11" y="11"/>
                      <a:pt x="11" y="9"/>
                    </a:cubicBezTo>
                    <a:cubicBezTo>
                      <a:pt x="11" y="4"/>
                      <a:pt x="11" y="3"/>
                      <a:pt x="11" y="0"/>
                    </a:cubicBezTo>
                    <a:cubicBezTo>
                      <a:pt x="12" y="0"/>
                      <a:pt x="13" y="0"/>
                      <a:pt x="14" y="0"/>
                    </a:cubicBezTo>
                    <a:cubicBezTo>
                      <a:pt x="14" y="8"/>
                      <a:pt x="18" y="14"/>
                      <a:pt x="19" y="20"/>
                    </a:cubicBezTo>
                    <a:cubicBezTo>
                      <a:pt x="21" y="26"/>
                      <a:pt x="18" y="30"/>
                      <a:pt x="21" y="37"/>
                    </a:cubicBezTo>
                    <a:cubicBezTo>
                      <a:pt x="21" y="47"/>
                      <a:pt x="21" y="47"/>
                      <a:pt x="21" y="47"/>
                    </a:cubicBezTo>
                    <a:cubicBezTo>
                      <a:pt x="20" y="52"/>
                      <a:pt x="23" y="57"/>
                      <a:pt x="24" y="59"/>
                    </a:cubicBezTo>
                    <a:cubicBezTo>
                      <a:pt x="27" y="70"/>
                      <a:pt x="33" y="79"/>
                      <a:pt x="36" y="90"/>
                    </a:cubicBezTo>
                    <a:cubicBezTo>
                      <a:pt x="34" y="86"/>
                      <a:pt x="30" y="84"/>
                      <a:pt x="26" y="84"/>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53" name="Freeform 145"/>
              <p:cNvSpPr>
                <a:spLocks/>
              </p:cNvSpPr>
              <p:nvPr/>
            </p:nvSpPr>
            <p:spPr bwMode="auto">
              <a:xfrm>
                <a:off x="5241925" y="1219200"/>
                <a:ext cx="292100" cy="214313"/>
              </a:xfrm>
              <a:custGeom>
                <a:avLst/>
                <a:gdLst/>
                <a:ahLst/>
                <a:cxnLst>
                  <a:cxn ang="0">
                    <a:pos x="76" y="161"/>
                  </a:cxn>
                  <a:cxn ang="0">
                    <a:pos x="50" y="131"/>
                  </a:cxn>
                  <a:cxn ang="0">
                    <a:pos x="103" y="67"/>
                  </a:cxn>
                  <a:cxn ang="0">
                    <a:pos x="125" y="55"/>
                  </a:cxn>
                  <a:cxn ang="0">
                    <a:pos x="134" y="45"/>
                  </a:cxn>
                  <a:cxn ang="0">
                    <a:pos x="175" y="34"/>
                  </a:cxn>
                  <a:cxn ang="0">
                    <a:pos x="220" y="11"/>
                  </a:cxn>
                  <a:cxn ang="0">
                    <a:pos x="203" y="0"/>
                  </a:cxn>
                  <a:cxn ang="0">
                    <a:pos x="136" y="25"/>
                  </a:cxn>
                  <a:cxn ang="0">
                    <a:pos x="123" y="19"/>
                  </a:cxn>
                  <a:cxn ang="0">
                    <a:pos x="109" y="25"/>
                  </a:cxn>
                  <a:cxn ang="0">
                    <a:pos x="69" y="46"/>
                  </a:cxn>
                  <a:cxn ang="0">
                    <a:pos x="52" y="49"/>
                  </a:cxn>
                  <a:cxn ang="0">
                    <a:pos x="47" y="53"/>
                  </a:cxn>
                  <a:cxn ang="0">
                    <a:pos x="50" y="61"/>
                  </a:cxn>
                  <a:cxn ang="0">
                    <a:pos x="27" y="88"/>
                  </a:cxn>
                  <a:cxn ang="0">
                    <a:pos x="34" y="98"/>
                  </a:cxn>
                  <a:cxn ang="0">
                    <a:pos x="13" y="110"/>
                  </a:cxn>
                  <a:cxn ang="0">
                    <a:pos x="13" y="117"/>
                  </a:cxn>
                  <a:cxn ang="0">
                    <a:pos x="0" y="134"/>
                  </a:cxn>
                  <a:cxn ang="0">
                    <a:pos x="8" y="143"/>
                  </a:cxn>
                  <a:cxn ang="0">
                    <a:pos x="21" y="143"/>
                  </a:cxn>
                  <a:cxn ang="0">
                    <a:pos x="27" y="158"/>
                  </a:cxn>
                  <a:cxn ang="0">
                    <a:pos x="39" y="158"/>
                  </a:cxn>
                  <a:cxn ang="0">
                    <a:pos x="42" y="161"/>
                  </a:cxn>
                  <a:cxn ang="0">
                    <a:pos x="76" y="161"/>
                  </a:cxn>
                  <a:cxn ang="0">
                    <a:pos x="72" y="156"/>
                  </a:cxn>
                  <a:cxn ang="0">
                    <a:pos x="76" y="161"/>
                  </a:cxn>
                </a:cxnLst>
                <a:rect l="0" t="0" r="r" b="b"/>
                <a:pathLst>
                  <a:path w="220" h="161">
                    <a:moveTo>
                      <a:pt x="76" y="161"/>
                    </a:moveTo>
                    <a:cubicBezTo>
                      <a:pt x="66" y="151"/>
                      <a:pt x="50" y="147"/>
                      <a:pt x="50" y="131"/>
                    </a:cubicBezTo>
                    <a:cubicBezTo>
                      <a:pt x="50" y="102"/>
                      <a:pt x="81" y="73"/>
                      <a:pt x="103" y="67"/>
                    </a:cubicBezTo>
                    <a:cubicBezTo>
                      <a:pt x="111" y="64"/>
                      <a:pt x="113" y="55"/>
                      <a:pt x="125" y="55"/>
                    </a:cubicBezTo>
                    <a:cubicBezTo>
                      <a:pt x="130" y="55"/>
                      <a:pt x="132" y="46"/>
                      <a:pt x="134" y="45"/>
                    </a:cubicBezTo>
                    <a:cubicBezTo>
                      <a:pt x="149" y="38"/>
                      <a:pt x="160" y="41"/>
                      <a:pt x="175" y="34"/>
                    </a:cubicBezTo>
                    <a:cubicBezTo>
                      <a:pt x="186" y="28"/>
                      <a:pt x="220" y="26"/>
                      <a:pt x="220" y="11"/>
                    </a:cubicBezTo>
                    <a:cubicBezTo>
                      <a:pt x="220" y="6"/>
                      <a:pt x="208" y="0"/>
                      <a:pt x="203" y="0"/>
                    </a:cubicBezTo>
                    <a:cubicBezTo>
                      <a:pt x="181" y="0"/>
                      <a:pt x="160" y="25"/>
                      <a:pt x="136" y="25"/>
                    </a:cubicBezTo>
                    <a:cubicBezTo>
                      <a:pt x="131" y="25"/>
                      <a:pt x="128" y="19"/>
                      <a:pt x="123" y="19"/>
                    </a:cubicBezTo>
                    <a:cubicBezTo>
                      <a:pt x="115" y="19"/>
                      <a:pt x="115" y="25"/>
                      <a:pt x="109" y="25"/>
                    </a:cubicBezTo>
                    <a:cubicBezTo>
                      <a:pt x="93" y="25"/>
                      <a:pt x="80" y="46"/>
                      <a:pt x="69" y="46"/>
                    </a:cubicBezTo>
                    <a:cubicBezTo>
                      <a:pt x="63" y="46"/>
                      <a:pt x="58" y="49"/>
                      <a:pt x="52" y="49"/>
                    </a:cubicBezTo>
                    <a:cubicBezTo>
                      <a:pt x="49" y="49"/>
                      <a:pt x="47" y="52"/>
                      <a:pt x="47" y="53"/>
                    </a:cubicBezTo>
                    <a:cubicBezTo>
                      <a:pt x="47" y="56"/>
                      <a:pt x="50" y="58"/>
                      <a:pt x="50" y="61"/>
                    </a:cubicBezTo>
                    <a:cubicBezTo>
                      <a:pt x="50" y="74"/>
                      <a:pt x="27" y="80"/>
                      <a:pt x="27" y="88"/>
                    </a:cubicBezTo>
                    <a:cubicBezTo>
                      <a:pt x="27" y="91"/>
                      <a:pt x="34" y="92"/>
                      <a:pt x="34" y="98"/>
                    </a:cubicBezTo>
                    <a:cubicBezTo>
                      <a:pt x="27" y="99"/>
                      <a:pt x="13" y="102"/>
                      <a:pt x="13" y="110"/>
                    </a:cubicBezTo>
                    <a:cubicBezTo>
                      <a:pt x="13" y="115"/>
                      <a:pt x="13" y="117"/>
                      <a:pt x="13" y="117"/>
                    </a:cubicBezTo>
                    <a:cubicBezTo>
                      <a:pt x="13" y="124"/>
                      <a:pt x="0" y="124"/>
                      <a:pt x="0" y="134"/>
                    </a:cubicBezTo>
                    <a:cubicBezTo>
                      <a:pt x="0" y="139"/>
                      <a:pt x="8" y="143"/>
                      <a:pt x="8" y="143"/>
                    </a:cubicBezTo>
                    <a:cubicBezTo>
                      <a:pt x="8" y="143"/>
                      <a:pt x="20" y="143"/>
                      <a:pt x="21" y="143"/>
                    </a:cubicBezTo>
                    <a:cubicBezTo>
                      <a:pt x="28" y="145"/>
                      <a:pt x="24" y="152"/>
                      <a:pt x="27" y="158"/>
                    </a:cubicBezTo>
                    <a:cubicBezTo>
                      <a:pt x="28" y="161"/>
                      <a:pt x="35" y="158"/>
                      <a:pt x="39" y="158"/>
                    </a:cubicBezTo>
                    <a:cubicBezTo>
                      <a:pt x="40" y="158"/>
                      <a:pt x="41" y="161"/>
                      <a:pt x="42" y="161"/>
                    </a:cubicBezTo>
                    <a:cubicBezTo>
                      <a:pt x="76" y="161"/>
                      <a:pt x="76" y="161"/>
                      <a:pt x="76" y="161"/>
                    </a:cubicBezTo>
                    <a:cubicBezTo>
                      <a:pt x="75" y="159"/>
                      <a:pt x="73" y="157"/>
                      <a:pt x="72" y="156"/>
                    </a:cubicBezTo>
                    <a:lnTo>
                      <a:pt x="76" y="161"/>
                    </a:ln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54" name="Freeform 146"/>
              <p:cNvSpPr>
                <a:spLocks/>
              </p:cNvSpPr>
              <p:nvPr/>
            </p:nvSpPr>
            <p:spPr bwMode="auto">
              <a:xfrm>
                <a:off x="4713288" y="1196975"/>
                <a:ext cx="2847975" cy="1058863"/>
              </a:xfrm>
              <a:custGeom>
                <a:avLst/>
                <a:gdLst/>
                <a:ahLst/>
                <a:cxnLst>
                  <a:cxn ang="0">
                    <a:pos x="1515" y="585"/>
                  </a:cxn>
                  <a:cxn ang="0">
                    <a:pos x="1460" y="485"/>
                  </a:cxn>
                  <a:cxn ang="0">
                    <a:pos x="1665" y="408"/>
                  </a:cxn>
                  <a:cxn ang="0">
                    <a:pos x="1804" y="346"/>
                  </a:cxn>
                  <a:cxn ang="0">
                    <a:pos x="1709" y="465"/>
                  </a:cxn>
                  <a:cxn ang="0">
                    <a:pos x="1793" y="452"/>
                  </a:cxn>
                  <a:cxn ang="0">
                    <a:pos x="1989" y="313"/>
                  </a:cxn>
                  <a:cxn ang="0">
                    <a:pos x="2112" y="287"/>
                  </a:cxn>
                  <a:cxn ang="0">
                    <a:pos x="1892" y="194"/>
                  </a:cxn>
                  <a:cxn ang="0">
                    <a:pos x="1660" y="159"/>
                  </a:cxn>
                  <a:cxn ang="0">
                    <a:pos x="1435" y="157"/>
                  </a:cxn>
                  <a:cxn ang="0">
                    <a:pos x="1314" y="97"/>
                  </a:cxn>
                  <a:cxn ang="0">
                    <a:pos x="1102" y="104"/>
                  </a:cxn>
                  <a:cxn ang="0">
                    <a:pos x="1016" y="27"/>
                  </a:cxn>
                  <a:cxn ang="0">
                    <a:pos x="758" y="117"/>
                  </a:cxn>
                  <a:cxn ang="0">
                    <a:pos x="668" y="148"/>
                  </a:cxn>
                  <a:cxn ang="0">
                    <a:pos x="644" y="121"/>
                  </a:cxn>
                  <a:cxn ang="0">
                    <a:pos x="511" y="207"/>
                  </a:cxn>
                  <a:cxn ang="0">
                    <a:pos x="322" y="247"/>
                  </a:cxn>
                  <a:cxn ang="0">
                    <a:pos x="214" y="296"/>
                  </a:cxn>
                  <a:cxn ang="0">
                    <a:pos x="229" y="227"/>
                  </a:cxn>
                  <a:cxn ang="0">
                    <a:pos x="127" y="236"/>
                  </a:cxn>
                  <a:cxn ang="0">
                    <a:pos x="136" y="312"/>
                  </a:cxn>
                  <a:cxn ang="0">
                    <a:pos x="117" y="395"/>
                  </a:cxn>
                  <a:cxn ang="0">
                    <a:pos x="50" y="446"/>
                  </a:cxn>
                  <a:cxn ang="0">
                    <a:pos x="16" y="495"/>
                  </a:cxn>
                  <a:cxn ang="0">
                    <a:pos x="54" y="558"/>
                  </a:cxn>
                  <a:cxn ang="0">
                    <a:pos x="88" y="597"/>
                  </a:cxn>
                  <a:cxn ang="0">
                    <a:pos x="112" y="644"/>
                  </a:cxn>
                  <a:cxn ang="0">
                    <a:pos x="208" y="647"/>
                  </a:cxn>
                  <a:cxn ang="0">
                    <a:pos x="225" y="626"/>
                  </a:cxn>
                  <a:cxn ang="0">
                    <a:pos x="284" y="701"/>
                  </a:cxn>
                  <a:cxn ang="0">
                    <a:pos x="350" y="732"/>
                  </a:cxn>
                  <a:cxn ang="0">
                    <a:pos x="366" y="742"/>
                  </a:cxn>
                  <a:cxn ang="0">
                    <a:pos x="349" y="634"/>
                  </a:cxn>
                  <a:cxn ang="0">
                    <a:pos x="412" y="645"/>
                  </a:cxn>
                  <a:cxn ang="0">
                    <a:pos x="427" y="700"/>
                  </a:cxn>
                  <a:cxn ang="0">
                    <a:pos x="428" y="746"/>
                  </a:cxn>
                  <a:cxn ang="0">
                    <a:pos x="447" y="755"/>
                  </a:cxn>
                  <a:cxn ang="0">
                    <a:pos x="522" y="777"/>
                  </a:cxn>
                  <a:cxn ang="0">
                    <a:pos x="559" y="781"/>
                  </a:cxn>
                  <a:cxn ang="0">
                    <a:pos x="608" y="770"/>
                  </a:cxn>
                  <a:cxn ang="0">
                    <a:pos x="654" y="772"/>
                  </a:cxn>
                  <a:cxn ang="0">
                    <a:pos x="677" y="748"/>
                  </a:cxn>
                  <a:cxn ang="0">
                    <a:pos x="829" y="593"/>
                  </a:cxn>
                  <a:cxn ang="0">
                    <a:pos x="994" y="534"/>
                  </a:cxn>
                  <a:cxn ang="0">
                    <a:pos x="1224" y="569"/>
                  </a:cxn>
                  <a:cxn ang="0">
                    <a:pos x="1411" y="607"/>
                  </a:cxn>
                  <a:cxn ang="0">
                    <a:pos x="1400" y="655"/>
                  </a:cxn>
                </a:cxnLst>
                <a:rect l="0" t="0" r="r" b="b"/>
                <a:pathLst>
                  <a:path w="2139" h="795">
                    <a:moveTo>
                      <a:pt x="1398" y="684"/>
                    </a:moveTo>
                    <a:cubicBezTo>
                      <a:pt x="1398" y="684"/>
                      <a:pt x="1415" y="688"/>
                      <a:pt x="1429" y="688"/>
                    </a:cubicBezTo>
                    <a:cubicBezTo>
                      <a:pt x="1454" y="688"/>
                      <a:pt x="1478" y="635"/>
                      <a:pt x="1495" y="618"/>
                    </a:cubicBezTo>
                    <a:cubicBezTo>
                      <a:pt x="1502" y="610"/>
                      <a:pt x="1512" y="596"/>
                      <a:pt x="1515" y="585"/>
                    </a:cubicBezTo>
                    <a:cubicBezTo>
                      <a:pt x="1518" y="572"/>
                      <a:pt x="1513" y="564"/>
                      <a:pt x="1520" y="551"/>
                    </a:cubicBezTo>
                    <a:cubicBezTo>
                      <a:pt x="1522" y="547"/>
                      <a:pt x="1527" y="537"/>
                      <a:pt x="1527" y="527"/>
                    </a:cubicBezTo>
                    <a:cubicBezTo>
                      <a:pt x="1527" y="515"/>
                      <a:pt x="1508" y="492"/>
                      <a:pt x="1499" y="499"/>
                    </a:cubicBezTo>
                    <a:cubicBezTo>
                      <a:pt x="1473" y="518"/>
                      <a:pt x="1460" y="488"/>
                      <a:pt x="1460" y="485"/>
                    </a:cubicBezTo>
                    <a:cubicBezTo>
                      <a:pt x="1460" y="473"/>
                      <a:pt x="1483" y="459"/>
                      <a:pt x="1493" y="450"/>
                    </a:cubicBezTo>
                    <a:cubicBezTo>
                      <a:pt x="1506" y="436"/>
                      <a:pt x="1524" y="413"/>
                      <a:pt x="1543" y="408"/>
                    </a:cubicBezTo>
                    <a:cubicBezTo>
                      <a:pt x="1560" y="404"/>
                      <a:pt x="1613" y="399"/>
                      <a:pt x="1627" y="399"/>
                    </a:cubicBezTo>
                    <a:cubicBezTo>
                      <a:pt x="1645" y="399"/>
                      <a:pt x="1654" y="408"/>
                      <a:pt x="1665" y="408"/>
                    </a:cubicBezTo>
                    <a:cubicBezTo>
                      <a:pt x="1671" y="408"/>
                      <a:pt x="1675" y="408"/>
                      <a:pt x="1689" y="408"/>
                    </a:cubicBezTo>
                    <a:cubicBezTo>
                      <a:pt x="1696" y="379"/>
                      <a:pt x="1709" y="362"/>
                      <a:pt x="1740" y="362"/>
                    </a:cubicBezTo>
                    <a:cubicBezTo>
                      <a:pt x="1748" y="362"/>
                      <a:pt x="1751" y="360"/>
                      <a:pt x="1766" y="362"/>
                    </a:cubicBezTo>
                    <a:cubicBezTo>
                      <a:pt x="1759" y="368"/>
                      <a:pt x="1756" y="406"/>
                      <a:pt x="1804" y="346"/>
                    </a:cubicBezTo>
                    <a:cubicBezTo>
                      <a:pt x="1809" y="346"/>
                      <a:pt x="1832" y="355"/>
                      <a:pt x="1797" y="377"/>
                    </a:cubicBezTo>
                    <a:cubicBezTo>
                      <a:pt x="1785" y="385"/>
                      <a:pt x="1774" y="381"/>
                      <a:pt x="1766" y="393"/>
                    </a:cubicBezTo>
                    <a:cubicBezTo>
                      <a:pt x="1757" y="406"/>
                      <a:pt x="1749" y="423"/>
                      <a:pt x="1735" y="430"/>
                    </a:cubicBezTo>
                    <a:cubicBezTo>
                      <a:pt x="1724" y="436"/>
                      <a:pt x="1709" y="447"/>
                      <a:pt x="1709" y="465"/>
                    </a:cubicBezTo>
                    <a:cubicBezTo>
                      <a:pt x="1709" y="482"/>
                      <a:pt x="1714" y="535"/>
                      <a:pt x="1726" y="545"/>
                    </a:cubicBezTo>
                    <a:cubicBezTo>
                      <a:pt x="1735" y="532"/>
                      <a:pt x="1741" y="507"/>
                      <a:pt x="1760" y="503"/>
                    </a:cubicBezTo>
                    <a:cubicBezTo>
                      <a:pt x="1757" y="491"/>
                      <a:pt x="1777" y="488"/>
                      <a:pt x="1777" y="479"/>
                    </a:cubicBezTo>
                    <a:cubicBezTo>
                      <a:pt x="1777" y="464"/>
                      <a:pt x="1793" y="460"/>
                      <a:pt x="1793" y="452"/>
                    </a:cubicBezTo>
                    <a:cubicBezTo>
                      <a:pt x="1793" y="447"/>
                      <a:pt x="1788" y="442"/>
                      <a:pt x="1793" y="432"/>
                    </a:cubicBezTo>
                    <a:cubicBezTo>
                      <a:pt x="1828" y="356"/>
                      <a:pt x="1861" y="397"/>
                      <a:pt x="1874" y="397"/>
                    </a:cubicBezTo>
                    <a:cubicBezTo>
                      <a:pt x="1914" y="397"/>
                      <a:pt x="1941" y="347"/>
                      <a:pt x="1976" y="346"/>
                    </a:cubicBezTo>
                    <a:cubicBezTo>
                      <a:pt x="2041" y="345"/>
                      <a:pt x="1989" y="320"/>
                      <a:pt x="1989" y="313"/>
                    </a:cubicBezTo>
                    <a:cubicBezTo>
                      <a:pt x="1989" y="294"/>
                      <a:pt x="2015" y="297"/>
                      <a:pt x="2020" y="287"/>
                    </a:cubicBezTo>
                    <a:cubicBezTo>
                      <a:pt x="2022" y="282"/>
                      <a:pt x="2018" y="271"/>
                      <a:pt x="2026" y="271"/>
                    </a:cubicBezTo>
                    <a:cubicBezTo>
                      <a:pt x="2054" y="271"/>
                      <a:pt x="2077" y="309"/>
                      <a:pt x="2097" y="309"/>
                    </a:cubicBezTo>
                    <a:cubicBezTo>
                      <a:pt x="2106" y="309"/>
                      <a:pt x="2108" y="293"/>
                      <a:pt x="2112" y="287"/>
                    </a:cubicBezTo>
                    <a:cubicBezTo>
                      <a:pt x="2120" y="278"/>
                      <a:pt x="2127" y="279"/>
                      <a:pt x="2139" y="275"/>
                    </a:cubicBezTo>
                    <a:cubicBezTo>
                      <a:pt x="2123" y="254"/>
                      <a:pt x="2071" y="242"/>
                      <a:pt x="2046" y="227"/>
                    </a:cubicBezTo>
                    <a:cubicBezTo>
                      <a:pt x="2011" y="207"/>
                      <a:pt x="1965" y="185"/>
                      <a:pt x="1914" y="185"/>
                    </a:cubicBezTo>
                    <a:cubicBezTo>
                      <a:pt x="1900" y="185"/>
                      <a:pt x="1890" y="188"/>
                      <a:pt x="1892" y="194"/>
                    </a:cubicBezTo>
                    <a:cubicBezTo>
                      <a:pt x="1906" y="237"/>
                      <a:pt x="1872" y="194"/>
                      <a:pt x="1863" y="194"/>
                    </a:cubicBezTo>
                    <a:cubicBezTo>
                      <a:pt x="1762" y="192"/>
                      <a:pt x="1762" y="192"/>
                      <a:pt x="1762" y="192"/>
                    </a:cubicBezTo>
                    <a:cubicBezTo>
                      <a:pt x="1756" y="169"/>
                      <a:pt x="1741" y="161"/>
                      <a:pt x="1711" y="161"/>
                    </a:cubicBezTo>
                    <a:cubicBezTo>
                      <a:pt x="1695" y="161"/>
                      <a:pt x="1670" y="167"/>
                      <a:pt x="1660" y="159"/>
                    </a:cubicBezTo>
                    <a:cubicBezTo>
                      <a:pt x="1652" y="151"/>
                      <a:pt x="1651" y="141"/>
                      <a:pt x="1638" y="137"/>
                    </a:cubicBezTo>
                    <a:cubicBezTo>
                      <a:pt x="1611" y="128"/>
                      <a:pt x="1582" y="121"/>
                      <a:pt x="1548" y="121"/>
                    </a:cubicBezTo>
                    <a:cubicBezTo>
                      <a:pt x="1513" y="121"/>
                      <a:pt x="1509" y="140"/>
                      <a:pt x="1506" y="157"/>
                    </a:cubicBezTo>
                    <a:cubicBezTo>
                      <a:pt x="1473" y="157"/>
                      <a:pt x="1457" y="157"/>
                      <a:pt x="1435" y="157"/>
                    </a:cubicBezTo>
                    <a:cubicBezTo>
                      <a:pt x="1423" y="157"/>
                      <a:pt x="1421" y="147"/>
                      <a:pt x="1407" y="146"/>
                    </a:cubicBezTo>
                    <a:cubicBezTo>
                      <a:pt x="1405" y="152"/>
                      <a:pt x="1403" y="166"/>
                      <a:pt x="1396" y="166"/>
                    </a:cubicBezTo>
                    <a:cubicBezTo>
                      <a:pt x="1377" y="166"/>
                      <a:pt x="1369" y="143"/>
                      <a:pt x="1369" y="130"/>
                    </a:cubicBezTo>
                    <a:cubicBezTo>
                      <a:pt x="1369" y="127"/>
                      <a:pt x="1405" y="105"/>
                      <a:pt x="1314" y="97"/>
                    </a:cubicBezTo>
                    <a:cubicBezTo>
                      <a:pt x="1303" y="96"/>
                      <a:pt x="1296" y="101"/>
                      <a:pt x="1296" y="115"/>
                    </a:cubicBezTo>
                    <a:cubicBezTo>
                      <a:pt x="1248" y="115"/>
                      <a:pt x="1248" y="115"/>
                      <a:pt x="1248" y="115"/>
                    </a:cubicBezTo>
                    <a:cubicBezTo>
                      <a:pt x="1233" y="111"/>
                      <a:pt x="1157" y="102"/>
                      <a:pt x="1147" y="86"/>
                    </a:cubicBezTo>
                    <a:cubicBezTo>
                      <a:pt x="1089" y="133"/>
                      <a:pt x="1102" y="104"/>
                      <a:pt x="1102" y="104"/>
                    </a:cubicBezTo>
                    <a:cubicBezTo>
                      <a:pt x="1116" y="87"/>
                      <a:pt x="1249" y="51"/>
                      <a:pt x="1140" y="24"/>
                    </a:cubicBezTo>
                    <a:cubicBezTo>
                      <a:pt x="1094" y="24"/>
                      <a:pt x="1094" y="24"/>
                      <a:pt x="1094" y="24"/>
                    </a:cubicBezTo>
                    <a:cubicBezTo>
                      <a:pt x="1089" y="12"/>
                      <a:pt x="1079" y="0"/>
                      <a:pt x="1060" y="0"/>
                    </a:cubicBezTo>
                    <a:cubicBezTo>
                      <a:pt x="1038" y="0"/>
                      <a:pt x="1028" y="17"/>
                      <a:pt x="1016" y="27"/>
                    </a:cubicBezTo>
                    <a:cubicBezTo>
                      <a:pt x="1008" y="33"/>
                      <a:pt x="951" y="56"/>
                      <a:pt x="956" y="35"/>
                    </a:cubicBezTo>
                    <a:cubicBezTo>
                      <a:pt x="941" y="40"/>
                      <a:pt x="879" y="44"/>
                      <a:pt x="847" y="73"/>
                    </a:cubicBezTo>
                    <a:cubicBezTo>
                      <a:pt x="840" y="79"/>
                      <a:pt x="838" y="97"/>
                      <a:pt x="828" y="97"/>
                    </a:cubicBezTo>
                    <a:cubicBezTo>
                      <a:pt x="813" y="97"/>
                      <a:pt x="758" y="92"/>
                      <a:pt x="758" y="117"/>
                    </a:cubicBezTo>
                    <a:cubicBezTo>
                      <a:pt x="758" y="122"/>
                      <a:pt x="763" y="128"/>
                      <a:pt x="765" y="135"/>
                    </a:cubicBezTo>
                    <a:cubicBezTo>
                      <a:pt x="755" y="141"/>
                      <a:pt x="752" y="135"/>
                      <a:pt x="721" y="135"/>
                    </a:cubicBezTo>
                    <a:cubicBezTo>
                      <a:pt x="695" y="170"/>
                      <a:pt x="697" y="129"/>
                      <a:pt x="691" y="121"/>
                    </a:cubicBezTo>
                    <a:cubicBezTo>
                      <a:pt x="689" y="136"/>
                      <a:pt x="679" y="142"/>
                      <a:pt x="668" y="148"/>
                    </a:cubicBezTo>
                    <a:cubicBezTo>
                      <a:pt x="671" y="160"/>
                      <a:pt x="690" y="173"/>
                      <a:pt x="677" y="188"/>
                    </a:cubicBezTo>
                    <a:cubicBezTo>
                      <a:pt x="667" y="198"/>
                      <a:pt x="695" y="230"/>
                      <a:pt x="680" y="230"/>
                    </a:cubicBezTo>
                    <a:cubicBezTo>
                      <a:pt x="662" y="230"/>
                      <a:pt x="657" y="164"/>
                      <a:pt x="657" y="150"/>
                    </a:cubicBezTo>
                    <a:cubicBezTo>
                      <a:pt x="657" y="135"/>
                      <a:pt x="681" y="129"/>
                      <a:pt x="644" y="121"/>
                    </a:cubicBezTo>
                    <a:cubicBezTo>
                      <a:pt x="625" y="118"/>
                      <a:pt x="589" y="149"/>
                      <a:pt x="589" y="166"/>
                    </a:cubicBezTo>
                    <a:cubicBezTo>
                      <a:pt x="589" y="186"/>
                      <a:pt x="598" y="199"/>
                      <a:pt x="608" y="210"/>
                    </a:cubicBezTo>
                    <a:cubicBezTo>
                      <a:pt x="633" y="248"/>
                      <a:pt x="574" y="205"/>
                      <a:pt x="552" y="200"/>
                    </a:cubicBezTo>
                    <a:cubicBezTo>
                      <a:pt x="492" y="184"/>
                      <a:pt x="512" y="204"/>
                      <a:pt x="511" y="207"/>
                    </a:cubicBezTo>
                    <a:cubicBezTo>
                      <a:pt x="509" y="241"/>
                      <a:pt x="495" y="214"/>
                      <a:pt x="487" y="214"/>
                    </a:cubicBezTo>
                    <a:cubicBezTo>
                      <a:pt x="473" y="214"/>
                      <a:pt x="445" y="233"/>
                      <a:pt x="425" y="223"/>
                    </a:cubicBezTo>
                    <a:cubicBezTo>
                      <a:pt x="415" y="197"/>
                      <a:pt x="349" y="256"/>
                      <a:pt x="333" y="256"/>
                    </a:cubicBezTo>
                    <a:cubicBezTo>
                      <a:pt x="327" y="256"/>
                      <a:pt x="320" y="252"/>
                      <a:pt x="322" y="247"/>
                    </a:cubicBezTo>
                    <a:cubicBezTo>
                      <a:pt x="329" y="229"/>
                      <a:pt x="319" y="191"/>
                      <a:pt x="300" y="249"/>
                    </a:cubicBezTo>
                    <a:cubicBezTo>
                      <a:pt x="298" y="253"/>
                      <a:pt x="306" y="255"/>
                      <a:pt x="306" y="263"/>
                    </a:cubicBezTo>
                    <a:cubicBezTo>
                      <a:pt x="306" y="278"/>
                      <a:pt x="283" y="267"/>
                      <a:pt x="271" y="271"/>
                    </a:cubicBezTo>
                    <a:cubicBezTo>
                      <a:pt x="259" y="275"/>
                      <a:pt x="265" y="318"/>
                      <a:pt x="214" y="296"/>
                    </a:cubicBezTo>
                    <a:cubicBezTo>
                      <a:pt x="214" y="313"/>
                      <a:pt x="214" y="313"/>
                      <a:pt x="214" y="313"/>
                    </a:cubicBezTo>
                    <a:cubicBezTo>
                      <a:pt x="189" y="311"/>
                      <a:pt x="192" y="284"/>
                      <a:pt x="183" y="271"/>
                    </a:cubicBezTo>
                    <a:cubicBezTo>
                      <a:pt x="202" y="271"/>
                      <a:pt x="212" y="271"/>
                      <a:pt x="230" y="276"/>
                    </a:cubicBezTo>
                    <a:cubicBezTo>
                      <a:pt x="255" y="282"/>
                      <a:pt x="304" y="251"/>
                      <a:pt x="229" y="227"/>
                    </a:cubicBezTo>
                    <a:cubicBezTo>
                      <a:pt x="208" y="220"/>
                      <a:pt x="160" y="196"/>
                      <a:pt x="145" y="196"/>
                    </a:cubicBezTo>
                    <a:cubicBezTo>
                      <a:pt x="144" y="196"/>
                      <a:pt x="144" y="195"/>
                      <a:pt x="133" y="196"/>
                    </a:cubicBezTo>
                    <a:cubicBezTo>
                      <a:pt x="127" y="200"/>
                      <a:pt x="111" y="208"/>
                      <a:pt x="111" y="219"/>
                    </a:cubicBezTo>
                    <a:cubicBezTo>
                      <a:pt x="111" y="227"/>
                      <a:pt x="127" y="226"/>
                      <a:pt x="127" y="236"/>
                    </a:cubicBezTo>
                    <a:cubicBezTo>
                      <a:pt x="127" y="244"/>
                      <a:pt x="119" y="247"/>
                      <a:pt x="119" y="255"/>
                    </a:cubicBezTo>
                    <a:cubicBezTo>
                      <a:pt x="119" y="263"/>
                      <a:pt x="128" y="268"/>
                      <a:pt x="128" y="277"/>
                    </a:cubicBezTo>
                    <a:cubicBezTo>
                      <a:pt x="128" y="282"/>
                      <a:pt x="123" y="285"/>
                      <a:pt x="123" y="290"/>
                    </a:cubicBezTo>
                    <a:cubicBezTo>
                      <a:pt x="123" y="300"/>
                      <a:pt x="136" y="302"/>
                      <a:pt x="136" y="312"/>
                    </a:cubicBezTo>
                    <a:cubicBezTo>
                      <a:pt x="136" y="315"/>
                      <a:pt x="132" y="317"/>
                      <a:pt x="131" y="318"/>
                    </a:cubicBezTo>
                    <a:cubicBezTo>
                      <a:pt x="135" y="325"/>
                      <a:pt x="145" y="327"/>
                      <a:pt x="145" y="336"/>
                    </a:cubicBezTo>
                    <a:cubicBezTo>
                      <a:pt x="145" y="351"/>
                      <a:pt x="115" y="367"/>
                      <a:pt x="106" y="379"/>
                    </a:cubicBezTo>
                    <a:cubicBezTo>
                      <a:pt x="109" y="384"/>
                      <a:pt x="114" y="387"/>
                      <a:pt x="117" y="395"/>
                    </a:cubicBezTo>
                    <a:cubicBezTo>
                      <a:pt x="111" y="398"/>
                      <a:pt x="98" y="405"/>
                      <a:pt x="92" y="405"/>
                    </a:cubicBezTo>
                    <a:cubicBezTo>
                      <a:pt x="85" y="405"/>
                      <a:pt x="80" y="402"/>
                      <a:pt x="70" y="402"/>
                    </a:cubicBezTo>
                    <a:cubicBezTo>
                      <a:pt x="61" y="402"/>
                      <a:pt x="38" y="410"/>
                      <a:pt x="45" y="417"/>
                    </a:cubicBezTo>
                    <a:cubicBezTo>
                      <a:pt x="67" y="438"/>
                      <a:pt x="56" y="446"/>
                      <a:pt x="50" y="446"/>
                    </a:cubicBezTo>
                    <a:cubicBezTo>
                      <a:pt x="42" y="446"/>
                      <a:pt x="40" y="435"/>
                      <a:pt x="33" y="435"/>
                    </a:cubicBezTo>
                    <a:cubicBezTo>
                      <a:pt x="25" y="435"/>
                      <a:pt x="15" y="455"/>
                      <a:pt x="15" y="465"/>
                    </a:cubicBezTo>
                    <a:cubicBezTo>
                      <a:pt x="15" y="483"/>
                      <a:pt x="1" y="480"/>
                      <a:pt x="0" y="496"/>
                    </a:cubicBezTo>
                    <a:cubicBezTo>
                      <a:pt x="6" y="495"/>
                      <a:pt x="11" y="495"/>
                      <a:pt x="16" y="495"/>
                    </a:cubicBezTo>
                    <a:cubicBezTo>
                      <a:pt x="24" y="495"/>
                      <a:pt x="30" y="494"/>
                      <a:pt x="39" y="494"/>
                    </a:cubicBezTo>
                    <a:cubicBezTo>
                      <a:pt x="48" y="494"/>
                      <a:pt x="52" y="510"/>
                      <a:pt x="52" y="520"/>
                    </a:cubicBezTo>
                    <a:cubicBezTo>
                      <a:pt x="52" y="526"/>
                      <a:pt x="46" y="529"/>
                      <a:pt x="46" y="535"/>
                    </a:cubicBezTo>
                    <a:cubicBezTo>
                      <a:pt x="46" y="544"/>
                      <a:pt x="54" y="550"/>
                      <a:pt x="54" y="558"/>
                    </a:cubicBezTo>
                    <a:cubicBezTo>
                      <a:pt x="54" y="563"/>
                      <a:pt x="46" y="565"/>
                      <a:pt x="44" y="568"/>
                    </a:cubicBezTo>
                    <a:cubicBezTo>
                      <a:pt x="39" y="576"/>
                      <a:pt x="37" y="583"/>
                      <a:pt x="37" y="593"/>
                    </a:cubicBezTo>
                    <a:cubicBezTo>
                      <a:pt x="37" y="606"/>
                      <a:pt x="46" y="603"/>
                      <a:pt x="56" y="603"/>
                    </a:cubicBezTo>
                    <a:cubicBezTo>
                      <a:pt x="70" y="603"/>
                      <a:pt x="77" y="597"/>
                      <a:pt x="88" y="597"/>
                    </a:cubicBezTo>
                    <a:cubicBezTo>
                      <a:pt x="99" y="597"/>
                      <a:pt x="97" y="620"/>
                      <a:pt x="108" y="620"/>
                    </a:cubicBezTo>
                    <a:cubicBezTo>
                      <a:pt x="108" y="638"/>
                      <a:pt x="108" y="638"/>
                      <a:pt x="108" y="638"/>
                    </a:cubicBezTo>
                    <a:cubicBezTo>
                      <a:pt x="108" y="640"/>
                      <a:pt x="109" y="641"/>
                      <a:pt x="110" y="641"/>
                    </a:cubicBezTo>
                    <a:cubicBezTo>
                      <a:pt x="112" y="644"/>
                      <a:pt x="112" y="644"/>
                      <a:pt x="112" y="644"/>
                    </a:cubicBezTo>
                    <a:cubicBezTo>
                      <a:pt x="114" y="644"/>
                      <a:pt x="120" y="642"/>
                      <a:pt x="123" y="641"/>
                    </a:cubicBezTo>
                    <a:cubicBezTo>
                      <a:pt x="132" y="639"/>
                      <a:pt x="133" y="627"/>
                      <a:pt x="143" y="627"/>
                    </a:cubicBezTo>
                    <a:cubicBezTo>
                      <a:pt x="151" y="627"/>
                      <a:pt x="171" y="660"/>
                      <a:pt x="177" y="660"/>
                    </a:cubicBezTo>
                    <a:cubicBezTo>
                      <a:pt x="184" y="660"/>
                      <a:pt x="205" y="651"/>
                      <a:pt x="208" y="647"/>
                    </a:cubicBezTo>
                    <a:cubicBezTo>
                      <a:pt x="207" y="647"/>
                      <a:pt x="196" y="645"/>
                      <a:pt x="196" y="645"/>
                    </a:cubicBezTo>
                    <a:cubicBezTo>
                      <a:pt x="194" y="645"/>
                      <a:pt x="189" y="644"/>
                      <a:pt x="189" y="638"/>
                    </a:cubicBezTo>
                    <a:cubicBezTo>
                      <a:pt x="189" y="635"/>
                      <a:pt x="221" y="623"/>
                      <a:pt x="233" y="619"/>
                    </a:cubicBezTo>
                    <a:cubicBezTo>
                      <a:pt x="233" y="619"/>
                      <a:pt x="227" y="625"/>
                      <a:pt x="225" y="626"/>
                    </a:cubicBezTo>
                    <a:cubicBezTo>
                      <a:pt x="226" y="629"/>
                      <a:pt x="237" y="641"/>
                      <a:pt x="211" y="647"/>
                    </a:cubicBezTo>
                    <a:cubicBezTo>
                      <a:pt x="223" y="673"/>
                      <a:pt x="273" y="669"/>
                      <a:pt x="273" y="704"/>
                    </a:cubicBezTo>
                    <a:cubicBezTo>
                      <a:pt x="275" y="703"/>
                      <a:pt x="275" y="703"/>
                      <a:pt x="275" y="703"/>
                    </a:cubicBezTo>
                    <a:cubicBezTo>
                      <a:pt x="278" y="702"/>
                      <a:pt x="280" y="701"/>
                      <a:pt x="284" y="701"/>
                    </a:cubicBezTo>
                    <a:cubicBezTo>
                      <a:pt x="298" y="701"/>
                      <a:pt x="297" y="710"/>
                      <a:pt x="302" y="719"/>
                    </a:cubicBezTo>
                    <a:cubicBezTo>
                      <a:pt x="303" y="721"/>
                      <a:pt x="312" y="726"/>
                      <a:pt x="312" y="726"/>
                    </a:cubicBezTo>
                    <a:cubicBezTo>
                      <a:pt x="320" y="729"/>
                      <a:pt x="322" y="742"/>
                      <a:pt x="335" y="742"/>
                    </a:cubicBezTo>
                    <a:cubicBezTo>
                      <a:pt x="344" y="742"/>
                      <a:pt x="344" y="734"/>
                      <a:pt x="350" y="732"/>
                    </a:cubicBezTo>
                    <a:cubicBezTo>
                      <a:pt x="354" y="731"/>
                      <a:pt x="353" y="731"/>
                      <a:pt x="357" y="731"/>
                    </a:cubicBezTo>
                    <a:cubicBezTo>
                      <a:pt x="358" y="733"/>
                      <a:pt x="358" y="737"/>
                      <a:pt x="360" y="739"/>
                    </a:cubicBezTo>
                    <a:cubicBezTo>
                      <a:pt x="359" y="739"/>
                      <a:pt x="360" y="740"/>
                      <a:pt x="360" y="741"/>
                    </a:cubicBezTo>
                    <a:cubicBezTo>
                      <a:pt x="366" y="742"/>
                      <a:pt x="366" y="742"/>
                      <a:pt x="366" y="742"/>
                    </a:cubicBezTo>
                    <a:cubicBezTo>
                      <a:pt x="371" y="735"/>
                      <a:pt x="371" y="724"/>
                      <a:pt x="378" y="721"/>
                    </a:cubicBezTo>
                    <a:cubicBezTo>
                      <a:pt x="366" y="714"/>
                      <a:pt x="348" y="688"/>
                      <a:pt x="348" y="673"/>
                    </a:cubicBezTo>
                    <a:cubicBezTo>
                      <a:pt x="348" y="668"/>
                      <a:pt x="338" y="662"/>
                      <a:pt x="338" y="655"/>
                    </a:cubicBezTo>
                    <a:cubicBezTo>
                      <a:pt x="338" y="653"/>
                      <a:pt x="347" y="637"/>
                      <a:pt x="349" y="634"/>
                    </a:cubicBezTo>
                    <a:cubicBezTo>
                      <a:pt x="351" y="635"/>
                      <a:pt x="365" y="628"/>
                      <a:pt x="366" y="627"/>
                    </a:cubicBezTo>
                    <a:cubicBezTo>
                      <a:pt x="377" y="623"/>
                      <a:pt x="384" y="620"/>
                      <a:pt x="399" y="620"/>
                    </a:cubicBezTo>
                    <a:cubicBezTo>
                      <a:pt x="423" y="620"/>
                      <a:pt x="427" y="631"/>
                      <a:pt x="436" y="645"/>
                    </a:cubicBezTo>
                    <a:cubicBezTo>
                      <a:pt x="429" y="650"/>
                      <a:pt x="420" y="645"/>
                      <a:pt x="412" y="645"/>
                    </a:cubicBezTo>
                    <a:cubicBezTo>
                      <a:pt x="400" y="645"/>
                      <a:pt x="383" y="656"/>
                      <a:pt x="381" y="656"/>
                    </a:cubicBezTo>
                    <a:cubicBezTo>
                      <a:pt x="382" y="665"/>
                      <a:pt x="389" y="664"/>
                      <a:pt x="391" y="669"/>
                    </a:cubicBezTo>
                    <a:cubicBezTo>
                      <a:pt x="400" y="684"/>
                      <a:pt x="412" y="690"/>
                      <a:pt x="412" y="707"/>
                    </a:cubicBezTo>
                    <a:cubicBezTo>
                      <a:pt x="415" y="705"/>
                      <a:pt x="424" y="701"/>
                      <a:pt x="427" y="700"/>
                    </a:cubicBezTo>
                    <a:cubicBezTo>
                      <a:pt x="427" y="707"/>
                      <a:pt x="434" y="710"/>
                      <a:pt x="434" y="717"/>
                    </a:cubicBezTo>
                    <a:cubicBezTo>
                      <a:pt x="421" y="717"/>
                      <a:pt x="421" y="717"/>
                      <a:pt x="421" y="717"/>
                    </a:cubicBezTo>
                    <a:cubicBezTo>
                      <a:pt x="417" y="717"/>
                      <a:pt x="413" y="721"/>
                      <a:pt x="412" y="728"/>
                    </a:cubicBezTo>
                    <a:cubicBezTo>
                      <a:pt x="421" y="729"/>
                      <a:pt x="428" y="738"/>
                      <a:pt x="428" y="746"/>
                    </a:cubicBezTo>
                    <a:cubicBezTo>
                      <a:pt x="428" y="751"/>
                      <a:pt x="424" y="753"/>
                      <a:pt x="424" y="757"/>
                    </a:cubicBezTo>
                    <a:cubicBezTo>
                      <a:pt x="424" y="761"/>
                      <a:pt x="428" y="765"/>
                      <a:pt x="429" y="766"/>
                    </a:cubicBezTo>
                    <a:cubicBezTo>
                      <a:pt x="429" y="762"/>
                      <a:pt x="434" y="762"/>
                      <a:pt x="438" y="761"/>
                    </a:cubicBezTo>
                    <a:cubicBezTo>
                      <a:pt x="443" y="759"/>
                      <a:pt x="442" y="757"/>
                      <a:pt x="447" y="755"/>
                    </a:cubicBezTo>
                    <a:cubicBezTo>
                      <a:pt x="455" y="752"/>
                      <a:pt x="460" y="754"/>
                      <a:pt x="466" y="749"/>
                    </a:cubicBezTo>
                    <a:cubicBezTo>
                      <a:pt x="476" y="755"/>
                      <a:pt x="482" y="755"/>
                      <a:pt x="491" y="758"/>
                    </a:cubicBezTo>
                    <a:cubicBezTo>
                      <a:pt x="502" y="762"/>
                      <a:pt x="505" y="772"/>
                      <a:pt x="518" y="772"/>
                    </a:cubicBezTo>
                    <a:cubicBezTo>
                      <a:pt x="518" y="774"/>
                      <a:pt x="521" y="775"/>
                      <a:pt x="522" y="777"/>
                    </a:cubicBezTo>
                    <a:cubicBezTo>
                      <a:pt x="523" y="781"/>
                      <a:pt x="522" y="787"/>
                      <a:pt x="524" y="793"/>
                    </a:cubicBezTo>
                    <a:cubicBezTo>
                      <a:pt x="529" y="787"/>
                      <a:pt x="533" y="795"/>
                      <a:pt x="537" y="795"/>
                    </a:cubicBezTo>
                    <a:cubicBezTo>
                      <a:pt x="542" y="795"/>
                      <a:pt x="544" y="791"/>
                      <a:pt x="547" y="788"/>
                    </a:cubicBezTo>
                    <a:cubicBezTo>
                      <a:pt x="551" y="784"/>
                      <a:pt x="556" y="784"/>
                      <a:pt x="559" y="781"/>
                    </a:cubicBezTo>
                    <a:cubicBezTo>
                      <a:pt x="567" y="773"/>
                      <a:pt x="568" y="762"/>
                      <a:pt x="579" y="762"/>
                    </a:cubicBezTo>
                    <a:cubicBezTo>
                      <a:pt x="583" y="762"/>
                      <a:pt x="582" y="764"/>
                      <a:pt x="586" y="764"/>
                    </a:cubicBezTo>
                    <a:cubicBezTo>
                      <a:pt x="587" y="769"/>
                      <a:pt x="597" y="765"/>
                      <a:pt x="600" y="765"/>
                    </a:cubicBezTo>
                    <a:cubicBezTo>
                      <a:pt x="604" y="765"/>
                      <a:pt x="605" y="770"/>
                      <a:pt x="608" y="770"/>
                    </a:cubicBezTo>
                    <a:cubicBezTo>
                      <a:pt x="617" y="770"/>
                      <a:pt x="624" y="765"/>
                      <a:pt x="627" y="759"/>
                    </a:cubicBezTo>
                    <a:cubicBezTo>
                      <a:pt x="628" y="760"/>
                      <a:pt x="629" y="759"/>
                      <a:pt x="630" y="759"/>
                    </a:cubicBezTo>
                    <a:cubicBezTo>
                      <a:pt x="634" y="759"/>
                      <a:pt x="636" y="749"/>
                      <a:pt x="645" y="749"/>
                    </a:cubicBezTo>
                    <a:cubicBezTo>
                      <a:pt x="654" y="749"/>
                      <a:pt x="644" y="772"/>
                      <a:pt x="654" y="772"/>
                    </a:cubicBezTo>
                    <a:cubicBezTo>
                      <a:pt x="664" y="772"/>
                      <a:pt x="668" y="764"/>
                      <a:pt x="677" y="764"/>
                    </a:cubicBezTo>
                    <a:cubicBezTo>
                      <a:pt x="682" y="764"/>
                      <a:pt x="686" y="764"/>
                      <a:pt x="692" y="765"/>
                    </a:cubicBezTo>
                    <a:cubicBezTo>
                      <a:pt x="692" y="763"/>
                      <a:pt x="692" y="763"/>
                      <a:pt x="692" y="763"/>
                    </a:cubicBezTo>
                    <a:cubicBezTo>
                      <a:pt x="690" y="753"/>
                      <a:pt x="688" y="750"/>
                      <a:pt x="677" y="748"/>
                    </a:cubicBezTo>
                    <a:cubicBezTo>
                      <a:pt x="678" y="739"/>
                      <a:pt x="687" y="719"/>
                      <a:pt x="694" y="719"/>
                    </a:cubicBezTo>
                    <a:cubicBezTo>
                      <a:pt x="735" y="719"/>
                      <a:pt x="763" y="698"/>
                      <a:pt x="763" y="649"/>
                    </a:cubicBezTo>
                    <a:cubicBezTo>
                      <a:pt x="785" y="645"/>
                      <a:pt x="787" y="618"/>
                      <a:pt x="800" y="620"/>
                    </a:cubicBezTo>
                    <a:cubicBezTo>
                      <a:pt x="836" y="624"/>
                      <a:pt x="822" y="600"/>
                      <a:pt x="829" y="593"/>
                    </a:cubicBezTo>
                    <a:cubicBezTo>
                      <a:pt x="847" y="578"/>
                      <a:pt x="873" y="578"/>
                      <a:pt x="895" y="565"/>
                    </a:cubicBezTo>
                    <a:cubicBezTo>
                      <a:pt x="898" y="563"/>
                      <a:pt x="906" y="554"/>
                      <a:pt x="913" y="554"/>
                    </a:cubicBezTo>
                    <a:cubicBezTo>
                      <a:pt x="924" y="554"/>
                      <a:pt x="943" y="567"/>
                      <a:pt x="961" y="567"/>
                    </a:cubicBezTo>
                    <a:cubicBezTo>
                      <a:pt x="986" y="567"/>
                      <a:pt x="981" y="534"/>
                      <a:pt x="994" y="534"/>
                    </a:cubicBezTo>
                    <a:cubicBezTo>
                      <a:pt x="1002" y="534"/>
                      <a:pt x="1029" y="538"/>
                      <a:pt x="1032" y="545"/>
                    </a:cubicBezTo>
                    <a:cubicBezTo>
                      <a:pt x="1042" y="573"/>
                      <a:pt x="1060" y="558"/>
                      <a:pt x="1072" y="558"/>
                    </a:cubicBezTo>
                    <a:cubicBezTo>
                      <a:pt x="1099" y="558"/>
                      <a:pt x="1107" y="580"/>
                      <a:pt x="1135" y="580"/>
                    </a:cubicBezTo>
                    <a:cubicBezTo>
                      <a:pt x="1160" y="580"/>
                      <a:pt x="1192" y="557"/>
                      <a:pt x="1224" y="569"/>
                    </a:cubicBezTo>
                    <a:cubicBezTo>
                      <a:pt x="1266" y="586"/>
                      <a:pt x="1245" y="512"/>
                      <a:pt x="1301" y="512"/>
                    </a:cubicBezTo>
                    <a:cubicBezTo>
                      <a:pt x="1340" y="512"/>
                      <a:pt x="1339" y="543"/>
                      <a:pt x="1354" y="567"/>
                    </a:cubicBezTo>
                    <a:cubicBezTo>
                      <a:pt x="1360" y="576"/>
                      <a:pt x="1379" y="577"/>
                      <a:pt x="1387" y="585"/>
                    </a:cubicBezTo>
                    <a:cubicBezTo>
                      <a:pt x="1393" y="590"/>
                      <a:pt x="1398" y="607"/>
                      <a:pt x="1411" y="607"/>
                    </a:cubicBezTo>
                    <a:cubicBezTo>
                      <a:pt x="1426" y="607"/>
                      <a:pt x="1428" y="593"/>
                      <a:pt x="1446" y="593"/>
                    </a:cubicBezTo>
                    <a:cubicBezTo>
                      <a:pt x="1446" y="604"/>
                      <a:pt x="1446" y="604"/>
                      <a:pt x="1446" y="604"/>
                    </a:cubicBezTo>
                    <a:cubicBezTo>
                      <a:pt x="1437" y="614"/>
                      <a:pt x="1433" y="638"/>
                      <a:pt x="1422" y="644"/>
                    </a:cubicBezTo>
                    <a:cubicBezTo>
                      <a:pt x="1412" y="650"/>
                      <a:pt x="1394" y="651"/>
                      <a:pt x="1400" y="655"/>
                    </a:cubicBezTo>
                    <a:cubicBezTo>
                      <a:pt x="1415" y="665"/>
                      <a:pt x="1398" y="684"/>
                      <a:pt x="1398" y="684"/>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55" name="Freeform 147"/>
              <p:cNvSpPr>
                <a:spLocks/>
              </p:cNvSpPr>
              <p:nvPr/>
            </p:nvSpPr>
            <p:spPr bwMode="auto">
              <a:xfrm>
                <a:off x="5614988" y="1879600"/>
                <a:ext cx="1023938" cy="646113"/>
              </a:xfrm>
              <a:custGeom>
                <a:avLst/>
                <a:gdLst/>
                <a:ahLst/>
                <a:cxnLst>
                  <a:cxn ang="0">
                    <a:pos x="585" y="307"/>
                  </a:cxn>
                  <a:cxn ang="0">
                    <a:pos x="573" y="287"/>
                  </a:cxn>
                  <a:cxn ang="0">
                    <a:pos x="614" y="256"/>
                  </a:cxn>
                  <a:cxn ang="0">
                    <a:pos x="588" y="246"/>
                  </a:cxn>
                  <a:cxn ang="0">
                    <a:pos x="570" y="255"/>
                  </a:cxn>
                  <a:cxn ang="0">
                    <a:pos x="552" y="236"/>
                  </a:cxn>
                  <a:cxn ang="0">
                    <a:pos x="590" y="209"/>
                  </a:cxn>
                  <a:cxn ang="0">
                    <a:pos x="606" y="212"/>
                  </a:cxn>
                  <a:cxn ang="0">
                    <a:pos x="634" y="216"/>
                  </a:cxn>
                  <a:cxn ang="0">
                    <a:pos x="648" y="231"/>
                  </a:cxn>
                  <a:cxn ang="0">
                    <a:pos x="648" y="248"/>
                  </a:cxn>
                  <a:cxn ang="0">
                    <a:pos x="666" y="254"/>
                  </a:cxn>
                  <a:cxn ang="0">
                    <a:pos x="659" y="264"/>
                  </a:cxn>
                  <a:cxn ang="0">
                    <a:pos x="665" y="275"/>
                  </a:cxn>
                  <a:cxn ang="0">
                    <a:pos x="664" y="290"/>
                  </a:cxn>
                  <a:cxn ang="0">
                    <a:pos x="668" y="295"/>
                  </a:cxn>
                  <a:cxn ang="0">
                    <a:pos x="690" y="286"/>
                  </a:cxn>
                  <a:cxn ang="0">
                    <a:pos x="683" y="232"/>
                  </a:cxn>
                  <a:cxn ang="0">
                    <a:pos x="688" y="210"/>
                  </a:cxn>
                  <a:cxn ang="0">
                    <a:pos x="721" y="172"/>
                  </a:cxn>
                  <a:cxn ang="0">
                    <a:pos x="745" y="132"/>
                  </a:cxn>
                  <a:cxn ang="0">
                    <a:pos x="769" y="81"/>
                  </a:cxn>
                  <a:cxn ang="0">
                    <a:pos x="710" y="73"/>
                  </a:cxn>
                  <a:cxn ang="0">
                    <a:pos x="624" y="0"/>
                  </a:cxn>
                  <a:cxn ang="0">
                    <a:pos x="458" y="68"/>
                  </a:cxn>
                  <a:cxn ang="0">
                    <a:pos x="355" y="33"/>
                  </a:cxn>
                  <a:cxn ang="0">
                    <a:pos x="284" y="55"/>
                  </a:cxn>
                  <a:cxn ang="0">
                    <a:pos x="218" y="53"/>
                  </a:cxn>
                  <a:cxn ang="0">
                    <a:pos x="123" y="108"/>
                  </a:cxn>
                  <a:cxn ang="0">
                    <a:pos x="17" y="207"/>
                  </a:cxn>
                  <a:cxn ang="0">
                    <a:pos x="15" y="251"/>
                  </a:cxn>
                  <a:cxn ang="0">
                    <a:pos x="25" y="261"/>
                  </a:cxn>
                  <a:cxn ang="0">
                    <a:pos x="50" y="280"/>
                  </a:cxn>
                  <a:cxn ang="0">
                    <a:pos x="83" y="284"/>
                  </a:cxn>
                  <a:cxn ang="0">
                    <a:pos x="73" y="317"/>
                  </a:cxn>
                  <a:cxn ang="0">
                    <a:pos x="63" y="326"/>
                  </a:cxn>
                  <a:cxn ang="0">
                    <a:pos x="73" y="343"/>
                  </a:cxn>
                  <a:cxn ang="0">
                    <a:pos x="110" y="357"/>
                  </a:cxn>
                  <a:cxn ang="0">
                    <a:pos x="132" y="373"/>
                  </a:cxn>
                  <a:cxn ang="0">
                    <a:pos x="160" y="384"/>
                  </a:cxn>
                  <a:cxn ang="0">
                    <a:pos x="186" y="382"/>
                  </a:cxn>
                  <a:cxn ang="0">
                    <a:pos x="210" y="381"/>
                  </a:cxn>
                  <a:cxn ang="0">
                    <a:pos x="255" y="372"/>
                  </a:cxn>
                  <a:cxn ang="0">
                    <a:pos x="275" y="366"/>
                  </a:cxn>
                  <a:cxn ang="0">
                    <a:pos x="282" y="362"/>
                  </a:cxn>
                  <a:cxn ang="0">
                    <a:pos x="316" y="400"/>
                  </a:cxn>
                  <a:cxn ang="0">
                    <a:pos x="306" y="439"/>
                  </a:cxn>
                  <a:cxn ang="0">
                    <a:pos x="324" y="450"/>
                  </a:cxn>
                  <a:cxn ang="0">
                    <a:pos x="346" y="467"/>
                  </a:cxn>
                  <a:cxn ang="0">
                    <a:pos x="351" y="472"/>
                  </a:cxn>
                  <a:cxn ang="0">
                    <a:pos x="353" y="457"/>
                  </a:cxn>
                  <a:cxn ang="0">
                    <a:pos x="379" y="454"/>
                  </a:cxn>
                  <a:cxn ang="0">
                    <a:pos x="416" y="453"/>
                  </a:cxn>
                  <a:cxn ang="0">
                    <a:pos x="431" y="470"/>
                  </a:cxn>
                  <a:cxn ang="0">
                    <a:pos x="454" y="486"/>
                  </a:cxn>
                  <a:cxn ang="0">
                    <a:pos x="476" y="470"/>
                  </a:cxn>
                  <a:cxn ang="0">
                    <a:pos x="503" y="455"/>
                  </a:cxn>
                  <a:cxn ang="0">
                    <a:pos x="552" y="439"/>
                  </a:cxn>
                  <a:cxn ang="0">
                    <a:pos x="576" y="406"/>
                  </a:cxn>
                  <a:cxn ang="0">
                    <a:pos x="604" y="355"/>
                  </a:cxn>
                  <a:cxn ang="0">
                    <a:pos x="586" y="307"/>
                  </a:cxn>
                </a:cxnLst>
                <a:rect l="0" t="0" r="r" b="b"/>
                <a:pathLst>
                  <a:path w="769" h="486">
                    <a:moveTo>
                      <a:pt x="586" y="307"/>
                    </a:moveTo>
                    <a:cubicBezTo>
                      <a:pt x="585" y="307"/>
                      <a:pt x="585" y="307"/>
                      <a:pt x="585" y="307"/>
                    </a:cubicBezTo>
                    <a:cubicBezTo>
                      <a:pt x="585" y="307"/>
                      <a:pt x="585" y="300"/>
                      <a:pt x="585" y="298"/>
                    </a:cubicBezTo>
                    <a:cubicBezTo>
                      <a:pt x="582" y="298"/>
                      <a:pt x="573" y="294"/>
                      <a:pt x="573" y="287"/>
                    </a:cubicBezTo>
                    <a:cubicBezTo>
                      <a:pt x="573" y="282"/>
                      <a:pt x="581" y="282"/>
                      <a:pt x="582" y="276"/>
                    </a:cubicBezTo>
                    <a:cubicBezTo>
                      <a:pt x="586" y="264"/>
                      <a:pt x="605" y="264"/>
                      <a:pt x="614" y="256"/>
                    </a:cubicBezTo>
                    <a:cubicBezTo>
                      <a:pt x="611" y="251"/>
                      <a:pt x="604" y="256"/>
                      <a:pt x="598" y="252"/>
                    </a:cubicBezTo>
                    <a:cubicBezTo>
                      <a:pt x="595" y="250"/>
                      <a:pt x="593" y="246"/>
                      <a:pt x="588" y="246"/>
                    </a:cubicBezTo>
                    <a:cubicBezTo>
                      <a:pt x="585" y="246"/>
                      <a:pt x="585" y="256"/>
                      <a:pt x="582" y="256"/>
                    </a:cubicBezTo>
                    <a:cubicBezTo>
                      <a:pt x="578" y="256"/>
                      <a:pt x="574" y="257"/>
                      <a:pt x="570" y="255"/>
                    </a:cubicBezTo>
                    <a:cubicBezTo>
                      <a:pt x="565" y="252"/>
                      <a:pt x="567" y="247"/>
                      <a:pt x="562" y="243"/>
                    </a:cubicBezTo>
                    <a:cubicBezTo>
                      <a:pt x="560" y="242"/>
                      <a:pt x="552" y="240"/>
                      <a:pt x="552" y="236"/>
                    </a:cubicBezTo>
                    <a:cubicBezTo>
                      <a:pt x="552" y="227"/>
                      <a:pt x="565" y="230"/>
                      <a:pt x="571" y="225"/>
                    </a:cubicBezTo>
                    <a:cubicBezTo>
                      <a:pt x="577" y="221"/>
                      <a:pt x="587" y="215"/>
                      <a:pt x="590" y="209"/>
                    </a:cubicBezTo>
                    <a:cubicBezTo>
                      <a:pt x="591" y="208"/>
                      <a:pt x="593" y="203"/>
                      <a:pt x="597" y="203"/>
                    </a:cubicBezTo>
                    <a:cubicBezTo>
                      <a:pt x="601" y="203"/>
                      <a:pt x="606" y="209"/>
                      <a:pt x="606" y="212"/>
                    </a:cubicBezTo>
                    <a:cubicBezTo>
                      <a:pt x="606" y="219"/>
                      <a:pt x="597" y="222"/>
                      <a:pt x="597" y="230"/>
                    </a:cubicBezTo>
                    <a:cubicBezTo>
                      <a:pt x="610" y="230"/>
                      <a:pt x="620" y="216"/>
                      <a:pt x="634" y="216"/>
                    </a:cubicBezTo>
                    <a:cubicBezTo>
                      <a:pt x="639" y="216"/>
                      <a:pt x="641" y="221"/>
                      <a:pt x="648" y="221"/>
                    </a:cubicBezTo>
                    <a:cubicBezTo>
                      <a:pt x="646" y="226"/>
                      <a:pt x="648" y="226"/>
                      <a:pt x="648" y="231"/>
                    </a:cubicBezTo>
                    <a:cubicBezTo>
                      <a:pt x="648" y="235"/>
                      <a:pt x="643" y="235"/>
                      <a:pt x="643" y="240"/>
                    </a:cubicBezTo>
                    <a:cubicBezTo>
                      <a:pt x="643" y="242"/>
                      <a:pt x="645" y="248"/>
                      <a:pt x="648" y="248"/>
                    </a:cubicBezTo>
                    <a:cubicBezTo>
                      <a:pt x="649" y="248"/>
                      <a:pt x="651" y="245"/>
                      <a:pt x="654" y="245"/>
                    </a:cubicBezTo>
                    <a:cubicBezTo>
                      <a:pt x="659" y="245"/>
                      <a:pt x="666" y="249"/>
                      <a:pt x="666" y="254"/>
                    </a:cubicBezTo>
                    <a:cubicBezTo>
                      <a:pt x="666" y="257"/>
                      <a:pt x="662" y="260"/>
                      <a:pt x="659" y="260"/>
                    </a:cubicBezTo>
                    <a:cubicBezTo>
                      <a:pt x="659" y="264"/>
                      <a:pt x="659" y="264"/>
                      <a:pt x="659" y="264"/>
                    </a:cubicBezTo>
                    <a:cubicBezTo>
                      <a:pt x="660" y="265"/>
                      <a:pt x="660" y="267"/>
                      <a:pt x="663" y="268"/>
                    </a:cubicBezTo>
                    <a:cubicBezTo>
                      <a:pt x="663" y="270"/>
                      <a:pt x="665" y="272"/>
                      <a:pt x="665" y="275"/>
                    </a:cubicBezTo>
                    <a:cubicBezTo>
                      <a:pt x="665" y="276"/>
                      <a:pt x="661" y="282"/>
                      <a:pt x="661" y="285"/>
                    </a:cubicBezTo>
                    <a:cubicBezTo>
                      <a:pt x="661" y="287"/>
                      <a:pt x="661" y="289"/>
                      <a:pt x="664" y="290"/>
                    </a:cubicBezTo>
                    <a:cubicBezTo>
                      <a:pt x="663" y="292"/>
                      <a:pt x="661" y="293"/>
                      <a:pt x="661" y="295"/>
                    </a:cubicBezTo>
                    <a:cubicBezTo>
                      <a:pt x="668" y="295"/>
                      <a:pt x="668" y="295"/>
                      <a:pt x="668" y="295"/>
                    </a:cubicBezTo>
                    <a:cubicBezTo>
                      <a:pt x="670" y="293"/>
                      <a:pt x="671" y="293"/>
                      <a:pt x="676" y="291"/>
                    </a:cubicBezTo>
                    <a:cubicBezTo>
                      <a:pt x="676" y="287"/>
                      <a:pt x="687" y="287"/>
                      <a:pt x="690" y="286"/>
                    </a:cubicBezTo>
                    <a:cubicBezTo>
                      <a:pt x="696" y="284"/>
                      <a:pt x="699" y="279"/>
                      <a:pt x="699" y="269"/>
                    </a:cubicBezTo>
                    <a:cubicBezTo>
                      <a:pt x="699" y="252"/>
                      <a:pt x="692" y="242"/>
                      <a:pt x="683" y="232"/>
                    </a:cubicBezTo>
                    <a:cubicBezTo>
                      <a:pt x="679" y="228"/>
                      <a:pt x="674" y="224"/>
                      <a:pt x="675" y="217"/>
                    </a:cubicBezTo>
                    <a:cubicBezTo>
                      <a:pt x="680" y="217"/>
                      <a:pt x="685" y="214"/>
                      <a:pt x="688" y="210"/>
                    </a:cubicBezTo>
                    <a:cubicBezTo>
                      <a:pt x="691" y="207"/>
                      <a:pt x="699" y="203"/>
                      <a:pt x="701" y="199"/>
                    </a:cubicBezTo>
                    <a:cubicBezTo>
                      <a:pt x="707" y="187"/>
                      <a:pt x="710" y="180"/>
                      <a:pt x="721" y="172"/>
                    </a:cubicBezTo>
                    <a:cubicBezTo>
                      <a:pt x="721" y="172"/>
                      <a:pt x="738" y="153"/>
                      <a:pt x="723" y="143"/>
                    </a:cubicBezTo>
                    <a:cubicBezTo>
                      <a:pt x="717" y="139"/>
                      <a:pt x="735" y="138"/>
                      <a:pt x="745" y="132"/>
                    </a:cubicBezTo>
                    <a:cubicBezTo>
                      <a:pt x="756" y="126"/>
                      <a:pt x="760" y="102"/>
                      <a:pt x="769" y="92"/>
                    </a:cubicBezTo>
                    <a:cubicBezTo>
                      <a:pt x="769" y="81"/>
                      <a:pt x="769" y="81"/>
                      <a:pt x="769" y="81"/>
                    </a:cubicBezTo>
                    <a:cubicBezTo>
                      <a:pt x="751" y="81"/>
                      <a:pt x="749" y="95"/>
                      <a:pt x="734" y="95"/>
                    </a:cubicBezTo>
                    <a:cubicBezTo>
                      <a:pt x="721" y="95"/>
                      <a:pt x="716" y="78"/>
                      <a:pt x="710" y="73"/>
                    </a:cubicBezTo>
                    <a:cubicBezTo>
                      <a:pt x="702" y="65"/>
                      <a:pt x="683" y="64"/>
                      <a:pt x="677" y="55"/>
                    </a:cubicBezTo>
                    <a:cubicBezTo>
                      <a:pt x="662" y="31"/>
                      <a:pt x="663" y="0"/>
                      <a:pt x="624" y="0"/>
                    </a:cubicBezTo>
                    <a:cubicBezTo>
                      <a:pt x="568" y="0"/>
                      <a:pt x="589" y="74"/>
                      <a:pt x="547" y="57"/>
                    </a:cubicBezTo>
                    <a:cubicBezTo>
                      <a:pt x="515" y="45"/>
                      <a:pt x="483" y="68"/>
                      <a:pt x="458" y="68"/>
                    </a:cubicBezTo>
                    <a:cubicBezTo>
                      <a:pt x="430" y="68"/>
                      <a:pt x="422" y="46"/>
                      <a:pt x="395" y="46"/>
                    </a:cubicBezTo>
                    <a:cubicBezTo>
                      <a:pt x="383" y="46"/>
                      <a:pt x="365" y="61"/>
                      <a:pt x="355" y="33"/>
                    </a:cubicBezTo>
                    <a:cubicBezTo>
                      <a:pt x="352" y="26"/>
                      <a:pt x="325" y="22"/>
                      <a:pt x="317" y="22"/>
                    </a:cubicBezTo>
                    <a:cubicBezTo>
                      <a:pt x="304" y="22"/>
                      <a:pt x="309" y="55"/>
                      <a:pt x="284" y="55"/>
                    </a:cubicBezTo>
                    <a:cubicBezTo>
                      <a:pt x="266" y="55"/>
                      <a:pt x="247" y="42"/>
                      <a:pt x="236" y="42"/>
                    </a:cubicBezTo>
                    <a:cubicBezTo>
                      <a:pt x="229" y="42"/>
                      <a:pt x="221" y="51"/>
                      <a:pt x="218" y="53"/>
                    </a:cubicBezTo>
                    <a:cubicBezTo>
                      <a:pt x="196" y="66"/>
                      <a:pt x="170" y="66"/>
                      <a:pt x="152" y="81"/>
                    </a:cubicBezTo>
                    <a:cubicBezTo>
                      <a:pt x="145" y="88"/>
                      <a:pt x="159" y="112"/>
                      <a:pt x="123" y="108"/>
                    </a:cubicBezTo>
                    <a:cubicBezTo>
                      <a:pt x="110" y="106"/>
                      <a:pt x="108" y="133"/>
                      <a:pt x="86" y="137"/>
                    </a:cubicBezTo>
                    <a:cubicBezTo>
                      <a:pt x="86" y="186"/>
                      <a:pt x="58" y="207"/>
                      <a:pt x="17" y="207"/>
                    </a:cubicBezTo>
                    <a:cubicBezTo>
                      <a:pt x="10" y="207"/>
                      <a:pt x="1" y="227"/>
                      <a:pt x="0" y="236"/>
                    </a:cubicBezTo>
                    <a:cubicBezTo>
                      <a:pt x="11" y="238"/>
                      <a:pt x="13" y="241"/>
                      <a:pt x="15" y="251"/>
                    </a:cubicBezTo>
                    <a:cubicBezTo>
                      <a:pt x="15" y="253"/>
                      <a:pt x="15" y="253"/>
                      <a:pt x="15" y="253"/>
                    </a:cubicBezTo>
                    <a:cubicBezTo>
                      <a:pt x="15" y="261"/>
                      <a:pt x="19" y="259"/>
                      <a:pt x="25" y="261"/>
                    </a:cubicBezTo>
                    <a:cubicBezTo>
                      <a:pt x="30" y="262"/>
                      <a:pt x="28" y="268"/>
                      <a:pt x="31" y="271"/>
                    </a:cubicBezTo>
                    <a:cubicBezTo>
                      <a:pt x="37" y="277"/>
                      <a:pt x="42" y="277"/>
                      <a:pt x="50" y="280"/>
                    </a:cubicBezTo>
                    <a:cubicBezTo>
                      <a:pt x="58" y="279"/>
                      <a:pt x="61" y="272"/>
                      <a:pt x="69" y="272"/>
                    </a:cubicBezTo>
                    <a:cubicBezTo>
                      <a:pt x="73" y="272"/>
                      <a:pt x="83" y="280"/>
                      <a:pt x="83" y="284"/>
                    </a:cubicBezTo>
                    <a:cubicBezTo>
                      <a:pt x="83" y="296"/>
                      <a:pt x="66" y="294"/>
                      <a:pt x="66" y="306"/>
                    </a:cubicBezTo>
                    <a:cubicBezTo>
                      <a:pt x="66" y="311"/>
                      <a:pt x="73" y="312"/>
                      <a:pt x="73" y="317"/>
                    </a:cubicBezTo>
                    <a:cubicBezTo>
                      <a:pt x="73" y="323"/>
                      <a:pt x="68" y="322"/>
                      <a:pt x="63" y="322"/>
                    </a:cubicBezTo>
                    <a:cubicBezTo>
                      <a:pt x="63" y="326"/>
                      <a:pt x="63" y="326"/>
                      <a:pt x="63" y="326"/>
                    </a:cubicBezTo>
                    <a:cubicBezTo>
                      <a:pt x="64" y="331"/>
                      <a:pt x="64" y="335"/>
                      <a:pt x="65" y="340"/>
                    </a:cubicBezTo>
                    <a:cubicBezTo>
                      <a:pt x="66" y="343"/>
                      <a:pt x="71" y="342"/>
                      <a:pt x="73" y="343"/>
                    </a:cubicBezTo>
                    <a:cubicBezTo>
                      <a:pt x="80" y="345"/>
                      <a:pt x="83" y="351"/>
                      <a:pt x="91" y="353"/>
                    </a:cubicBezTo>
                    <a:cubicBezTo>
                      <a:pt x="100" y="355"/>
                      <a:pt x="105" y="352"/>
                      <a:pt x="110" y="357"/>
                    </a:cubicBezTo>
                    <a:cubicBezTo>
                      <a:pt x="116" y="363"/>
                      <a:pt x="120" y="361"/>
                      <a:pt x="127" y="364"/>
                    </a:cubicBezTo>
                    <a:cubicBezTo>
                      <a:pt x="130" y="366"/>
                      <a:pt x="130" y="369"/>
                      <a:pt x="132" y="373"/>
                    </a:cubicBezTo>
                    <a:cubicBezTo>
                      <a:pt x="133" y="376"/>
                      <a:pt x="137" y="372"/>
                      <a:pt x="139" y="373"/>
                    </a:cubicBezTo>
                    <a:cubicBezTo>
                      <a:pt x="146" y="378"/>
                      <a:pt x="150" y="384"/>
                      <a:pt x="160" y="384"/>
                    </a:cubicBezTo>
                    <a:cubicBezTo>
                      <a:pt x="166" y="384"/>
                      <a:pt x="172" y="384"/>
                      <a:pt x="178" y="384"/>
                    </a:cubicBezTo>
                    <a:cubicBezTo>
                      <a:pt x="182" y="384"/>
                      <a:pt x="184" y="382"/>
                      <a:pt x="186" y="382"/>
                    </a:cubicBezTo>
                    <a:cubicBezTo>
                      <a:pt x="189" y="382"/>
                      <a:pt x="190" y="389"/>
                      <a:pt x="191" y="392"/>
                    </a:cubicBezTo>
                    <a:cubicBezTo>
                      <a:pt x="197" y="389"/>
                      <a:pt x="199" y="381"/>
                      <a:pt x="210" y="381"/>
                    </a:cubicBezTo>
                    <a:cubicBezTo>
                      <a:pt x="219" y="381"/>
                      <a:pt x="224" y="386"/>
                      <a:pt x="231" y="386"/>
                    </a:cubicBezTo>
                    <a:cubicBezTo>
                      <a:pt x="238" y="386"/>
                      <a:pt x="252" y="374"/>
                      <a:pt x="255" y="372"/>
                    </a:cubicBezTo>
                    <a:cubicBezTo>
                      <a:pt x="258" y="370"/>
                      <a:pt x="259" y="369"/>
                      <a:pt x="260" y="367"/>
                    </a:cubicBezTo>
                    <a:cubicBezTo>
                      <a:pt x="264" y="363"/>
                      <a:pt x="270" y="368"/>
                      <a:pt x="275" y="366"/>
                    </a:cubicBezTo>
                    <a:cubicBezTo>
                      <a:pt x="279" y="362"/>
                      <a:pt x="279" y="362"/>
                      <a:pt x="279" y="362"/>
                    </a:cubicBezTo>
                    <a:cubicBezTo>
                      <a:pt x="282" y="362"/>
                      <a:pt x="282" y="362"/>
                      <a:pt x="282" y="362"/>
                    </a:cubicBezTo>
                    <a:cubicBezTo>
                      <a:pt x="285" y="377"/>
                      <a:pt x="294" y="376"/>
                      <a:pt x="305" y="381"/>
                    </a:cubicBezTo>
                    <a:cubicBezTo>
                      <a:pt x="309" y="388"/>
                      <a:pt x="316" y="391"/>
                      <a:pt x="316" y="400"/>
                    </a:cubicBezTo>
                    <a:cubicBezTo>
                      <a:pt x="316" y="417"/>
                      <a:pt x="304" y="418"/>
                      <a:pt x="304" y="434"/>
                    </a:cubicBezTo>
                    <a:cubicBezTo>
                      <a:pt x="304" y="436"/>
                      <a:pt x="305" y="439"/>
                      <a:pt x="306" y="439"/>
                    </a:cubicBezTo>
                    <a:cubicBezTo>
                      <a:pt x="309" y="439"/>
                      <a:pt x="312" y="436"/>
                      <a:pt x="315" y="436"/>
                    </a:cubicBezTo>
                    <a:cubicBezTo>
                      <a:pt x="319" y="436"/>
                      <a:pt x="320" y="449"/>
                      <a:pt x="324" y="450"/>
                    </a:cubicBezTo>
                    <a:cubicBezTo>
                      <a:pt x="324" y="459"/>
                      <a:pt x="330" y="468"/>
                      <a:pt x="338" y="468"/>
                    </a:cubicBezTo>
                    <a:cubicBezTo>
                      <a:pt x="342" y="468"/>
                      <a:pt x="343" y="467"/>
                      <a:pt x="346" y="467"/>
                    </a:cubicBezTo>
                    <a:cubicBezTo>
                      <a:pt x="348" y="467"/>
                      <a:pt x="348" y="467"/>
                      <a:pt x="348" y="467"/>
                    </a:cubicBezTo>
                    <a:cubicBezTo>
                      <a:pt x="348" y="471"/>
                      <a:pt x="350" y="472"/>
                      <a:pt x="351" y="472"/>
                    </a:cubicBezTo>
                    <a:cubicBezTo>
                      <a:pt x="352" y="472"/>
                      <a:pt x="353" y="470"/>
                      <a:pt x="353" y="468"/>
                    </a:cubicBezTo>
                    <a:cubicBezTo>
                      <a:pt x="353" y="464"/>
                      <a:pt x="353" y="461"/>
                      <a:pt x="353" y="457"/>
                    </a:cubicBezTo>
                    <a:cubicBezTo>
                      <a:pt x="353" y="457"/>
                      <a:pt x="363" y="454"/>
                      <a:pt x="365" y="454"/>
                    </a:cubicBezTo>
                    <a:cubicBezTo>
                      <a:pt x="379" y="454"/>
                      <a:pt x="379" y="454"/>
                      <a:pt x="379" y="454"/>
                    </a:cubicBezTo>
                    <a:cubicBezTo>
                      <a:pt x="385" y="457"/>
                      <a:pt x="390" y="448"/>
                      <a:pt x="397" y="448"/>
                    </a:cubicBezTo>
                    <a:cubicBezTo>
                      <a:pt x="404" y="448"/>
                      <a:pt x="408" y="453"/>
                      <a:pt x="416" y="453"/>
                    </a:cubicBezTo>
                    <a:cubicBezTo>
                      <a:pt x="416" y="464"/>
                      <a:pt x="424" y="468"/>
                      <a:pt x="431" y="470"/>
                    </a:cubicBezTo>
                    <a:cubicBezTo>
                      <a:pt x="431" y="470"/>
                      <a:pt x="431" y="470"/>
                      <a:pt x="431" y="470"/>
                    </a:cubicBezTo>
                    <a:cubicBezTo>
                      <a:pt x="439" y="474"/>
                      <a:pt x="444" y="471"/>
                      <a:pt x="452" y="475"/>
                    </a:cubicBezTo>
                    <a:cubicBezTo>
                      <a:pt x="452" y="477"/>
                      <a:pt x="451" y="486"/>
                      <a:pt x="454" y="486"/>
                    </a:cubicBezTo>
                    <a:cubicBezTo>
                      <a:pt x="459" y="486"/>
                      <a:pt x="457" y="480"/>
                      <a:pt x="460" y="477"/>
                    </a:cubicBezTo>
                    <a:cubicBezTo>
                      <a:pt x="463" y="474"/>
                      <a:pt x="472" y="472"/>
                      <a:pt x="476" y="470"/>
                    </a:cubicBezTo>
                    <a:cubicBezTo>
                      <a:pt x="484" y="466"/>
                      <a:pt x="492" y="468"/>
                      <a:pt x="498" y="463"/>
                    </a:cubicBezTo>
                    <a:cubicBezTo>
                      <a:pt x="498" y="463"/>
                      <a:pt x="502" y="455"/>
                      <a:pt x="503" y="455"/>
                    </a:cubicBezTo>
                    <a:cubicBezTo>
                      <a:pt x="507" y="455"/>
                      <a:pt x="510" y="458"/>
                      <a:pt x="514" y="458"/>
                    </a:cubicBezTo>
                    <a:cubicBezTo>
                      <a:pt x="534" y="458"/>
                      <a:pt x="539" y="446"/>
                      <a:pt x="552" y="439"/>
                    </a:cubicBezTo>
                    <a:cubicBezTo>
                      <a:pt x="555" y="437"/>
                      <a:pt x="557" y="435"/>
                      <a:pt x="558" y="431"/>
                    </a:cubicBezTo>
                    <a:cubicBezTo>
                      <a:pt x="569" y="431"/>
                      <a:pt x="572" y="414"/>
                      <a:pt x="576" y="406"/>
                    </a:cubicBezTo>
                    <a:cubicBezTo>
                      <a:pt x="578" y="401"/>
                      <a:pt x="590" y="383"/>
                      <a:pt x="597" y="382"/>
                    </a:cubicBezTo>
                    <a:cubicBezTo>
                      <a:pt x="597" y="372"/>
                      <a:pt x="604" y="368"/>
                      <a:pt x="604" y="355"/>
                    </a:cubicBezTo>
                    <a:cubicBezTo>
                      <a:pt x="604" y="336"/>
                      <a:pt x="599" y="329"/>
                      <a:pt x="591" y="317"/>
                    </a:cubicBezTo>
                    <a:cubicBezTo>
                      <a:pt x="590" y="315"/>
                      <a:pt x="590" y="309"/>
                      <a:pt x="586" y="307"/>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56" name="Freeform 148"/>
              <p:cNvSpPr>
                <a:spLocks/>
              </p:cNvSpPr>
              <p:nvPr/>
            </p:nvSpPr>
            <p:spPr bwMode="auto">
              <a:xfrm>
                <a:off x="7369175" y="1395413"/>
                <a:ext cx="58738" cy="25400"/>
              </a:xfrm>
              <a:custGeom>
                <a:avLst/>
                <a:gdLst/>
                <a:ahLst/>
                <a:cxnLst>
                  <a:cxn ang="0">
                    <a:pos x="4" y="19"/>
                  </a:cxn>
                  <a:cxn ang="0">
                    <a:pos x="0" y="14"/>
                  </a:cxn>
                  <a:cxn ang="0">
                    <a:pos x="20" y="0"/>
                  </a:cxn>
                  <a:cxn ang="0">
                    <a:pos x="44" y="11"/>
                  </a:cxn>
                  <a:cxn ang="0">
                    <a:pos x="4" y="19"/>
                  </a:cxn>
                </a:cxnLst>
                <a:rect l="0" t="0" r="r" b="b"/>
                <a:pathLst>
                  <a:path w="44" h="19">
                    <a:moveTo>
                      <a:pt x="4" y="19"/>
                    </a:moveTo>
                    <a:cubicBezTo>
                      <a:pt x="1" y="19"/>
                      <a:pt x="0" y="17"/>
                      <a:pt x="0" y="14"/>
                    </a:cubicBezTo>
                    <a:cubicBezTo>
                      <a:pt x="0" y="8"/>
                      <a:pt x="13" y="0"/>
                      <a:pt x="20" y="0"/>
                    </a:cubicBezTo>
                    <a:cubicBezTo>
                      <a:pt x="27" y="0"/>
                      <a:pt x="44" y="4"/>
                      <a:pt x="44" y="11"/>
                    </a:cubicBezTo>
                    <a:cubicBezTo>
                      <a:pt x="44" y="17"/>
                      <a:pt x="9" y="19"/>
                      <a:pt x="4" y="19"/>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57" name="Freeform 149"/>
              <p:cNvSpPr>
                <a:spLocks/>
              </p:cNvSpPr>
              <p:nvPr/>
            </p:nvSpPr>
            <p:spPr bwMode="auto">
              <a:xfrm>
                <a:off x="7191375" y="1443038"/>
                <a:ext cx="23813" cy="14288"/>
              </a:xfrm>
              <a:custGeom>
                <a:avLst/>
                <a:gdLst/>
                <a:ahLst/>
                <a:cxnLst>
                  <a:cxn ang="0">
                    <a:pos x="13" y="10"/>
                  </a:cxn>
                  <a:cxn ang="0">
                    <a:pos x="18" y="6"/>
                  </a:cxn>
                  <a:cxn ang="0">
                    <a:pos x="15" y="0"/>
                  </a:cxn>
                  <a:cxn ang="0">
                    <a:pos x="0" y="0"/>
                  </a:cxn>
                  <a:cxn ang="0">
                    <a:pos x="13" y="10"/>
                  </a:cxn>
                </a:cxnLst>
                <a:rect l="0" t="0" r="r" b="b"/>
                <a:pathLst>
                  <a:path w="18" h="10">
                    <a:moveTo>
                      <a:pt x="13" y="10"/>
                    </a:moveTo>
                    <a:cubicBezTo>
                      <a:pt x="15" y="10"/>
                      <a:pt x="18" y="8"/>
                      <a:pt x="18" y="6"/>
                    </a:cubicBezTo>
                    <a:cubicBezTo>
                      <a:pt x="18" y="3"/>
                      <a:pt x="15" y="2"/>
                      <a:pt x="15" y="0"/>
                    </a:cubicBezTo>
                    <a:cubicBezTo>
                      <a:pt x="0" y="0"/>
                      <a:pt x="0" y="0"/>
                      <a:pt x="0" y="0"/>
                    </a:cubicBezTo>
                    <a:cubicBezTo>
                      <a:pt x="3" y="6"/>
                      <a:pt x="7" y="10"/>
                      <a:pt x="13" y="10"/>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58" name="Freeform 150"/>
              <p:cNvSpPr>
                <a:spLocks/>
              </p:cNvSpPr>
              <p:nvPr/>
            </p:nvSpPr>
            <p:spPr bwMode="auto">
              <a:xfrm>
                <a:off x="6645275" y="1257300"/>
                <a:ext cx="11113" cy="12700"/>
              </a:xfrm>
              <a:custGeom>
                <a:avLst/>
                <a:gdLst/>
                <a:ahLst/>
                <a:cxnLst>
                  <a:cxn ang="0">
                    <a:pos x="8" y="5"/>
                  </a:cxn>
                  <a:cxn ang="0">
                    <a:pos x="3" y="0"/>
                  </a:cxn>
                  <a:cxn ang="0">
                    <a:pos x="0" y="7"/>
                  </a:cxn>
                  <a:cxn ang="0">
                    <a:pos x="3" y="10"/>
                  </a:cxn>
                  <a:cxn ang="0">
                    <a:pos x="8" y="4"/>
                  </a:cxn>
                  <a:cxn ang="0">
                    <a:pos x="6" y="4"/>
                  </a:cxn>
                  <a:cxn ang="0">
                    <a:pos x="8" y="5"/>
                  </a:cxn>
                </a:cxnLst>
                <a:rect l="0" t="0" r="r" b="b"/>
                <a:pathLst>
                  <a:path w="8" h="10">
                    <a:moveTo>
                      <a:pt x="8" y="5"/>
                    </a:moveTo>
                    <a:cubicBezTo>
                      <a:pt x="3" y="0"/>
                      <a:pt x="3" y="0"/>
                      <a:pt x="3" y="0"/>
                    </a:cubicBezTo>
                    <a:cubicBezTo>
                      <a:pt x="2" y="2"/>
                      <a:pt x="0" y="4"/>
                      <a:pt x="0" y="7"/>
                    </a:cubicBezTo>
                    <a:cubicBezTo>
                      <a:pt x="0" y="9"/>
                      <a:pt x="1" y="10"/>
                      <a:pt x="3" y="10"/>
                    </a:cubicBezTo>
                    <a:cubicBezTo>
                      <a:pt x="7" y="10"/>
                      <a:pt x="7" y="6"/>
                      <a:pt x="8" y="4"/>
                    </a:cubicBezTo>
                    <a:cubicBezTo>
                      <a:pt x="6" y="4"/>
                      <a:pt x="6" y="4"/>
                      <a:pt x="6" y="4"/>
                    </a:cubicBezTo>
                    <a:lnTo>
                      <a:pt x="8" y="5"/>
                    </a:ln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59" name="Freeform 151"/>
              <p:cNvSpPr>
                <a:spLocks/>
              </p:cNvSpPr>
              <p:nvPr/>
            </p:nvSpPr>
            <p:spPr bwMode="auto">
              <a:xfrm>
                <a:off x="6249988" y="1300163"/>
                <a:ext cx="26988" cy="15875"/>
              </a:xfrm>
              <a:custGeom>
                <a:avLst/>
                <a:gdLst/>
                <a:ahLst/>
                <a:cxnLst>
                  <a:cxn ang="0">
                    <a:pos x="20" y="9"/>
                  </a:cxn>
                  <a:cxn ang="0">
                    <a:pos x="10" y="12"/>
                  </a:cxn>
                  <a:cxn ang="0">
                    <a:pos x="0" y="7"/>
                  </a:cxn>
                  <a:cxn ang="0">
                    <a:pos x="10" y="0"/>
                  </a:cxn>
                  <a:cxn ang="0">
                    <a:pos x="20" y="7"/>
                  </a:cxn>
                  <a:cxn ang="0">
                    <a:pos x="17" y="12"/>
                  </a:cxn>
                  <a:cxn ang="0">
                    <a:pos x="20" y="9"/>
                  </a:cxn>
                </a:cxnLst>
                <a:rect l="0" t="0" r="r" b="b"/>
                <a:pathLst>
                  <a:path w="20" h="12">
                    <a:moveTo>
                      <a:pt x="20" y="9"/>
                    </a:moveTo>
                    <a:cubicBezTo>
                      <a:pt x="17" y="11"/>
                      <a:pt x="14" y="12"/>
                      <a:pt x="10" y="12"/>
                    </a:cubicBezTo>
                    <a:cubicBezTo>
                      <a:pt x="5" y="12"/>
                      <a:pt x="0" y="11"/>
                      <a:pt x="0" y="7"/>
                    </a:cubicBezTo>
                    <a:cubicBezTo>
                      <a:pt x="0" y="3"/>
                      <a:pt x="6" y="0"/>
                      <a:pt x="10" y="0"/>
                    </a:cubicBezTo>
                    <a:cubicBezTo>
                      <a:pt x="16" y="0"/>
                      <a:pt x="20" y="2"/>
                      <a:pt x="20" y="7"/>
                    </a:cubicBezTo>
                    <a:cubicBezTo>
                      <a:pt x="20" y="10"/>
                      <a:pt x="18" y="11"/>
                      <a:pt x="17" y="12"/>
                    </a:cubicBezTo>
                    <a:lnTo>
                      <a:pt x="20" y="9"/>
                    </a:ln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60" name="Freeform 152"/>
              <p:cNvSpPr>
                <a:spLocks/>
              </p:cNvSpPr>
              <p:nvPr/>
            </p:nvSpPr>
            <p:spPr bwMode="auto">
              <a:xfrm>
                <a:off x="6043613" y="1128713"/>
                <a:ext cx="100013" cy="57150"/>
              </a:xfrm>
              <a:custGeom>
                <a:avLst/>
                <a:gdLst/>
                <a:ahLst/>
                <a:cxnLst>
                  <a:cxn ang="0">
                    <a:pos x="6" y="43"/>
                  </a:cxn>
                  <a:cxn ang="0">
                    <a:pos x="0" y="37"/>
                  </a:cxn>
                  <a:cxn ang="0">
                    <a:pos x="8" y="27"/>
                  </a:cxn>
                  <a:cxn ang="0">
                    <a:pos x="39" y="0"/>
                  </a:cxn>
                  <a:cxn ang="0">
                    <a:pos x="45" y="0"/>
                  </a:cxn>
                  <a:cxn ang="0">
                    <a:pos x="44" y="10"/>
                  </a:cxn>
                  <a:cxn ang="0">
                    <a:pos x="52" y="6"/>
                  </a:cxn>
                  <a:cxn ang="0">
                    <a:pos x="76" y="23"/>
                  </a:cxn>
                  <a:cxn ang="0">
                    <a:pos x="45" y="34"/>
                  </a:cxn>
                  <a:cxn ang="0">
                    <a:pos x="30" y="37"/>
                  </a:cxn>
                  <a:cxn ang="0">
                    <a:pos x="6" y="43"/>
                  </a:cxn>
                </a:cxnLst>
                <a:rect l="0" t="0" r="r" b="b"/>
                <a:pathLst>
                  <a:path w="76" h="43">
                    <a:moveTo>
                      <a:pt x="6" y="43"/>
                    </a:moveTo>
                    <a:cubicBezTo>
                      <a:pt x="1" y="43"/>
                      <a:pt x="0" y="41"/>
                      <a:pt x="0" y="37"/>
                    </a:cubicBezTo>
                    <a:cubicBezTo>
                      <a:pt x="0" y="30"/>
                      <a:pt x="5" y="30"/>
                      <a:pt x="8" y="27"/>
                    </a:cubicBezTo>
                    <a:cubicBezTo>
                      <a:pt x="18" y="17"/>
                      <a:pt x="22" y="0"/>
                      <a:pt x="39" y="0"/>
                    </a:cubicBezTo>
                    <a:cubicBezTo>
                      <a:pt x="43" y="0"/>
                      <a:pt x="43" y="0"/>
                      <a:pt x="45" y="0"/>
                    </a:cubicBezTo>
                    <a:cubicBezTo>
                      <a:pt x="45" y="7"/>
                      <a:pt x="47" y="7"/>
                      <a:pt x="44" y="10"/>
                    </a:cubicBezTo>
                    <a:cubicBezTo>
                      <a:pt x="47" y="9"/>
                      <a:pt x="49" y="6"/>
                      <a:pt x="52" y="6"/>
                    </a:cubicBezTo>
                    <a:cubicBezTo>
                      <a:pt x="58" y="6"/>
                      <a:pt x="76" y="17"/>
                      <a:pt x="76" y="23"/>
                    </a:cubicBezTo>
                    <a:cubicBezTo>
                      <a:pt x="76" y="34"/>
                      <a:pt x="53" y="36"/>
                      <a:pt x="45" y="34"/>
                    </a:cubicBezTo>
                    <a:cubicBezTo>
                      <a:pt x="43" y="34"/>
                      <a:pt x="30" y="37"/>
                      <a:pt x="30" y="37"/>
                    </a:cubicBezTo>
                    <a:lnTo>
                      <a:pt x="6" y="43"/>
                    </a:ln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61" name="Freeform 153"/>
              <p:cNvSpPr>
                <a:spLocks/>
              </p:cNvSpPr>
              <p:nvPr/>
            </p:nvSpPr>
            <p:spPr bwMode="auto">
              <a:xfrm>
                <a:off x="5900738" y="1101725"/>
                <a:ext cx="39688" cy="20638"/>
              </a:xfrm>
              <a:custGeom>
                <a:avLst/>
                <a:gdLst/>
                <a:ahLst/>
                <a:cxnLst>
                  <a:cxn ang="0">
                    <a:pos x="12" y="0"/>
                  </a:cxn>
                  <a:cxn ang="0">
                    <a:pos x="30" y="7"/>
                  </a:cxn>
                  <a:cxn ang="0">
                    <a:pos x="9" y="16"/>
                  </a:cxn>
                  <a:cxn ang="0">
                    <a:pos x="0" y="5"/>
                  </a:cxn>
                  <a:cxn ang="0">
                    <a:pos x="12" y="0"/>
                  </a:cxn>
                </a:cxnLst>
                <a:rect l="0" t="0" r="r" b="b"/>
                <a:pathLst>
                  <a:path w="30" h="16">
                    <a:moveTo>
                      <a:pt x="12" y="0"/>
                    </a:moveTo>
                    <a:cubicBezTo>
                      <a:pt x="14" y="0"/>
                      <a:pt x="26" y="6"/>
                      <a:pt x="30" y="7"/>
                    </a:cubicBezTo>
                    <a:cubicBezTo>
                      <a:pt x="29" y="15"/>
                      <a:pt x="14" y="16"/>
                      <a:pt x="9" y="16"/>
                    </a:cubicBezTo>
                    <a:cubicBezTo>
                      <a:pt x="6" y="16"/>
                      <a:pt x="0" y="9"/>
                      <a:pt x="0" y="5"/>
                    </a:cubicBezTo>
                    <a:cubicBezTo>
                      <a:pt x="0" y="0"/>
                      <a:pt x="9" y="0"/>
                      <a:pt x="12" y="0"/>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62" name="Freeform 154"/>
              <p:cNvSpPr>
                <a:spLocks/>
              </p:cNvSpPr>
              <p:nvPr/>
            </p:nvSpPr>
            <p:spPr bwMode="auto">
              <a:xfrm>
                <a:off x="5913438" y="1057275"/>
                <a:ext cx="139700" cy="98425"/>
              </a:xfrm>
              <a:custGeom>
                <a:avLst/>
                <a:gdLst/>
                <a:ahLst/>
                <a:cxnLst>
                  <a:cxn ang="0">
                    <a:pos x="99" y="68"/>
                  </a:cxn>
                  <a:cxn ang="0">
                    <a:pos x="90" y="74"/>
                  </a:cxn>
                  <a:cxn ang="0">
                    <a:pos x="41" y="66"/>
                  </a:cxn>
                  <a:cxn ang="0">
                    <a:pos x="17" y="50"/>
                  </a:cxn>
                  <a:cxn ang="0">
                    <a:pos x="50" y="36"/>
                  </a:cxn>
                  <a:cxn ang="0">
                    <a:pos x="32" y="36"/>
                  </a:cxn>
                  <a:cxn ang="0">
                    <a:pos x="0" y="26"/>
                  </a:cxn>
                  <a:cxn ang="0">
                    <a:pos x="46" y="0"/>
                  </a:cxn>
                  <a:cxn ang="0">
                    <a:pos x="72" y="17"/>
                  </a:cxn>
                  <a:cxn ang="0">
                    <a:pos x="67" y="18"/>
                  </a:cxn>
                  <a:cxn ang="0">
                    <a:pos x="67" y="27"/>
                  </a:cxn>
                  <a:cxn ang="0">
                    <a:pos x="59" y="35"/>
                  </a:cxn>
                  <a:cxn ang="0">
                    <a:pos x="68" y="35"/>
                  </a:cxn>
                  <a:cxn ang="0">
                    <a:pos x="81" y="39"/>
                  </a:cxn>
                  <a:cxn ang="0">
                    <a:pos x="90" y="39"/>
                  </a:cxn>
                  <a:cxn ang="0">
                    <a:pos x="105" y="48"/>
                  </a:cxn>
                  <a:cxn ang="0">
                    <a:pos x="101" y="57"/>
                  </a:cxn>
                  <a:cxn ang="0">
                    <a:pos x="92" y="62"/>
                  </a:cxn>
                  <a:cxn ang="0">
                    <a:pos x="99" y="68"/>
                  </a:cxn>
                </a:cxnLst>
                <a:rect l="0" t="0" r="r" b="b"/>
                <a:pathLst>
                  <a:path w="105" h="74">
                    <a:moveTo>
                      <a:pt x="99" y="68"/>
                    </a:moveTo>
                    <a:cubicBezTo>
                      <a:pt x="99" y="72"/>
                      <a:pt x="94" y="74"/>
                      <a:pt x="90" y="74"/>
                    </a:cubicBezTo>
                    <a:cubicBezTo>
                      <a:pt x="71" y="74"/>
                      <a:pt x="57" y="66"/>
                      <a:pt x="41" y="66"/>
                    </a:cubicBezTo>
                    <a:cubicBezTo>
                      <a:pt x="35" y="66"/>
                      <a:pt x="24" y="54"/>
                      <a:pt x="17" y="50"/>
                    </a:cubicBezTo>
                    <a:cubicBezTo>
                      <a:pt x="32" y="46"/>
                      <a:pt x="36" y="41"/>
                      <a:pt x="50" y="36"/>
                    </a:cubicBezTo>
                    <a:cubicBezTo>
                      <a:pt x="46" y="36"/>
                      <a:pt x="35" y="36"/>
                      <a:pt x="32" y="36"/>
                    </a:cubicBezTo>
                    <a:cubicBezTo>
                      <a:pt x="20" y="36"/>
                      <a:pt x="11" y="32"/>
                      <a:pt x="0" y="26"/>
                    </a:cubicBezTo>
                    <a:cubicBezTo>
                      <a:pt x="18" y="21"/>
                      <a:pt x="25" y="0"/>
                      <a:pt x="46" y="0"/>
                    </a:cubicBezTo>
                    <a:cubicBezTo>
                      <a:pt x="58" y="0"/>
                      <a:pt x="65" y="12"/>
                      <a:pt x="72" y="17"/>
                    </a:cubicBezTo>
                    <a:cubicBezTo>
                      <a:pt x="68" y="19"/>
                      <a:pt x="69" y="18"/>
                      <a:pt x="67" y="18"/>
                    </a:cubicBezTo>
                    <a:cubicBezTo>
                      <a:pt x="68" y="23"/>
                      <a:pt x="67" y="24"/>
                      <a:pt x="67" y="27"/>
                    </a:cubicBezTo>
                    <a:cubicBezTo>
                      <a:pt x="67" y="29"/>
                      <a:pt x="62" y="33"/>
                      <a:pt x="59" y="35"/>
                    </a:cubicBezTo>
                    <a:cubicBezTo>
                      <a:pt x="63" y="33"/>
                      <a:pt x="65" y="35"/>
                      <a:pt x="68" y="35"/>
                    </a:cubicBezTo>
                    <a:cubicBezTo>
                      <a:pt x="73" y="35"/>
                      <a:pt x="76" y="39"/>
                      <a:pt x="81" y="39"/>
                    </a:cubicBezTo>
                    <a:cubicBezTo>
                      <a:pt x="84" y="39"/>
                      <a:pt x="87" y="39"/>
                      <a:pt x="90" y="39"/>
                    </a:cubicBezTo>
                    <a:cubicBezTo>
                      <a:pt x="99" y="39"/>
                      <a:pt x="99" y="42"/>
                      <a:pt x="105" y="48"/>
                    </a:cubicBezTo>
                    <a:cubicBezTo>
                      <a:pt x="100" y="51"/>
                      <a:pt x="101" y="52"/>
                      <a:pt x="101" y="57"/>
                    </a:cubicBezTo>
                    <a:cubicBezTo>
                      <a:pt x="101" y="61"/>
                      <a:pt x="95" y="62"/>
                      <a:pt x="92" y="62"/>
                    </a:cubicBezTo>
                    <a:cubicBezTo>
                      <a:pt x="95" y="63"/>
                      <a:pt x="99" y="65"/>
                      <a:pt x="99" y="68"/>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63" name="Freeform 155"/>
              <p:cNvSpPr>
                <a:spLocks/>
              </p:cNvSpPr>
              <p:nvPr/>
            </p:nvSpPr>
            <p:spPr bwMode="auto">
              <a:xfrm>
                <a:off x="5973763" y="1212850"/>
                <a:ext cx="17463" cy="12700"/>
              </a:xfrm>
              <a:custGeom>
                <a:avLst/>
                <a:gdLst/>
                <a:ahLst/>
                <a:cxnLst>
                  <a:cxn ang="0">
                    <a:pos x="0" y="5"/>
                  </a:cxn>
                  <a:cxn ang="0">
                    <a:pos x="7" y="0"/>
                  </a:cxn>
                  <a:cxn ang="0">
                    <a:pos x="13" y="0"/>
                  </a:cxn>
                  <a:cxn ang="0">
                    <a:pos x="5" y="9"/>
                  </a:cxn>
                  <a:cxn ang="0">
                    <a:pos x="0" y="5"/>
                  </a:cxn>
                </a:cxnLst>
                <a:rect l="0" t="0" r="r" b="b"/>
                <a:pathLst>
                  <a:path w="13" h="9">
                    <a:moveTo>
                      <a:pt x="0" y="5"/>
                    </a:moveTo>
                    <a:cubicBezTo>
                      <a:pt x="3" y="3"/>
                      <a:pt x="5" y="1"/>
                      <a:pt x="7" y="0"/>
                    </a:cubicBezTo>
                    <a:cubicBezTo>
                      <a:pt x="13" y="0"/>
                      <a:pt x="13" y="0"/>
                      <a:pt x="13" y="0"/>
                    </a:cubicBezTo>
                    <a:cubicBezTo>
                      <a:pt x="12" y="6"/>
                      <a:pt x="10" y="9"/>
                      <a:pt x="5" y="9"/>
                    </a:cubicBezTo>
                    <a:cubicBezTo>
                      <a:pt x="2" y="9"/>
                      <a:pt x="1" y="7"/>
                      <a:pt x="0" y="5"/>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64" name="Freeform 156"/>
              <p:cNvSpPr>
                <a:spLocks/>
              </p:cNvSpPr>
              <p:nvPr/>
            </p:nvSpPr>
            <p:spPr bwMode="auto">
              <a:xfrm>
                <a:off x="5886450" y="1060450"/>
                <a:ext cx="23813" cy="7938"/>
              </a:xfrm>
              <a:custGeom>
                <a:avLst/>
                <a:gdLst/>
                <a:ahLst/>
                <a:cxnLst>
                  <a:cxn ang="0">
                    <a:pos x="18" y="4"/>
                  </a:cxn>
                  <a:cxn ang="0">
                    <a:pos x="0" y="0"/>
                  </a:cxn>
                  <a:cxn ang="0">
                    <a:pos x="16" y="0"/>
                  </a:cxn>
                  <a:cxn ang="0">
                    <a:pos x="18" y="4"/>
                  </a:cxn>
                </a:cxnLst>
                <a:rect l="0" t="0" r="r" b="b"/>
                <a:pathLst>
                  <a:path w="18" h="6">
                    <a:moveTo>
                      <a:pt x="18" y="4"/>
                    </a:moveTo>
                    <a:cubicBezTo>
                      <a:pt x="11" y="5"/>
                      <a:pt x="3" y="6"/>
                      <a:pt x="0" y="0"/>
                    </a:cubicBezTo>
                    <a:cubicBezTo>
                      <a:pt x="16" y="0"/>
                      <a:pt x="16" y="0"/>
                      <a:pt x="16" y="0"/>
                    </a:cubicBezTo>
                    <a:lnTo>
                      <a:pt x="18" y="4"/>
                    </a:ln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65" name="Freeform 157"/>
              <p:cNvSpPr>
                <a:spLocks/>
              </p:cNvSpPr>
              <p:nvPr/>
            </p:nvSpPr>
            <p:spPr bwMode="auto">
              <a:xfrm>
                <a:off x="6162675" y="1173163"/>
                <a:ext cx="20638" cy="9525"/>
              </a:xfrm>
              <a:custGeom>
                <a:avLst/>
                <a:gdLst/>
                <a:ahLst/>
                <a:cxnLst>
                  <a:cxn ang="0">
                    <a:pos x="15" y="1"/>
                  </a:cxn>
                  <a:cxn ang="0">
                    <a:pos x="9" y="7"/>
                  </a:cxn>
                  <a:cxn ang="0">
                    <a:pos x="0" y="2"/>
                  </a:cxn>
                  <a:cxn ang="0">
                    <a:pos x="15" y="1"/>
                  </a:cxn>
                </a:cxnLst>
                <a:rect l="0" t="0" r="r" b="b"/>
                <a:pathLst>
                  <a:path w="15" h="7">
                    <a:moveTo>
                      <a:pt x="15" y="1"/>
                    </a:moveTo>
                    <a:cubicBezTo>
                      <a:pt x="14" y="4"/>
                      <a:pt x="12" y="7"/>
                      <a:pt x="9" y="7"/>
                    </a:cubicBezTo>
                    <a:cubicBezTo>
                      <a:pt x="4" y="7"/>
                      <a:pt x="1" y="4"/>
                      <a:pt x="0" y="2"/>
                    </a:cubicBezTo>
                    <a:cubicBezTo>
                      <a:pt x="9" y="0"/>
                      <a:pt x="11" y="2"/>
                      <a:pt x="15" y="1"/>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66" name="Freeform 158"/>
              <p:cNvSpPr>
                <a:spLocks/>
              </p:cNvSpPr>
              <p:nvPr/>
            </p:nvSpPr>
            <p:spPr bwMode="auto">
              <a:xfrm>
                <a:off x="5119688" y="1074738"/>
                <a:ext cx="117475" cy="36513"/>
              </a:xfrm>
              <a:custGeom>
                <a:avLst/>
                <a:gdLst/>
                <a:ahLst/>
                <a:cxnLst>
                  <a:cxn ang="0">
                    <a:pos x="76" y="14"/>
                  </a:cxn>
                  <a:cxn ang="0">
                    <a:pos x="58" y="17"/>
                  </a:cxn>
                  <a:cxn ang="0">
                    <a:pos x="49" y="27"/>
                  </a:cxn>
                  <a:cxn ang="0">
                    <a:pos x="44" y="23"/>
                  </a:cxn>
                  <a:cxn ang="0">
                    <a:pos x="44" y="23"/>
                  </a:cxn>
                  <a:cxn ang="0">
                    <a:pos x="32" y="17"/>
                  </a:cxn>
                  <a:cxn ang="0">
                    <a:pos x="41" y="14"/>
                  </a:cxn>
                  <a:cxn ang="0">
                    <a:pos x="33" y="13"/>
                  </a:cxn>
                  <a:cxn ang="0">
                    <a:pos x="40" y="9"/>
                  </a:cxn>
                  <a:cxn ang="0">
                    <a:pos x="30" y="5"/>
                  </a:cxn>
                  <a:cxn ang="0">
                    <a:pos x="10" y="11"/>
                  </a:cxn>
                  <a:cxn ang="0">
                    <a:pos x="0" y="9"/>
                  </a:cxn>
                  <a:cxn ang="0">
                    <a:pos x="34" y="0"/>
                  </a:cxn>
                  <a:cxn ang="0">
                    <a:pos x="60" y="6"/>
                  </a:cxn>
                  <a:cxn ang="0">
                    <a:pos x="76" y="0"/>
                  </a:cxn>
                  <a:cxn ang="0">
                    <a:pos x="89" y="5"/>
                  </a:cxn>
                  <a:cxn ang="0">
                    <a:pos x="78" y="13"/>
                  </a:cxn>
                  <a:cxn ang="0">
                    <a:pos x="73" y="13"/>
                  </a:cxn>
                  <a:cxn ang="0">
                    <a:pos x="73" y="17"/>
                  </a:cxn>
                  <a:cxn ang="0">
                    <a:pos x="76" y="14"/>
                  </a:cxn>
                </a:cxnLst>
                <a:rect l="0" t="0" r="r" b="b"/>
                <a:pathLst>
                  <a:path w="89" h="27">
                    <a:moveTo>
                      <a:pt x="76" y="14"/>
                    </a:moveTo>
                    <a:cubicBezTo>
                      <a:pt x="69" y="19"/>
                      <a:pt x="65" y="13"/>
                      <a:pt x="58" y="17"/>
                    </a:cubicBezTo>
                    <a:cubicBezTo>
                      <a:pt x="54" y="19"/>
                      <a:pt x="53" y="27"/>
                      <a:pt x="49" y="27"/>
                    </a:cubicBezTo>
                    <a:cubicBezTo>
                      <a:pt x="47" y="26"/>
                      <a:pt x="45" y="24"/>
                      <a:pt x="44" y="23"/>
                    </a:cubicBezTo>
                    <a:cubicBezTo>
                      <a:pt x="44" y="23"/>
                      <a:pt x="44" y="23"/>
                      <a:pt x="44" y="23"/>
                    </a:cubicBezTo>
                    <a:cubicBezTo>
                      <a:pt x="38" y="23"/>
                      <a:pt x="33" y="21"/>
                      <a:pt x="32" y="17"/>
                    </a:cubicBezTo>
                    <a:cubicBezTo>
                      <a:pt x="36" y="15"/>
                      <a:pt x="38" y="15"/>
                      <a:pt x="41" y="14"/>
                    </a:cubicBezTo>
                    <a:cubicBezTo>
                      <a:pt x="37" y="14"/>
                      <a:pt x="35" y="13"/>
                      <a:pt x="33" y="13"/>
                    </a:cubicBezTo>
                    <a:cubicBezTo>
                      <a:pt x="36" y="11"/>
                      <a:pt x="38" y="11"/>
                      <a:pt x="40" y="9"/>
                    </a:cubicBezTo>
                    <a:cubicBezTo>
                      <a:pt x="36" y="8"/>
                      <a:pt x="34" y="5"/>
                      <a:pt x="30" y="5"/>
                    </a:cubicBezTo>
                    <a:cubicBezTo>
                      <a:pt x="25" y="5"/>
                      <a:pt x="17" y="11"/>
                      <a:pt x="10" y="11"/>
                    </a:cubicBezTo>
                    <a:cubicBezTo>
                      <a:pt x="7" y="11"/>
                      <a:pt x="4" y="9"/>
                      <a:pt x="0" y="9"/>
                    </a:cubicBezTo>
                    <a:cubicBezTo>
                      <a:pt x="4" y="2"/>
                      <a:pt x="25" y="0"/>
                      <a:pt x="34" y="0"/>
                    </a:cubicBezTo>
                    <a:cubicBezTo>
                      <a:pt x="45" y="0"/>
                      <a:pt x="52" y="6"/>
                      <a:pt x="60" y="6"/>
                    </a:cubicBezTo>
                    <a:cubicBezTo>
                      <a:pt x="67" y="6"/>
                      <a:pt x="70" y="0"/>
                      <a:pt x="76" y="0"/>
                    </a:cubicBezTo>
                    <a:cubicBezTo>
                      <a:pt x="82" y="0"/>
                      <a:pt x="87" y="4"/>
                      <a:pt x="89" y="5"/>
                    </a:cubicBezTo>
                    <a:cubicBezTo>
                      <a:pt x="89" y="13"/>
                      <a:pt x="83" y="9"/>
                      <a:pt x="78" y="13"/>
                    </a:cubicBezTo>
                    <a:cubicBezTo>
                      <a:pt x="76" y="13"/>
                      <a:pt x="75" y="13"/>
                      <a:pt x="73" y="13"/>
                    </a:cubicBezTo>
                    <a:cubicBezTo>
                      <a:pt x="73" y="17"/>
                      <a:pt x="73" y="17"/>
                      <a:pt x="73" y="17"/>
                    </a:cubicBezTo>
                    <a:lnTo>
                      <a:pt x="76" y="14"/>
                    </a:ln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67" name="Freeform 159"/>
              <p:cNvSpPr>
                <a:spLocks/>
              </p:cNvSpPr>
              <p:nvPr/>
            </p:nvSpPr>
            <p:spPr bwMode="auto">
              <a:xfrm>
                <a:off x="5427663" y="1052513"/>
                <a:ext cx="41275" cy="26988"/>
              </a:xfrm>
              <a:custGeom>
                <a:avLst/>
                <a:gdLst/>
                <a:ahLst/>
                <a:cxnLst>
                  <a:cxn ang="0">
                    <a:pos x="7" y="20"/>
                  </a:cxn>
                  <a:cxn ang="0">
                    <a:pos x="0" y="13"/>
                  </a:cxn>
                  <a:cxn ang="0">
                    <a:pos x="25" y="0"/>
                  </a:cxn>
                  <a:cxn ang="0">
                    <a:pos x="31" y="14"/>
                  </a:cxn>
                  <a:cxn ang="0">
                    <a:pos x="7" y="20"/>
                  </a:cxn>
                </a:cxnLst>
                <a:rect l="0" t="0" r="r" b="b"/>
                <a:pathLst>
                  <a:path w="31" h="20">
                    <a:moveTo>
                      <a:pt x="7" y="20"/>
                    </a:moveTo>
                    <a:cubicBezTo>
                      <a:pt x="2" y="20"/>
                      <a:pt x="0" y="17"/>
                      <a:pt x="0" y="13"/>
                    </a:cubicBezTo>
                    <a:cubicBezTo>
                      <a:pt x="0" y="7"/>
                      <a:pt x="18" y="0"/>
                      <a:pt x="25" y="0"/>
                    </a:cubicBezTo>
                    <a:cubicBezTo>
                      <a:pt x="31" y="14"/>
                      <a:pt x="31" y="14"/>
                      <a:pt x="31" y="14"/>
                    </a:cubicBezTo>
                    <a:cubicBezTo>
                      <a:pt x="28" y="16"/>
                      <a:pt x="11" y="20"/>
                      <a:pt x="7" y="20"/>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68" name="Freeform 160"/>
              <p:cNvSpPr>
                <a:spLocks/>
              </p:cNvSpPr>
              <p:nvPr/>
            </p:nvSpPr>
            <p:spPr bwMode="auto">
              <a:xfrm>
                <a:off x="5373688" y="1069975"/>
                <a:ext cx="44450" cy="25400"/>
              </a:xfrm>
              <a:custGeom>
                <a:avLst/>
                <a:gdLst/>
                <a:ahLst/>
                <a:cxnLst>
                  <a:cxn ang="0">
                    <a:pos x="33" y="4"/>
                  </a:cxn>
                  <a:cxn ang="0">
                    <a:pos x="33" y="10"/>
                  </a:cxn>
                  <a:cxn ang="0">
                    <a:pos x="22" y="12"/>
                  </a:cxn>
                  <a:cxn ang="0">
                    <a:pos x="24" y="18"/>
                  </a:cxn>
                  <a:cxn ang="0">
                    <a:pos x="0" y="18"/>
                  </a:cxn>
                  <a:cxn ang="0">
                    <a:pos x="9" y="6"/>
                  </a:cxn>
                  <a:cxn ang="0">
                    <a:pos x="9" y="0"/>
                  </a:cxn>
                  <a:cxn ang="0">
                    <a:pos x="23" y="0"/>
                  </a:cxn>
                  <a:cxn ang="0">
                    <a:pos x="19" y="4"/>
                  </a:cxn>
                  <a:cxn ang="0">
                    <a:pos x="33" y="4"/>
                  </a:cxn>
                </a:cxnLst>
                <a:rect l="0" t="0" r="r" b="b"/>
                <a:pathLst>
                  <a:path w="33" h="20">
                    <a:moveTo>
                      <a:pt x="33" y="4"/>
                    </a:moveTo>
                    <a:cubicBezTo>
                      <a:pt x="33" y="8"/>
                      <a:pt x="33" y="8"/>
                      <a:pt x="33" y="10"/>
                    </a:cubicBezTo>
                    <a:cubicBezTo>
                      <a:pt x="30" y="14"/>
                      <a:pt x="26" y="12"/>
                      <a:pt x="22" y="12"/>
                    </a:cubicBezTo>
                    <a:cubicBezTo>
                      <a:pt x="24" y="18"/>
                      <a:pt x="24" y="18"/>
                      <a:pt x="24" y="18"/>
                    </a:cubicBezTo>
                    <a:cubicBezTo>
                      <a:pt x="22" y="19"/>
                      <a:pt x="0" y="20"/>
                      <a:pt x="0" y="18"/>
                    </a:cubicBezTo>
                    <a:cubicBezTo>
                      <a:pt x="0" y="11"/>
                      <a:pt x="3" y="8"/>
                      <a:pt x="9" y="6"/>
                    </a:cubicBezTo>
                    <a:cubicBezTo>
                      <a:pt x="8" y="2"/>
                      <a:pt x="9" y="1"/>
                      <a:pt x="9" y="0"/>
                    </a:cubicBezTo>
                    <a:cubicBezTo>
                      <a:pt x="23" y="0"/>
                      <a:pt x="23" y="0"/>
                      <a:pt x="23" y="0"/>
                    </a:cubicBezTo>
                    <a:cubicBezTo>
                      <a:pt x="22" y="2"/>
                      <a:pt x="20" y="4"/>
                      <a:pt x="19" y="4"/>
                    </a:cubicBezTo>
                    <a:cubicBezTo>
                      <a:pt x="22" y="4"/>
                      <a:pt x="29" y="4"/>
                      <a:pt x="33" y="4"/>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69" name="Freeform 161"/>
              <p:cNvSpPr>
                <a:spLocks/>
              </p:cNvSpPr>
              <p:nvPr/>
            </p:nvSpPr>
            <p:spPr bwMode="auto">
              <a:xfrm>
                <a:off x="5314950" y="1092200"/>
                <a:ext cx="44450" cy="15875"/>
              </a:xfrm>
              <a:custGeom>
                <a:avLst/>
                <a:gdLst/>
                <a:ahLst/>
                <a:cxnLst>
                  <a:cxn ang="0">
                    <a:pos x="20" y="12"/>
                  </a:cxn>
                  <a:cxn ang="0">
                    <a:pos x="11" y="7"/>
                  </a:cxn>
                  <a:cxn ang="0">
                    <a:pos x="4" y="12"/>
                  </a:cxn>
                  <a:cxn ang="0">
                    <a:pos x="0" y="9"/>
                  </a:cxn>
                  <a:cxn ang="0">
                    <a:pos x="22" y="0"/>
                  </a:cxn>
                  <a:cxn ang="0">
                    <a:pos x="34" y="5"/>
                  </a:cxn>
                  <a:cxn ang="0">
                    <a:pos x="20" y="12"/>
                  </a:cxn>
                </a:cxnLst>
                <a:rect l="0" t="0" r="r" b="b"/>
                <a:pathLst>
                  <a:path w="34" h="12">
                    <a:moveTo>
                      <a:pt x="20" y="12"/>
                    </a:moveTo>
                    <a:cubicBezTo>
                      <a:pt x="17" y="12"/>
                      <a:pt x="14" y="7"/>
                      <a:pt x="11" y="7"/>
                    </a:cubicBezTo>
                    <a:cubicBezTo>
                      <a:pt x="10" y="12"/>
                      <a:pt x="8" y="12"/>
                      <a:pt x="4" y="12"/>
                    </a:cubicBezTo>
                    <a:cubicBezTo>
                      <a:pt x="2" y="12"/>
                      <a:pt x="0" y="10"/>
                      <a:pt x="0" y="9"/>
                    </a:cubicBezTo>
                    <a:cubicBezTo>
                      <a:pt x="0" y="2"/>
                      <a:pt x="17" y="0"/>
                      <a:pt x="22" y="0"/>
                    </a:cubicBezTo>
                    <a:cubicBezTo>
                      <a:pt x="28" y="0"/>
                      <a:pt x="32" y="2"/>
                      <a:pt x="34" y="5"/>
                    </a:cubicBezTo>
                    <a:cubicBezTo>
                      <a:pt x="25" y="5"/>
                      <a:pt x="26" y="12"/>
                      <a:pt x="20" y="12"/>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70" name="Freeform 162"/>
              <p:cNvSpPr>
                <a:spLocks/>
              </p:cNvSpPr>
              <p:nvPr/>
            </p:nvSpPr>
            <p:spPr bwMode="auto">
              <a:xfrm>
                <a:off x="5287963" y="1038225"/>
                <a:ext cx="71438" cy="49213"/>
              </a:xfrm>
              <a:custGeom>
                <a:avLst/>
                <a:gdLst/>
                <a:ahLst/>
                <a:cxnLst>
                  <a:cxn ang="0">
                    <a:pos x="40" y="31"/>
                  </a:cxn>
                  <a:cxn ang="0">
                    <a:pos x="22" y="36"/>
                  </a:cxn>
                  <a:cxn ang="0">
                    <a:pos x="0" y="28"/>
                  </a:cxn>
                  <a:cxn ang="0">
                    <a:pos x="6" y="23"/>
                  </a:cxn>
                  <a:cxn ang="0">
                    <a:pos x="24" y="23"/>
                  </a:cxn>
                  <a:cxn ang="0">
                    <a:pos x="17" y="22"/>
                  </a:cxn>
                  <a:cxn ang="0">
                    <a:pos x="17" y="16"/>
                  </a:cxn>
                  <a:cxn ang="0">
                    <a:pos x="43" y="8"/>
                  </a:cxn>
                  <a:cxn ang="0">
                    <a:pos x="51" y="0"/>
                  </a:cxn>
                  <a:cxn ang="0">
                    <a:pos x="52" y="5"/>
                  </a:cxn>
                  <a:cxn ang="0">
                    <a:pos x="48" y="11"/>
                  </a:cxn>
                  <a:cxn ang="0">
                    <a:pos x="28" y="23"/>
                  </a:cxn>
                  <a:cxn ang="0">
                    <a:pos x="53" y="29"/>
                  </a:cxn>
                  <a:cxn ang="0">
                    <a:pos x="40" y="31"/>
                  </a:cxn>
                </a:cxnLst>
                <a:rect l="0" t="0" r="r" b="b"/>
                <a:pathLst>
                  <a:path w="53" h="36">
                    <a:moveTo>
                      <a:pt x="40" y="31"/>
                    </a:moveTo>
                    <a:cubicBezTo>
                      <a:pt x="34" y="31"/>
                      <a:pt x="27" y="36"/>
                      <a:pt x="22" y="36"/>
                    </a:cubicBezTo>
                    <a:cubicBezTo>
                      <a:pt x="19" y="36"/>
                      <a:pt x="1" y="28"/>
                      <a:pt x="0" y="28"/>
                    </a:cubicBezTo>
                    <a:cubicBezTo>
                      <a:pt x="3" y="26"/>
                      <a:pt x="4" y="25"/>
                      <a:pt x="6" y="23"/>
                    </a:cubicBezTo>
                    <a:cubicBezTo>
                      <a:pt x="24" y="23"/>
                      <a:pt x="24" y="23"/>
                      <a:pt x="24" y="23"/>
                    </a:cubicBezTo>
                    <a:cubicBezTo>
                      <a:pt x="19" y="21"/>
                      <a:pt x="21" y="20"/>
                      <a:pt x="17" y="22"/>
                    </a:cubicBezTo>
                    <a:cubicBezTo>
                      <a:pt x="17" y="16"/>
                      <a:pt x="17" y="16"/>
                      <a:pt x="17" y="16"/>
                    </a:cubicBezTo>
                    <a:cubicBezTo>
                      <a:pt x="30" y="16"/>
                      <a:pt x="30" y="8"/>
                      <a:pt x="43" y="8"/>
                    </a:cubicBezTo>
                    <a:cubicBezTo>
                      <a:pt x="44" y="4"/>
                      <a:pt x="47" y="0"/>
                      <a:pt x="51" y="0"/>
                    </a:cubicBezTo>
                    <a:cubicBezTo>
                      <a:pt x="52" y="0"/>
                      <a:pt x="52" y="4"/>
                      <a:pt x="52" y="5"/>
                    </a:cubicBezTo>
                    <a:cubicBezTo>
                      <a:pt x="50" y="7"/>
                      <a:pt x="48" y="9"/>
                      <a:pt x="48" y="11"/>
                    </a:cubicBezTo>
                    <a:cubicBezTo>
                      <a:pt x="41" y="16"/>
                      <a:pt x="32" y="18"/>
                      <a:pt x="28" y="23"/>
                    </a:cubicBezTo>
                    <a:cubicBezTo>
                      <a:pt x="40" y="24"/>
                      <a:pt x="43" y="25"/>
                      <a:pt x="53" y="29"/>
                    </a:cubicBezTo>
                    <a:cubicBezTo>
                      <a:pt x="49" y="32"/>
                      <a:pt x="45" y="31"/>
                      <a:pt x="40" y="31"/>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71" name="Freeform 164"/>
              <p:cNvSpPr>
                <a:spLocks/>
              </p:cNvSpPr>
              <p:nvPr/>
            </p:nvSpPr>
            <p:spPr bwMode="auto">
              <a:xfrm>
                <a:off x="6675438" y="1244600"/>
                <a:ext cx="128588" cy="49213"/>
              </a:xfrm>
              <a:custGeom>
                <a:avLst/>
                <a:gdLst/>
                <a:ahLst/>
                <a:cxnLst>
                  <a:cxn ang="0">
                    <a:pos x="77" y="29"/>
                  </a:cxn>
                  <a:cxn ang="0">
                    <a:pos x="66" y="34"/>
                  </a:cxn>
                  <a:cxn ang="0">
                    <a:pos x="58" y="29"/>
                  </a:cxn>
                  <a:cxn ang="0">
                    <a:pos x="50" y="32"/>
                  </a:cxn>
                  <a:cxn ang="0">
                    <a:pos x="40" y="36"/>
                  </a:cxn>
                  <a:cxn ang="0">
                    <a:pos x="32" y="31"/>
                  </a:cxn>
                  <a:cxn ang="0">
                    <a:pos x="22" y="38"/>
                  </a:cxn>
                  <a:cxn ang="0">
                    <a:pos x="0" y="18"/>
                  </a:cxn>
                  <a:cxn ang="0">
                    <a:pos x="20" y="0"/>
                  </a:cxn>
                  <a:cxn ang="0">
                    <a:pos x="47" y="15"/>
                  </a:cxn>
                  <a:cxn ang="0">
                    <a:pos x="54" y="3"/>
                  </a:cxn>
                  <a:cxn ang="0">
                    <a:pos x="97" y="15"/>
                  </a:cxn>
                  <a:cxn ang="0">
                    <a:pos x="89" y="29"/>
                  </a:cxn>
                  <a:cxn ang="0">
                    <a:pos x="77" y="29"/>
                  </a:cxn>
                </a:cxnLst>
                <a:rect l="0" t="0" r="r" b="b"/>
                <a:pathLst>
                  <a:path w="97" h="38">
                    <a:moveTo>
                      <a:pt x="77" y="29"/>
                    </a:moveTo>
                    <a:cubicBezTo>
                      <a:pt x="74" y="29"/>
                      <a:pt x="72" y="34"/>
                      <a:pt x="66" y="34"/>
                    </a:cubicBezTo>
                    <a:cubicBezTo>
                      <a:pt x="63" y="34"/>
                      <a:pt x="62" y="29"/>
                      <a:pt x="58" y="29"/>
                    </a:cubicBezTo>
                    <a:cubicBezTo>
                      <a:pt x="55" y="29"/>
                      <a:pt x="53" y="32"/>
                      <a:pt x="50" y="32"/>
                    </a:cubicBezTo>
                    <a:cubicBezTo>
                      <a:pt x="47" y="32"/>
                      <a:pt x="44" y="36"/>
                      <a:pt x="40" y="36"/>
                    </a:cubicBezTo>
                    <a:cubicBezTo>
                      <a:pt x="36" y="36"/>
                      <a:pt x="34" y="34"/>
                      <a:pt x="32" y="31"/>
                    </a:cubicBezTo>
                    <a:cubicBezTo>
                      <a:pt x="29" y="34"/>
                      <a:pt x="27" y="38"/>
                      <a:pt x="22" y="38"/>
                    </a:cubicBezTo>
                    <a:cubicBezTo>
                      <a:pt x="11" y="38"/>
                      <a:pt x="0" y="29"/>
                      <a:pt x="0" y="18"/>
                    </a:cubicBezTo>
                    <a:cubicBezTo>
                      <a:pt x="0" y="8"/>
                      <a:pt x="11" y="0"/>
                      <a:pt x="20" y="0"/>
                    </a:cubicBezTo>
                    <a:cubicBezTo>
                      <a:pt x="34" y="0"/>
                      <a:pt x="35" y="15"/>
                      <a:pt x="47" y="15"/>
                    </a:cubicBezTo>
                    <a:cubicBezTo>
                      <a:pt x="47" y="8"/>
                      <a:pt x="49" y="3"/>
                      <a:pt x="54" y="3"/>
                    </a:cubicBezTo>
                    <a:cubicBezTo>
                      <a:pt x="62" y="3"/>
                      <a:pt x="88" y="12"/>
                      <a:pt x="97" y="15"/>
                    </a:cubicBezTo>
                    <a:cubicBezTo>
                      <a:pt x="95" y="21"/>
                      <a:pt x="89" y="26"/>
                      <a:pt x="89" y="29"/>
                    </a:cubicBezTo>
                    <a:lnTo>
                      <a:pt x="77" y="29"/>
                    </a:ln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72" name="Freeform 165"/>
              <p:cNvSpPr>
                <a:spLocks/>
              </p:cNvSpPr>
              <p:nvPr/>
            </p:nvSpPr>
            <p:spPr bwMode="auto">
              <a:xfrm>
                <a:off x="4924425" y="2252663"/>
                <a:ext cx="34925" cy="17463"/>
              </a:xfrm>
              <a:custGeom>
                <a:avLst/>
                <a:gdLst/>
                <a:ahLst/>
                <a:cxnLst>
                  <a:cxn ang="0">
                    <a:pos x="5" y="13"/>
                  </a:cxn>
                  <a:cxn ang="0">
                    <a:pos x="2" y="11"/>
                  </a:cxn>
                  <a:cxn ang="0">
                    <a:pos x="0" y="9"/>
                  </a:cxn>
                  <a:cxn ang="0">
                    <a:pos x="26" y="0"/>
                  </a:cxn>
                  <a:cxn ang="0">
                    <a:pos x="20" y="4"/>
                  </a:cxn>
                  <a:cxn ang="0">
                    <a:pos x="19" y="8"/>
                  </a:cxn>
                  <a:cxn ang="0">
                    <a:pos x="5" y="13"/>
                  </a:cxn>
                </a:cxnLst>
                <a:rect l="0" t="0" r="r" b="b"/>
                <a:pathLst>
                  <a:path w="26" h="13">
                    <a:moveTo>
                      <a:pt x="5" y="13"/>
                    </a:moveTo>
                    <a:cubicBezTo>
                      <a:pt x="4" y="13"/>
                      <a:pt x="2" y="12"/>
                      <a:pt x="2" y="11"/>
                    </a:cubicBezTo>
                    <a:cubicBezTo>
                      <a:pt x="1" y="11"/>
                      <a:pt x="0" y="9"/>
                      <a:pt x="0" y="9"/>
                    </a:cubicBezTo>
                    <a:cubicBezTo>
                      <a:pt x="7" y="6"/>
                      <a:pt x="18" y="1"/>
                      <a:pt x="26" y="0"/>
                    </a:cubicBezTo>
                    <a:cubicBezTo>
                      <a:pt x="25" y="4"/>
                      <a:pt x="22" y="2"/>
                      <a:pt x="20" y="4"/>
                    </a:cubicBezTo>
                    <a:cubicBezTo>
                      <a:pt x="18" y="4"/>
                      <a:pt x="19" y="7"/>
                      <a:pt x="19" y="8"/>
                    </a:cubicBezTo>
                    <a:cubicBezTo>
                      <a:pt x="18" y="11"/>
                      <a:pt x="9" y="13"/>
                      <a:pt x="5" y="13"/>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73" name="Freeform 166"/>
              <p:cNvSpPr>
                <a:spLocks/>
              </p:cNvSpPr>
              <p:nvPr/>
            </p:nvSpPr>
            <p:spPr bwMode="auto">
              <a:xfrm>
                <a:off x="5183188" y="1463675"/>
                <a:ext cx="34925" cy="25400"/>
              </a:xfrm>
              <a:custGeom>
                <a:avLst/>
                <a:gdLst/>
                <a:ahLst/>
                <a:cxnLst>
                  <a:cxn ang="0">
                    <a:pos x="5" y="4"/>
                  </a:cxn>
                  <a:cxn ang="0">
                    <a:pos x="11" y="0"/>
                  </a:cxn>
                  <a:cxn ang="0">
                    <a:pos x="26" y="6"/>
                  </a:cxn>
                  <a:cxn ang="0">
                    <a:pos x="26" y="12"/>
                  </a:cxn>
                  <a:cxn ang="0">
                    <a:pos x="8" y="19"/>
                  </a:cxn>
                  <a:cxn ang="0">
                    <a:pos x="0" y="14"/>
                  </a:cxn>
                  <a:cxn ang="0">
                    <a:pos x="5" y="4"/>
                  </a:cxn>
                </a:cxnLst>
                <a:rect l="0" t="0" r="r" b="b"/>
                <a:pathLst>
                  <a:path w="26" h="19">
                    <a:moveTo>
                      <a:pt x="5" y="4"/>
                    </a:moveTo>
                    <a:cubicBezTo>
                      <a:pt x="8" y="4"/>
                      <a:pt x="8" y="0"/>
                      <a:pt x="11" y="0"/>
                    </a:cubicBezTo>
                    <a:cubicBezTo>
                      <a:pt x="17" y="0"/>
                      <a:pt x="20" y="5"/>
                      <a:pt x="26" y="6"/>
                    </a:cubicBezTo>
                    <a:cubicBezTo>
                      <a:pt x="26" y="12"/>
                      <a:pt x="26" y="12"/>
                      <a:pt x="26" y="12"/>
                    </a:cubicBezTo>
                    <a:cubicBezTo>
                      <a:pt x="20" y="15"/>
                      <a:pt x="15" y="19"/>
                      <a:pt x="8" y="19"/>
                    </a:cubicBezTo>
                    <a:cubicBezTo>
                      <a:pt x="2" y="19"/>
                      <a:pt x="0" y="19"/>
                      <a:pt x="0" y="14"/>
                    </a:cubicBezTo>
                    <a:cubicBezTo>
                      <a:pt x="0" y="12"/>
                      <a:pt x="4" y="4"/>
                      <a:pt x="5" y="4"/>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74" name="Freeform 167"/>
              <p:cNvSpPr>
                <a:spLocks/>
              </p:cNvSpPr>
              <p:nvPr/>
            </p:nvSpPr>
            <p:spPr bwMode="auto">
              <a:xfrm>
                <a:off x="5359400" y="1433513"/>
                <a:ext cx="26988" cy="25400"/>
              </a:xfrm>
              <a:custGeom>
                <a:avLst/>
                <a:gdLst/>
                <a:ahLst/>
                <a:cxnLst>
                  <a:cxn ang="0">
                    <a:pos x="21" y="17"/>
                  </a:cxn>
                  <a:cxn ang="0">
                    <a:pos x="15" y="19"/>
                  </a:cxn>
                  <a:cxn ang="0">
                    <a:pos x="0" y="8"/>
                  </a:cxn>
                  <a:cxn ang="0">
                    <a:pos x="21" y="17"/>
                  </a:cxn>
                </a:cxnLst>
                <a:rect l="0" t="0" r="r" b="b"/>
                <a:pathLst>
                  <a:path w="21" h="20">
                    <a:moveTo>
                      <a:pt x="21" y="17"/>
                    </a:moveTo>
                    <a:cubicBezTo>
                      <a:pt x="21" y="20"/>
                      <a:pt x="15" y="19"/>
                      <a:pt x="15" y="19"/>
                    </a:cubicBezTo>
                    <a:cubicBezTo>
                      <a:pt x="10" y="19"/>
                      <a:pt x="0" y="14"/>
                      <a:pt x="0" y="8"/>
                    </a:cubicBezTo>
                    <a:cubicBezTo>
                      <a:pt x="0" y="0"/>
                      <a:pt x="21" y="8"/>
                      <a:pt x="21" y="17"/>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75" name="Freeform 168"/>
              <p:cNvSpPr>
                <a:spLocks/>
              </p:cNvSpPr>
              <p:nvPr/>
            </p:nvSpPr>
            <p:spPr bwMode="auto">
              <a:xfrm>
                <a:off x="5549900" y="1338263"/>
                <a:ext cx="25400" cy="17463"/>
              </a:xfrm>
              <a:custGeom>
                <a:avLst/>
                <a:gdLst/>
                <a:ahLst/>
                <a:cxnLst>
                  <a:cxn ang="0">
                    <a:pos x="2" y="13"/>
                  </a:cxn>
                  <a:cxn ang="0">
                    <a:pos x="19" y="8"/>
                  </a:cxn>
                  <a:cxn ang="0">
                    <a:pos x="8" y="0"/>
                  </a:cxn>
                  <a:cxn ang="0">
                    <a:pos x="2" y="9"/>
                  </a:cxn>
                  <a:cxn ang="0">
                    <a:pos x="2" y="13"/>
                  </a:cxn>
                </a:cxnLst>
                <a:rect l="0" t="0" r="r" b="b"/>
                <a:pathLst>
                  <a:path w="19" h="13">
                    <a:moveTo>
                      <a:pt x="2" y="13"/>
                    </a:moveTo>
                    <a:cubicBezTo>
                      <a:pt x="7" y="13"/>
                      <a:pt x="17" y="10"/>
                      <a:pt x="19" y="8"/>
                    </a:cubicBezTo>
                    <a:cubicBezTo>
                      <a:pt x="15" y="5"/>
                      <a:pt x="13" y="0"/>
                      <a:pt x="8" y="0"/>
                    </a:cubicBezTo>
                    <a:cubicBezTo>
                      <a:pt x="4" y="0"/>
                      <a:pt x="2" y="5"/>
                      <a:pt x="2" y="9"/>
                    </a:cubicBezTo>
                    <a:cubicBezTo>
                      <a:pt x="2" y="10"/>
                      <a:pt x="0" y="13"/>
                      <a:pt x="2" y="13"/>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76" name="Freeform 169"/>
              <p:cNvSpPr>
                <a:spLocks/>
              </p:cNvSpPr>
              <p:nvPr/>
            </p:nvSpPr>
            <p:spPr bwMode="auto">
              <a:xfrm>
                <a:off x="6727825" y="1320800"/>
                <a:ext cx="53975" cy="22225"/>
              </a:xfrm>
              <a:custGeom>
                <a:avLst/>
                <a:gdLst/>
                <a:ahLst/>
                <a:cxnLst>
                  <a:cxn ang="0">
                    <a:pos x="0" y="13"/>
                  </a:cxn>
                  <a:cxn ang="0">
                    <a:pos x="21" y="0"/>
                  </a:cxn>
                  <a:cxn ang="0">
                    <a:pos x="41" y="17"/>
                  </a:cxn>
                  <a:cxn ang="0">
                    <a:pos x="28" y="17"/>
                  </a:cxn>
                  <a:cxn ang="0">
                    <a:pos x="2" y="11"/>
                  </a:cxn>
                  <a:cxn ang="0">
                    <a:pos x="0" y="13"/>
                  </a:cxn>
                </a:cxnLst>
                <a:rect l="0" t="0" r="r" b="b"/>
                <a:pathLst>
                  <a:path w="41" h="17">
                    <a:moveTo>
                      <a:pt x="0" y="13"/>
                    </a:moveTo>
                    <a:cubicBezTo>
                      <a:pt x="5" y="6"/>
                      <a:pt x="11" y="0"/>
                      <a:pt x="21" y="0"/>
                    </a:cubicBezTo>
                    <a:cubicBezTo>
                      <a:pt x="32" y="0"/>
                      <a:pt x="41" y="7"/>
                      <a:pt x="41" y="17"/>
                    </a:cubicBezTo>
                    <a:cubicBezTo>
                      <a:pt x="28" y="17"/>
                      <a:pt x="28" y="17"/>
                      <a:pt x="28" y="17"/>
                    </a:cubicBezTo>
                    <a:cubicBezTo>
                      <a:pt x="20" y="13"/>
                      <a:pt x="10" y="14"/>
                      <a:pt x="2" y="11"/>
                    </a:cubicBezTo>
                    <a:lnTo>
                      <a:pt x="0" y="13"/>
                    </a:ln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77" name="Freeform 170"/>
              <p:cNvSpPr>
                <a:spLocks/>
              </p:cNvSpPr>
              <p:nvPr/>
            </p:nvSpPr>
            <p:spPr bwMode="auto">
              <a:xfrm>
                <a:off x="6832600" y="1266825"/>
                <a:ext cx="74613" cy="26988"/>
              </a:xfrm>
              <a:custGeom>
                <a:avLst/>
                <a:gdLst/>
                <a:ahLst/>
                <a:cxnLst>
                  <a:cxn ang="0">
                    <a:pos x="0" y="0"/>
                  </a:cxn>
                  <a:cxn ang="0">
                    <a:pos x="52" y="9"/>
                  </a:cxn>
                  <a:cxn ang="0">
                    <a:pos x="56" y="13"/>
                  </a:cxn>
                  <a:cxn ang="0">
                    <a:pos x="37" y="20"/>
                  </a:cxn>
                  <a:cxn ang="0">
                    <a:pos x="4" y="3"/>
                  </a:cxn>
                  <a:cxn ang="0">
                    <a:pos x="0" y="0"/>
                  </a:cxn>
                </a:cxnLst>
                <a:rect l="0" t="0" r="r" b="b"/>
                <a:pathLst>
                  <a:path w="56" h="20">
                    <a:moveTo>
                      <a:pt x="0" y="0"/>
                    </a:moveTo>
                    <a:cubicBezTo>
                      <a:pt x="4" y="3"/>
                      <a:pt x="50" y="9"/>
                      <a:pt x="52" y="9"/>
                    </a:cubicBezTo>
                    <a:cubicBezTo>
                      <a:pt x="55" y="9"/>
                      <a:pt x="56" y="11"/>
                      <a:pt x="56" y="13"/>
                    </a:cubicBezTo>
                    <a:cubicBezTo>
                      <a:pt x="56" y="18"/>
                      <a:pt x="44" y="20"/>
                      <a:pt x="37" y="20"/>
                    </a:cubicBezTo>
                    <a:cubicBezTo>
                      <a:pt x="25" y="20"/>
                      <a:pt x="4" y="14"/>
                      <a:pt x="4" y="3"/>
                    </a:cubicBezTo>
                    <a:lnTo>
                      <a:pt x="0" y="0"/>
                    </a:ln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78" name="Freeform 171"/>
              <p:cNvSpPr>
                <a:spLocks/>
              </p:cNvSpPr>
              <p:nvPr/>
            </p:nvSpPr>
            <p:spPr bwMode="auto">
              <a:xfrm>
                <a:off x="6726238" y="1303338"/>
                <a:ext cx="15875" cy="17463"/>
              </a:xfrm>
              <a:custGeom>
                <a:avLst/>
                <a:gdLst/>
                <a:ahLst/>
                <a:cxnLst>
                  <a:cxn ang="0">
                    <a:pos x="12" y="7"/>
                  </a:cxn>
                  <a:cxn ang="0">
                    <a:pos x="5" y="13"/>
                  </a:cxn>
                  <a:cxn ang="0">
                    <a:pos x="0" y="7"/>
                  </a:cxn>
                  <a:cxn ang="0">
                    <a:pos x="12" y="7"/>
                  </a:cxn>
                </a:cxnLst>
                <a:rect l="0" t="0" r="r" b="b"/>
                <a:pathLst>
                  <a:path w="12" h="13">
                    <a:moveTo>
                      <a:pt x="12" y="7"/>
                    </a:moveTo>
                    <a:cubicBezTo>
                      <a:pt x="12" y="11"/>
                      <a:pt x="8" y="13"/>
                      <a:pt x="5" y="13"/>
                    </a:cubicBezTo>
                    <a:cubicBezTo>
                      <a:pt x="0" y="13"/>
                      <a:pt x="0" y="11"/>
                      <a:pt x="0" y="7"/>
                    </a:cubicBezTo>
                    <a:cubicBezTo>
                      <a:pt x="0" y="0"/>
                      <a:pt x="12" y="1"/>
                      <a:pt x="12" y="7"/>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grpSp>
        <p:grpSp>
          <p:nvGrpSpPr>
            <p:cNvPr id="391" name="Group 390"/>
            <p:cNvGrpSpPr/>
            <p:nvPr/>
          </p:nvGrpSpPr>
          <p:grpSpPr>
            <a:xfrm>
              <a:off x="1907860" y="2938794"/>
              <a:ext cx="1697534" cy="1987932"/>
              <a:chOff x="1926699" y="2862576"/>
              <a:chExt cx="1697534" cy="1987932"/>
            </a:xfrm>
          </p:grpSpPr>
          <p:grpSp>
            <p:nvGrpSpPr>
              <p:cNvPr id="398" name="Group 274"/>
              <p:cNvGrpSpPr/>
              <p:nvPr/>
            </p:nvGrpSpPr>
            <p:grpSpPr>
              <a:xfrm>
                <a:off x="2667282" y="3304994"/>
                <a:ext cx="956951" cy="1545514"/>
                <a:chOff x="3030538" y="2674938"/>
                <a:chExt cx="779463" cy="1258888"/>
              </a:xfrm>
              <a:solidFill>
                <a:schemeClr val="bg2">
                  <a:lumMod val="95000"/>
                </a:schemeClr>
              </a:solidFill>
            </p:grpSpPr>
            <p:sp>
              <p:nvSpPr>
                <p:cNvPr id="410" name="Freeform 22"/>
                <p:cNvSpPr>
                  <a:spLocks/>
                </p:cNvSpPr>
                <p:nvPr/>
              </p:nvSpPr>
              <p:spPr bwMode="auto">
                <a:xfrm>
                  <a:off x="3541713" y="2881313"/>
                  <a:ext cx="39688" cy="31750"/>
                </a:xfrm>
                <a:custGeom>
                  <a:avLst/>
                  <a:gdLst/>
                  <a:ahLst/>
                  <a:cxnLst>
                    <a:cxn ang="0">
                      <a:pos x="10" y="0"/>
                    </a:cxn>
                    <a:cxn ang="0">
                      <a:pos x="20" y="4"/>
                    </a:cxn>
                    <a:cxn ang="0">
                      <a:pos x="27" y="5"/>
                    </a:cxn>
                    <a:cxn ang="0">
                      <a:pos x="30" y="9"/>
                    </a:cxn>
                    <a:cxn ang="0">
                      <a:pos x="18" y="23"/>
                    </a:cxn>
                    <a:cxn ang="0">
                      <a:pos x="0" y="11"/>
                    </a:cxn>
                    <a:cxn ang="0">
                      <a:pos x="9" y="0"/>
                    </a:cxn>
                    <a:cxn ang="0">
                      <a:pos x="10" y="0"/>
                    </a:cxn>
                  </a:cxnLst>
                  <a:rect l="0" t="0" r="r" b="b"/>
                  <a:pathLst>
                    <a:path w="30" h="23">
                      <a:moveTo>
                        <a:pt x="10" y="0"/>
                      </a:moveTo>
                      <a:cubicBezTo>
                        <a:pt x="13" y="1"/>
                        <a:pt x="16" y="4"/>
                        <a:pt x="20" y="4"/>
                      </a:cubicBezTo>
                      <a:cubicBezTo>
                        <a:pt x="21" y="9"/>
                        <a:pt x="25" y="5"/>
                        <a:pt x="27" y="5"/>
                      </a:cubicBezTo>
                      <a:cubicBezTo>
                        <a:pt x="29" y="5"/>
                        <a:pt x="30" y="8"/>
                        <a:pt x="30" y="9"/>
                      </a:cubicBezTo>
                      <a:cubicBezTo>
                        <a:pt x="30" y="12"/>
                        <a:pt x="23" y="23"/>
                        <a:pt x="18" y="23"/>
                      </a:cubicBezTo>
                      <a:cubicBezTo>
                        <a:pt x="11" y="23"/>
                        <a:pt x="0" y="15"/>
                        <a:pt x="0" y="11"/>
                      </a:cubicBezTo>
                      <a:cubicBezTo>
                        <a:pt x="0" y="4"/>
                        <a:pt x="3" y="0"/>
                        <a:pt x="9" y="0"/>
                      </a:cubicBezTo>
                      <a:cubicBezTo>
                        <a:pt x="9" y="0"/>
                        <a:pt x="10" y="0"/>
                        <a:pt x="10" y="0"/>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11" name="Freeform 23"/>
                <p:cNvSpPr>
                  <a:spLocks/>
                </p:cNvSpPr>
                <p:nvPr/>
              </p:nvSpPr>
              <p:spPr bwMode="auto">
                <a:xfrm>
                  <a:off x="3030538" y="2674938"/>
                  <a:ext cx="779463" cy="1258888"/>
                </a:xfrm>
                <a:custGeom>
                  <a:avLst/>
                  <a:gdLst/>
                  <a:ahLst/>
                  <a:cxnLst>
                    <a:cxn ang="0">
                      <a:pos x="46" y="91"/>
                    </a:cxn>
                    <a:cxn ang="0">
                      <a:pos x="51" y="51"/>
                    </a:cxn>
                    <a:cxn ang="0">
                      <a:pos x="59" y="46"/>
                    </a:cxn>
                    <a:cxn ang="0">
                      <a:pos x="82" y="18"/>
                    </a:cxn>
                    <a:cxn ang="0">
                      <a:pos x="128" y="6"/>
                    </a:cxn>
                    <a:cxn ang="0">
                      <a:pos x="126" y="42"/>
                    </a:cxn>
                    <a:cxn ang="0">
                      <a:pos x="136" y="13"/>
                    </a:cxn>
                    <a:cxn ang="0">
                      <a:pos x="146" y="5"/>
                    </a:cxn>
                    <a:cxn ang="0">
                      <a:pos x="194" y="24"/>
                    </a:cxn>
                    <a:cxn ang="0">
                      <a:pos x="227" y="20"/>
                    </a:cxn>
                    <a:cxn ang="0">
                      <a:pos x="233" y="26"/>
                    </a:cxn>
                    <a:cxn ang="0">
                      <a:pos x="270" y="50"/>
                    </a:cxn>
                    <a:cxn ang="0">
                      <a:pos x="328" y="84"/>
                    </a:cxn>
                    <a:cxn ang="0">
                      <a:pos x="354" y="89"/>
                    </a:cxn>
                    <a:cxn ang="0">
                      <a:pos x="389" y="130"/>
                    </a:cxn>
                    <a:cxn ang="0">
                      <a:pos x="383" y="170"/>
                    </a:cxn>
                    <a:cxn ang="0">
                      <a:pos x="403" y="185"/>
                    </a:cxn>
                    <a:cxn ang="0">
                      <a:pos x="454" y="175"/>
                    </a:cxn>
                    <a:cxn ang="0">
                      <a:pos x="467" y="191"/>
                    </a:cxn>
                    <a:cxn ang="0">
                      <a:pos x="513" y="191"/>
                    </a:cxn>
                    <a:cxn ang="0">
                      <a:pos x="575" y="220"/>
                    </a:cxn>
                    <a:cxn ang="0">
                      <a:pos x="549" y="310"/>
                    </a:cxn>
                    <a:cxn ang="0">
                      <a:pos x="532" y="374"/>
                    </a:cxn>
                    <a:cxn ang="0">
                      <a:pos x="522" y="405"/>
                    </a:cxn>
                    <a:cxn ang="0">
                      <a:pos x="485" y="449"/>
                    </a:cxn>
                    <a:cxn ang="0">
                      <a:pos x="429" y="474"/>
                    </a:cxn>
                    <a:cxn ang="0">
                      <a:pos x="412" y="524"/>
                    </a:cxn>
                    <a:cxn ang="0">
                      <a:pos x="388" y="559"/>
                    </a:cxn>
                    <a:cxn ang="0">
                      <a:pos x="311" y="614"/>
                    </a:cxn>
                    <a:cxn ang="0">
                      <a:pos x="297" y="619"/>
                    </a:cxn>
                    <a:cxn ang="0">
                      <a:pos x="308" y="654"/>
                    </a:cxn>
                    <a:cxn ang="0">
                      <a:pos x="244" y="677"/>
                    </a:cxn>
                    <a:cxn ang="0">
                      <a:pos x="240" y="707"/>
                    </a:cxn>
                    <a:cxn ang="0">
                      <a:pos x="205" y="711"/>
                    </a:cxn>
                    <a:cxn ang="0">
                      <a:pos x="225" y="730"/>
                    </a:cxn>
                    <a:cxn ang="0">
                      <a:pos x="214" y="739"/>
                    </a:cxn>
                    <a:cxn ang="0">
                      <a:pos x="178" y="787"/>
                    </a:cxn>
                    <a:cxn ang="0">
                      <a:pos x="176" y="846"/>
                    </a:cxn>
                    <a:cxn ang="0">
                      <a:pos x="161" y="884"/>
                    </a:cxn>
                    <a:cxn ang="0">
                      <a:pos x="200" y="935"/>
                    </a:cxn>
                    <a:cxn ang="0">
                      <a:pos x="169" y="945"/>
                    </a:cxn>
                    <a:cxn ang="0">
                      <a:pos x="127" y="921"/>
                    </a:cxn>
                    <a:cxn ang="0">
                      <a:pos x="92" y="903"/>
                    </a:cxn>
                    <a:cxn ang="0">
                      <a:pos x="93" y="889"/>
                    </a:cxn>
                    <a:cxn ang="0">
                      <a:pos x="84" y="857"/>
                    </a:cxn>
                    <a:cxn ang="0">
                      <a:pos x="82" y="791"/>
                    </a:cxn>
                    <a:cxn ang="0">
                      <a:pos x="86" y="782"/>
                    </a:cxn>
                    <a:cxn ang="0">
                      <a:pos x="112" y="718"/>
                    </a:cxn>
                    <a:cxn ang="0">
                      <a:pos x="95" y="708"/>
                    </a:cxn>
                    <a:cxn ang="0">
                      <a:pos x="102" y="680"/>
                    </a:cxn>
                    <a:cxn ang="0">
                      <a:pos x="114" y="626"/>
                    </a:cxn>
                    <a:cxn ang="0">
                      <a:pos x="124" y="562"/>
                    </a:cxn>
                    <a:cxn ang="0">
                      <a:pos x="136" y="494"/>
                    </a:cxn>
                    <a:cxn ang="0">
                      <a:pos x="143" y="434"/>
                    </a:cxn>
                    <a:cxn ang="0">
                      <a:pos x="104" y="370"/>
                    </a:cxn>
                    <a:cxn ang="0">
                      <a:pos x="62" y="330"/>
                    </a:cxn>
                    <a:cxn ang="0">
                      <a:pos x="28" y="261"/>
                    </a:cxn>
                    <a:cxn ang="0">
                      <a:pos x="11" y="242"/>
                    </a:cxn>
                    <a:cxn ang="0">
                      <a:pos x="18" y="191"/>
                    </a:cxn>
                    <a:cxn ang="0">
                      <a:pos x="14" y="148"/>
                    </a:cxn>
                    <a:cxn ang="0">
                      <a:pos x="47" y="106"/>
                    </a:cxn>
                  </a:cxnLst>
                  <a:rect l="0" t="0" r="r" b="b"/>
                  <a:pathLst>
                    <a:path w="586" h="945">
                      <a:moveTo>
                        <a:pt x="49" y="103"/>
                      </a:moveTo>
                      <a:cubicBezTo>
                        <a:pt x="49" y="102"/>
                        <a:pt x="49" y="101"/>
                        <a:pt x="49" y="100"/>
                      </a:cubicBezTo>
                      <a:cubicBezTo>
                        <a:pt x="49" y="97"/>
                        <a:pt x="46" y="94"/>
                        <a:pt x="46" y="91"/>
                      </a:cubicBezTo>
                      <a:cubicBezTo>
                        <a:pt x="46" y="85"/>
                        <a:pt x="48" y="84"/>
                        <a:pt x="48" y="79"/>
                      </a:cubicBezTo>
                      <a:cubicBezTo>
                        <a:pt x="48" y="70"/>
                        <a:pt x="40" y="71"/>
                        <a:pt x="40" y="63"/>
                      </a:cubicBezTo>
                      <a:cubicBezTo>
                        <a:pt x="40" y="57"/>
                        <a:pt x="49" y="55"/>
                        <a:pt x="51" y="51"/>
                      </a:cubicBezTo>
                      <a:cubicBezTo>
                        <a:pt x="55" y="52"/>
                        <a:pt x="53" y="52"/>
                        <a:pt x="57" y="51"/>
                      </a:cubicBezTo>
                      <a:cubicBezTo>
                        <a:pt x="57" y="50"/>
                        <a:pt x="57" y="49"/>
                        <a:pt x="57" y="48"/>
                      </a:cubicBezTo>
                      <a:cubicBezTo>
                        <a:pt x="57" y="48"/>
                        <a:pt x="58" y="46"/>
                        <a:pt x="59" y="46"/>
                      </a:cubicBezTo>
                      <a:cubicBezTo>
                        <a:pt x="59" y="42"/>
                        <a:pt x="64" y="40"/>
                        <a:pt x="66" y="39"/>
                      </a:cubicBezTo>
                      <a:cubicBezTo>
                        <a:pt x="69" y="37"/>
                        <a:pt x="69" y="31"/>
                        <a:pt x="70" y="28"/>
                      </a:cubicBezTo>
                      <a:cubicBezTo>
                        <a:pt x="72" y="21"/>
                        <a:pt x="76" y="19"/>
                        <a:pt x="82" y="18"/>
                      </a:cubicBezTo>
                      <a:cubicBezTo>
                        <a:pt x="93" y="14"/>
                        <a:pt x="100" y="12"/>
                        <a:pt x="111" y="9"/>
                      </a:cubicBezTo>
                      <a:cubicBezTo>
                        <a:pt x="117" y="7"/>
                        <a:pt x="118" y="0"/>
                        <a:pt x="124" y="0"/>
                      </a:cubicBezTo>
                      <a:cubicBezTo>
                        <a:pt x="126" y="0"/>
                        <a:pt x="128" y="5"/>
                        <a:pt x="128" y="6"/>
                      </a:cubicBezTo>
                      <a:cubicBezTo>
                        <a:pt x="128" y="9"/>
                        <a:pt x="125" y="11"/>
                        <a:pt x="123" y="11"/>
                      </a:cubicBezTo>
                      <a:cubicBezTo>
                        <a:pt x="122" y="18"/>
                        <a:pt x="119" y="25"/>
                        <a:pt x="119" y="29"/>
                      </a:cubicBezTo>
                      <a:cubicBezTo>
                        <a:pt x="119" y="34"/>
                        <a:pt x="122" y="42"/>
                        <a:pt x="126" y="42"/>
                      </a:cubicBezTo>
                      <a:cubicBezTo>
                        <a:pt x="128" y="42"/>
                        <a:pt x="131" y="37"/>
                        <a:pt x="131" y="35"/>
                      </a:cubicBezTo>
                      <a:cubicBezTo>
                        <a:pt x="131" y="30"/>
                        <a:pt x="125" y="27"/>
                        <a:pt x="125" y="21"/>
                      </a:cubicBezTo>
                      <a:cubicBezTo>
                        <a:pt x="125" y="15"/>
                        <a:pt x="132" y="16"/>
                        <a:pt x="136" y="13"/>
                      </a:cubicBezTo>
                      <a:cubicBezTo>
                        <a:pt x="147" y="13"/>
                        <a:pt x="147" y="13"/>
                        <a:pt x="147" y="13"/>
                      </a:cubicBezTo>
                      <a:cubicBezTo>
                        <a:pt x="145" y="8"/>
                        <a:pt x="139" y="10"/>
                        <a:pt x="139" y="5"/>
                      </a:cubicBezTo>
                      <a:cubicBezTo>
                        <a:pt x="146" y="5"/>
                        <a:pt x="146" y="5"/>
                        <a:pt x="146" y="5"/>
                      </a:cubicBezTo>
                      <a:cubicBezTo>
                        <a:pt x="148" y="12"/>
                        <a:pt x="158" y="14"/>
                        <a:pt x="165" y="16"/>
                      </a:cubicBezTo>
                      <a:cubicBezTo>
                        <a:pt x="165" y="20"/>
                        <a:pt x="167" y="23"/>
                        <a:pt x="170" y="24"/>
                      </a:cubicBezTo>
                      <a:cubicBezTo>
                        <a:pt x="177" y="24"/>
                        <a:pt x="190" y="24"/>
                        <a:pt x="194" y="24"/>
                      </a:cubicBezTo>
                      <a:cubicBezTo>
                        <a:pt x="194" y="28"/>
                        <a:pt x="199" y="29"/>
                        <a:pt x="203" y="29"/>
                      </a:cubicBezTo>
                      <a:cubicBezTo>
                        <a:pt x="209" y="28"/>
                        <a:pt x="214" y="28"/>
                        <a:pt x="216" y="22"/>
                      </a:cubicBezTo>
                      <a:cubicBezTo>
                        <a:pt x="217" y="21"/>
                        <a:pt x="226" y="21"/>
                        <a:pt x="227" y="20"/>
                      </a:cubicBezTo>
                      <a:cubicBezTo>
                        <a:pt x="232" y="20"/>
                        <a:pt x="240" y="21"/>
                        <a:pt x="240" y="21"/>
                      </a:cubicBezTo>
                      <a:cubicBezTo>
                        <a:pt x="238" y="23"/>
                        <a:pt x="234" y="23"/>
                        <a:pt x="233" y="22"/>
                      </a:cubicBezTo>
                      <a:cubicBezTo>
                        <a:pt x="233" y="26"/>
                        <a:pt x="233" y="26"/>
                        <a:pt x="233" y="26"/>
                      </a:cubicBezTo>
                      <a:cubicBezTo>
                        <a:pt x="236" y="32"/>
                        <a:pt x="245" y="33"/>
                        <a:pt x="252" y="36"/>
                      </a:cubicBezTo>
                      <a:cubicBezTo>
                        <a:pt x="258" y="37"/>
                        <a:pt x="256" y="44"/>
                        <a:pt x="258" y="50"/>
                      </a:cubicBezTo>
                      <a:cubicBezTo>
                        <a:pt x="270" y="50"/>
                        <a:pt x="270" y="50"/>
                        <a:pt x="270" y="50"/>
                      </a:cubicBezTo>
                      <a:cubicBezTo>
                        <a:pt x="279" y="58"/>
                        <a:pt x="283" y="57"/>
                        <a:pt x="288" y="68"/>
                      </a:cubicBezTo>
                      <a:cubicBezTo>
                        <a:pt x="289" y="70"/>
                        <a:pt x="293" y="70"/>
                        <a:pt x="295" y="70"/>
                      </a:cubicBezTo>
                      <a:cubicBezTo>
                        <a:pt x="298" y="83"/>
                        <a:pt x="316" y="81"/>
                        <a:pt x="328" y="84"/>
                      </a:cubicBezTo>
                      <a:cubicBezTo>
                        <a:pt x="340" y="84"/>
                        <a:pt x="340" y="84"/>
                        <a:pt x="340" y="84"/>
                      </a:cubicBezTo>
                      <a:cubicBezTo>
                        <a:pt x="343" y="85"/>
                        <a:pt x="350" y="89"/>
                        <a:pt x="354" y="89"/>
                      </a:cubicBezTo>
                      <a:cubicBezTo>
                        <a:pt x="354" y="89"/>
                        <a:pt x="354" y="89"/>
                        <a:pt x="354" y="89"/>
                      </a:cubicBezTo>
                      <a:cubicBezTo>
                        <a:pt x="355" y="89"/>
                        <a:pt x="356" y="89"/>
                        <a:pt x="357" y="89"/>
                      </a:cubicBezTo>
                      <a:cubicBezTo>
                        <a:pt x="364" y="89"/>
                        <a:pt x="373" y="104"/>
                        <a:pt x="381" y="106"/>
                      </a:cubicBezTo>
                      <a:cubicBezTo>
                        <a:pt x="381" y="111"/>
                        <a:pt x="386" y="125"/>
                        <a:pt x="389" y="130"/>
                      </a:cubicBezTo>
                      <a:cubicBezTo>
                        <a:pt x="391" y="134"/>
                        <a:pt x="397" y="134"/>
                        <a:pt x="397" y="139"/>
                      </a:cubicBezTo>
                      <a:cubicBezTo>
                        <a:pt x="390" y="148"/>
                        <a:pt x="377" y="152"/>
                        <a:pt x="377" y="165"/>
                      </a:cubicBezTo>
                      <a:cubicBezTo>
                        <a:pt x="377" y="170"/>
                        <a:pt x="381" y="169"/>
                        <a:pt x="383" y="170"/>
                      </a:cubicBezTo>
                      <a:cubicBezTo>
                        <a:pt x="387" y="172"/>
                        <a:pt x="390" y="176"/>
                        <a:pt x="390" y="180"/>
                      </a:cubicBezTo>
                      <a:cubicBezTo>
                        <a:pt x="401" y="180"/>
                        <a:pt x="401" y="180"/>
                        <a:pt x="401" y="180"/>
                      </a:cubicBezTo>
                      <a:cubicBezTo>
                        <a:pt x="401" y="182"/>
                        <a:pt x="402" y="185"/>
                        <a:pt x="403" y="185"/>
                      </a:cubicBezTo>
                      <a:cubicBezTo>
                        <a:pt x="405" y="185"/>
                        <a:pt x="407" y="182"/>
                        <a:pt x="408" y="180"/>
                      </a:cubicBezTo>
                      <a:cubicBezTo>
                        <a:pt x="413" y="173"/>
                        <a:pt x="418" y="164"/>
                        <a:pt x="425" y="164"/>
                      </a:cubicBezTo>
                      <a:cubicBezTo>
                        <a:pt x="433" y="164"/>
                        <a:pt x="449" y="172"/>
                        <a:pt x="454" y="175"/>
                      </a:cubicBezTo>
                      <a:cubicBezTo>
                        <a:pt x="458" y="178"/>
                        <a:pt x="462" y="177"/>
                        <a:pt x="463" y="180"/>
                      </a:cubicBezTo>
                      <a:cubicBezTo>
                        <a:pt x="464" y="184"/>
                        <a:pt x="464" y="187"/>
                        <a:pt x="464" y="191"/>
                      </a:cubicBezTo>
                      <a:cubicBezTo>
                        <a:pt x="467" y="191"/>
                        <a:pt x="467" y="191"/>
                        <a:pt x="467" y="191"/>
                      </a:cubicBezTo>
                      <a:cubicBezTo>
                        <a:pt x="471" y="190"/>
                        <a:pt x="472" y="186"/>
                        <a:pt x="476" y="186"/>
                      </a:cubicBezTo>
                      <a:cubicBezTo>
                        <a:pt x="486" y="186"/>
                        <a:pt x="487" y="194"/>
                        <a:pt x="496" y="194"/>
                      </a:cubicBezTo>
                      <a:cubicBezTo>
                        <a:pt x="513" y="191"/>
                        <a:pt x="513" y="191"/>
                        <a:pt x="513" y="191"/>
                      </a:cubicBezTo>
                      <a:cubicBezTo>
                        <a:pt x="521" y="193"/>
                        <a:pt x="529" y="196"/>
                        <a:pt x="534" y="198"/>
                      </a:cubicBezTo>
                      <a:cubicBezTo>
                        <a:pt x="538" y="205"/>
                        <a:pt x="551" y="217"/>
                        <a:pt x="558" y="220"/>
                      </a:cubicBezTo>
                      <a:cubicBezTo>
                        <a:pt x="565" y="221"/>
                        <a:pt x="569" y="219"/>
                        <a:pt x="575" y="220"/>
                      </a:cubicBezTo>
                      <a:cubicBezTo>
                        <a:pt x="584" y="223"/>
                        <a:pt x="586" y="232"/>
                        <a:pt x="586" y="242"/>
                      </a:cubicBezTo>
                      <a:cubicBezTo>
                        <a:pt x="586" y="274"/>
                        <a:pt x="568" y="283"/>
                        <a:pt x="556" y="301"/>
                      </a:cubicBezTo>
                      <a:cubicBezTo>
                        <a:pt x="553" y="305"/>
                        <a:pt x="551" y="306"/>
                        <a:pt x="549" y="310"/>
                      </a:cubicBezTo>
                      <a:cubicBezTo>
                        <a:pt x="544" y="317"/>
                        <a:pt x="540" y="317"/>
                        <a:pt x="535" y="322"/>
                      </a:cubicBezTo>
                      <a:cubicBezTo>
                        <a:pt x="529" y="328"/>
                        <a:pt x="535" y="343"/>
                        <a:pt x="535" y="353"/>
                      </a:cubicBezTo>
                      <a:cubicBezTo>
                        <a:pt x="535" y="361"/>
                        <a:pt x="532" y="369"/>
                        <a:pt x="532" y="374"/>
                      </a:cubicBezTo>
                      <a:cubicBezTo>
                        <a:pt x="532" y="377"/>
                        <a:pt x="530" y="378"/>
                        <a:pt x="530" y="380"/>
                      </a:cubicBezTo>
                      <a:cubicBezTo>
                        <a:pt x="528" y="382"/>
                        <a:pt x="524" y="386"/>
                        <a:pt x="524" y="390"/>
                      </a:cubicBezTo>
                      <a:cubicBezTo>
                        <a:pt x="524" y="394"/>
                        <a:pt x="523" y="403"/>
                        <a:pt x="522" y="405"/>
                      </a:cubicBezTo>
                      <a:cubicBezTo>
                        <a:pt x="515" y="415"/>
                        <a:pt x="513" y="419"/>
                        <a:pt x="506" y="428"/>
                      </a:cubicBezTo>
                      <a:cubicBezTo>
                        <a:pt x="505" y="431"/>
                        <a:pt x="505" y="436"/>
                        <a:pt x="504" y="438"/>
                      </a:cubicBezTo>
                      <a:cubicBezTo>
                        <a:pt x="502" y="443"/>
                        <a:pt x="492" y="449"/>
                        <a:pt x="485" y="449"/>
                      </a:cubicBezTo>
                      <a:cubicBezTo>
                        <a:pt x="476" y="449"/>
                        <a:pt x="470" y="449"/>
                        <a:pt x="463" y="452"/>
                      </a:cubicBezTo>
                      <a:cubicBezTo>
                        <a:pt x="461" y="453"/>
                        <a:pt x="460" y="455"/>
                        <a:pt x="459" y="457"/>
                      </a:cubicBezTo>
                      <a:cubicBezTo>
                        <a:pt x="448" y="467"/>
                        <a:pt x="437" y="461"/>
                        <a:pt x="429" y="474"/>
                      </a:cubicBezTo>
                      <a:cubicBezTo>
                        <a:pt x="426" y="479"/>
                        <a:pt x="420" y="479"/>
                        <a:pt x="416" y="483"/>
                      </a:cubicBezTo>
                      <a:cubicBezTo>
                        <a:pt x="411" y="489"/>
                        <a:pt x="412" y="495"/>
                        <a:pt x="412" y="503"/>
                      </a:cubicBezTo>
                      <a:cubicBezTo>
                        <a:pt x="412" y="524"/>
                        <a:pt x="412" y="524"/>
                        <a:pt x="412" y="524"/>
                      </a:cubicBezTo>
                      <a:cubicBezTo>
                        <a:pt x="403" y="528"/>
                        <a:pt x="398" y="536"/>
                        <a:pt x="394" y="545"/>
                      </a:cubicBezTo>
                      <a:cubicBezTo>
                        <a:pt x="394" y="545"/>
                        <a:pt x="394" y="545"/>
                        <a:pt x="394" y="545"/>
                      </a:cubicBezTo>
                      <a:cubicBezTo>
                        <a:pt x="391" y="550"/>
                        <a:pt x="391" y="553"/>
                        <a:pt x="388" y="559"/>
                      </a:cubicBezTo>
                      <a:cubicBezTo>
                        <a:pt x="380" y="571"/>
                        <a:pt x="371" y="572"/>
                        <a:pt x="364" y="584"/>
                      </a:cubicBezTo>
                      <a:cubicBezTo>
                        <a:pt x="355" y="597"/>
                        <a:pt x="351" y="619"/>
                        <a:pt x="331" y="619"/>
                      </a:cubicBezTo>
                      <a:cubicBezTo>
                        <a:pt x="324" y="619"/>
                        <a:pt x="314" y="614"/>
                        <a:pt x="311" y="614"/>
                      </a:cubicBezTo>
                      <a:cubicBezTo>
                        <a:pt x="305" y="614"/>
                        <a:pt x="299" y="609"/>
                        <a:pt x="293" y="609"/>
                      </a:cubicBezTo>
                      <a:cubicBezTo>
                        <a:pt x="291" y="609"/>
                        <a:pt x="289" y="610"/>
                        <a:pt x="289" y="611"/>
                      </a:cubicBezTo>
                      <a:cubicBezTo>
                        <a:pt x="289" y="615"/>
                        <a:pt x="296" y="617"/>
                        <a:pt x="297" y="619"/>
                      </a:cubicBezTo>
                      <a:cubicBezTo>
                        <a:pt x="300" y="622"/>
                        <a:pt x="300" y="627"/>
                        <a:pt x="302" y="632"/>
                      </a:cubicBezTo>
                      <a:cubicBezTo>
                        <a:pt x="304" y="637"/>
                        <a:pt x="311" y="637"/>
                        <a:pt x="311" y="642"/>
                      </a:cubicBezTo>
                      <a:cubicBezTo>
                        <a:pt x="311" y="647"/>
                        <a:pt x="311" y="650"/>
                        <a:pt x="308" y="654"/>
                      </a:cubicBezTo>
                      <a:cubicBezTo>
                        <a:pt x="304" y="660"/>
                        <a:pt x="301" y="663"/>
                        <a:pt x="297" y="667"/>
                      </a:cubicBezTo>
                      <a:cubicBezTo>
                        <a:pt x="289" y="675"/>
                        <a:pt x="280" y="673"/>
                        <a:pt x="270" y="676"/>
                      </a:cubicBezTo>
                      <a:cubicBezTo>
                        <a:pt x="263" y="678"/>
                        <a:pt x="248" y="673"/>
                        <a:pt x="244" y="677"/>
                      </a:cubicBezTo>
                      <a:cubicBezTo>
                        <a:pt x="238" y="683"/>
                        <a:pt x="243" y="696"/>
                        <a:pt x="240" y="703"/>
                      </a:cubicBezTo>
                      <a:cubicBezTo>
                        <a:pt x="240" y="702"/>
                        <a:pt x="240" y="702"/>
                        <a:pt x="240" y="702"/>
                      </a:cubicBezTo>
                      <a:cubicBezTo>
                        <a:pt x="240" y="703"/>
                        <a:pt x="240" y="706"/>
                        <a:pt x="240" y="707"/>
                      </a:cubicBezTo>
                      <a:cubicBezTo>
                        <a:pt x="240" y="709"/>
                        <a:pt x="233" y="712"/>
                        <a:pt x="229" y="712"/>
                      </a:cubicBezTo>
                      <a:cubicBezTo>
                        <a:pt x="220" y="712"/>
                        <a:pt x="218" y="706"/>
                        <a:pt x="210" y="706"/>
                      </a:cubicBezTo>
                      <a:cubicBezTo>
                        <a:pt x="207" y="706"/>
                        <a:pt x="205" y="709"/>
                        <a:pt x="205" y="711"/>
                      </a:cubicBezTo>
                      <a:cubicBezTo>
                        <a:pt x="205" y="717"/>
                        <a:pt x="211" y="729"/>
                        <a:pt x="214" y="729"/>
                      </a:cubicBezTo>
                      <a:cubicBezTo>
                        <a:pt x="217" y="729"/>
                        <a:pt x="219" y="726"/>
                        <a:pt x="221" y="726"/>
                      </a:cubicBezTo>
                      <a:cubicBezTo>
                        <a:pt x="222" y="728"/>
                        <a:pt x="225" y="728"/>
                        <a:pt x="225" y="730"/>
                      </a:cubicBezTo>
                      <a:cubicBezTo>
                        <a:pt x="225" y="733"/>
                        <a:pt x="221" y="736"/>
                        <a:pt x="220" y="736"/>
                      </a:cubicBezTo>
                      <a:cubicBezTo>
                        <a:pt x="215" y="736"/>
                        <a:pt x="213" y="732"/>
                        <a:pt x="209" y="732"/>
                      </a:cubicBezTo>
                      <a:cubicBezTo>
                        <a:pt x="209" y="737"/>
                        <a:pt x="211" y="738"/>
                        <a:pt x="214" y="739"/>
                      </a:cubicBezTo>
                      <a:cubicBezTo>
                        <a:pt x="206" y="747"/>
                        <a:pt x="206" y="755"/>
                        <a:pt x="203" y="766"/>
                      </a:cubicBezTo>
                      <a:cubicBezTo>
                        <a:pt x="202" y="770"/>
                        <a:pt x="194" y="771"/>
                        <a:pt x="191" y="771"/>
                      </a:cubicBezTo>
                      <a:cubicBezTo>
                        <a:pt x="184" y="773"/>
                        <a:pt x="178" y="779"/>
                        <a:pt x="178" y="787"/>
                      </a:cubicBezTo>
                      <a:cubicBezTo>
                        <a:pt x="178" y="804"/>
                        <a:pt x="198" y="798"/>
                        <a:pt x="198" y="811"/>
                      </a:cubicBezTo>
                      <a:cubicBezTo>
                        <a:pt x="198" y="824"/>
                        <a:pt x="187" y="825"/>
                        <a:pt x="181" y="831"/>
                      </a:cubicBezTo>
                      <a:cubicBezTo>
                        <a:pt x="177" y="835"/>
                        <a:pt x="178" y="841"/>
                        <a:pt x="176" y="846"/>
                      </a:cubicBezTo>
                      <a:cubicBezTo>
                        <a:pt x="173" y="852"/>
                        <a:pt x="166" y="850"/>
                        <a:pt x="162" y="854"/>
                      </a:cubicBezTo>
                      <a:cubicBezTo>
                        <a:pt x="156" y="859"/>
                        <a:pt x="154" y="865"/>
                        <a:pt x="154" y="874"/>
                      </a:cubicBezTo>
                      <a:cubicBezTo>
                        <a:pt x="154" y="878"/>
                        <a:pt x="158" y="883"/>
                        <a:pt x="161" y="884"/>
                      </a:cubicBezTo>
                      <a:cubicBezTo>
                        <a:pt x="169" y="888"/>
                        <a:pt x="168" y="908"/>
                        <a:pt x="174" y="914"/>
                      </a:cubicBezTo>
                      <a:cubicBezTo>
                        <a:pt x="184" y="924"/>
                        <a:pt x="196" y="928"/>
                        <a:pt x="207" y="934"/>
                      </a:cubicBezTo>
                      <a:cubicBezTo>
                        <a:pt x="206" y="936"/>
                        <a:pt x="203" y="935"/>
                        <a:pt x="200" y="935"/>
                      </a:cubicBezTo>
                      <a:cubicBezTo>
                        <a:pt x="194" y="935"/>
                        <a:pt x="183" y="943"/>
                        <a:pt x="179" y="943"/>
                      </a:cubicBezTo>
                      <a:cubicBezTo>
                        <a:pt x="176" y="943"/>
                        <a:pt x="176" y="943"/>
                        <a:pt x="174" y="943"/>
                      </a:cubicBezTo>
                      <a:cubicBezTo>
                        <a:pt x="173" y="943"/>
                        <a:pt x="171" y="945"/>
                        <a:pt x="169" y="945"/>
                      </a:cubicBezTo>
                      <a:cubicBezTo>
                        <a:pt x="165" y="945"/>
                        <a:pt x="162" y="945"/>
                        <a:pt x="157" y="945"/>
                      </a:cubicBezTo>
                      <a:cubicBezTo>
                        <a:pt x="147" y="945"/>
                        <a:pt x="151" y="933"/>
                        <a:pt x="143" y="931"/>
                      </a:cubicBezTo>
                      <a:cubicBezTo>
                        <a:pt x="137" y="929"/>
                        <a:pt x="127" y="929"/>
                        <a:pt x="127" y="921"/>
                      </a:cubicBezTo>
                      <a:cubicBezTo>
                        <a:pt x="124" y="921"/>
                        <a:pt x="122" y="921"/>
                        <a:pt x="119" y="921"/>
                      </a:cubicBezTo>
                      <a:cubicBezTo>
                        <a:pt x="115" y="921"/>
                        <a:pt x="114" y="917"/>
                        <a:pt x="114" y="915"/>
                      </a:cubicBezTo>
                      <a:cubicBezTo>
                        <a:pt x="102" y="915"/>
                        <a:pt x="98" y="909"/>
                        <a:pt x="92" y="903"/>
                      </a:cubicBezTo>
                      <a:cubicBezTo>
                        <a:pt x="91" y="902"/>
                        <a:pt x="88" y="900"/>
                        <a:pt x="88" y="899"/>
                      </a:cubicBezTo>
                      <a:cubicBezTo>
                        <a:pt x="88" y="895"/>
                        <a:pt x="96" y="895"/>
                        <a:pt x="97" y="891"/>
                      </a:cubicBezTo>
                      <a:cubicBezTo>
                        <a:pt x="95" y="891"/>
                        <a:pt x="94" y="890"/>
                        <a:pt x="93" y="889"/>
                      </a:cubicBezTo>
                      <a:cubicBezTo>
                        <a:pt x="94" y="887"/>
                        <a:pt x="96" y="884"/>
                        <a:pt x="96" y="882"/>
                      </a:cubicBezTo>
                      <a:cubicBezTo>
                        <a:pt x="96" y="871"/>
                        <a:pt x="84" y="873"/>
                        <a:pt x="84" y="863"/>
                      </a:cubicBezTo>
                      <a:cubicBezTo>
                        <a:pt x="84" y="860"/>
                        <a:pt x="84" y="859"/>
                        <a:pt x="84" y="857"/>
                      </a:cubicBezTo>
                      <a:cubicBezTo>
                        <a:pt x="84" y="848"/>
                        <a:pt x="78" y="832"/>
                        <a:pt x="78" y="825"/>
                      </a:cubicBezTo>
                      <a:cubicBezTo>
                        <a:pt x="78" y="817"/>
                        <a:pt x="88" y="814"/>
                        <a:pt x="88" y="807"/>
                      </a:cubicBezTo>
                      <a:cubicBezTo>
                        <a:pt x="88" y="803"/>
                        <a:pt x="83" y="796"/>
                        <a:pt x="82" y="791"/>
                      </a:cubicBezTo>
                      <a:cubicBezTo>
                        <a:pt x="82" y="787"/>
                        <a:pt x="82" y="787"/>
                        <a:pt x="82" y="787"/>
                      </a:cubicBezTo>
                      <a:cubicBezTo>
                        <a:pt x="82" y="787"/>
                        <a:pt x="82" y="787"/>
                        <a:pt x="82" y="787"/>
                      </a:cubicBezTo>
                      <a:cubicBezTo>
                        <a:pt x="82" y="784"/>
                        <a:pt x="84" y="782"/>
                        <a:pt x="86" y="782"/>
                      </a:cubicBezTo>
                      <a:cubicBezTo>
                        <a:pt x="94" y="782"/>
                        <a:pt x="91" y="790"/>
                        <a:pt x="98" y="790"/>
                      </a:cubicBezTo>
                      <a:cubicBezTo>
                        <a:pt x="112" y="725"/>
                        <a:pt x="112" y="725"/>
                        <a:pt x="112" y="725"/>
                      </a:cubicBezTo>
                      <a:cubicBezTo>
                        <a:pt x="112" y="718"/>
                        <a:pt x="112" y="718"/>
                        <a:pt x="112" y="718"/>
                      </a:cubicBezTo>
                      <a:cubicBezTo>
                        <a:pt x="111" y="718"/>
                        <a:pt x="109" y="717"/>
                        <a:pt x="108" y="718"/>
                      </a:cubicBezTo>
                      <a:cubicBezTo>
                        <a:pt x="105" y="719"/>
                        <a:pt x="105" y="723"/>
                        <a:pt x="102" y="723"/>
                      </a:cubicBezTo>
                      <a:cubicBezTo>
                        <a:pt x="98" y="723"/>
                        <a:pt x="95" y="713"/>
                        <a:pt x="95" y="708"/>
                      </a:cubicBezTo>
                      <a:cubicBezTo>
                        <a:pt x="95" y="699"/>
                        <a:pt x="98" y="696"/>
                        <a:pt x="100" y="688"/>
                      </a:cubicBezTo>
                      <a:cubicBezTo>
                        <a:pt x="103" y="688"/>
                        <a:pt x="104" y="687"/>
                        <a:pt x="104" y="685"/>
                      </a:cubicBezTo>
                      <a:cubicBezTo>
                        <a:pt x="104" y="683"/>
                        <a:pt x="102" y="680"/>
                        <a:pt x="102" y="680"/>
                      </a:cubicBezTo>
                      <a:cubicBezTo>
                        <a:pt x="100" y="680"/>
                        <a:pt x="99" y="668"/>
                        <a:pt x="99" y="665"/>
                      </a:cubicBezTo>
                      <a:cubicBezTo>
                        <a:pt x="99" y="655"/>
                        <a:pt x="106" y="645"/>
                        <a:pt x="109" y="639"/>
                      </a:cubicBezTo>
                      <a:cubicBezTo>
                        <a:pt x="111" y="635"/>
                        <a:pt x="112" y="629"/>
                        <a:pt x="114" y="626"/>
                      </a:cubicBezTo>
                      <a:cubicBezTo>
                        <a:pt x="116" y="624"/>
                        <a:pt x="118" y="625"/>
                        <a:pt x="118" y="623"/>
                      </a:cubicBezTo>
                      <a:cubicBezTo>
                        <a:pt x="121" y="613"/>
                        <a:pt x="121" y="605"/>
                        <a:pt x="124" y="595"/>
                      </a:cubicBezTo>
                      <a:cubicBezTo>
                        <a:pt x="124" y="562"/>
                        <a:pt x="124" y="562"/>
                        <a:pt x="124" y="562"/>
                      </a:cubicBezTo>
                      <a:cubicBezTo>
                        <a:pt x="121" y="554"/>
                        <a:pt x="126" y="548"/>
                        <a:pt x="126" y="541"/>
                      </a:cubicBezTo>
                      <a:cubicBezTo>
                        <a:pt x="126" y="524"/>
                        <a:pt x="136" y="513"/>
                        <a:pt x="136" y="498"/>
                      </a:cubicBezTo>
                      <a:cubicBezTo>
                        <a:pt x="136" y="497"/>
                        <a:pt x="136" y="495"/>
                        <a:pt x="136" y="494"/>
                      </a:cubicBezTo>
                      <a:cubicBezTo>
                        <a:pt x="136" y="491"/>
                        <a:pt x="138" y="483"/>
                        <a:pt x="139" y="478"/>
                      </a:cubicBezTo>
                      <a:cubicBezTo>
                        <a:pt x="139" y="465"/>
                        <a:pt x="139" y="465"/>
                        <a:pt x="139" y="459"/>
                      </a:cubicBezTo>
                      <a:cubicBezTo>
                        <a:pt x="139" y="453"/>
                        <a:pt x="143" y="441"/>
                        <a:pt x="143" y="434"/>
                      </a:cubicBezTo>
                      <a:cubicBezTo>
                        <a:pt x="143" y="429"/>
                        <a:pt x="141" y="403"/>
                        <a:pt x="140" y="399"/>
                      </a:cubicBezTo>
                      <a:cubicBezTo>
                        <a:pt x="136" y="388"/>
                        <a:pt x="128" y="381"/>
                        <a:pt x="121" y="377"/>
                      </a:cubicBezTo>
                      <a:cubicBezTo>
                        <a:pt x="114" y="374"/>
                        <a:pt x="109" y="375"/>
                        <a:pt x="104" y="370"/>
                      </a:cubicBezTo>
                      <a:cubicBezTo>
                        <a:pt x="99" y="365"/>
                        <a:pt x="96" y="363"/>
                        <a:pt x="90" y="362"/>
                      </a:cubicBezTo>
                      <a:cubicBezTo>
                        <a:pt x="78" y="358"/>
                        <a:pt x="72" y="351"/>
                        <a:pt x="64" y="343"/>
                      </a:cubicBezTo>
                      <a:cubicBezTo>
                        <a:pt x="60" y="340"/>
                        <a:pt x="62" y="335"/>
                        <a:pt x="62" y="330"/>
                      </a:cubicBezTo>
                      <a:cubicBezTo>
                        <a:pt x="62" y="323"/>
                        <a:pt x="55" y="319"/>
                        <a:pt x="53" y="313"/>
                      </a:cubicBezTo>
                      <a:cubicBezTo>
                        <a:pt x="50" y="302"/>
                        <a:pt x="41" y="294"/>
                        <a:pt x="38" y="285"/>
                      </a:cubicBezTo>
                      <a:cubicBezTo>
                        <a:pt x="35" y="275"/>
                        <a:pt x="32" y="269"/>
                        <a:pt x="28" y="261"/>
                      </a:cubicBezTo>
                      <a:cubicBezTo>
                        <a:pt x="27" y="258"/>
                        <a:pt x="24" y="259"/>
                        <a:pt x="23" y="257"/>
                      </a:cubicBezTo>
                      <a:cubicBezTo>
                        <a:pt x="20" y="254"/>
                        <a:pt x="19" y="248"/>
                        <a:pt x="17" y="245"/>
                      </a:cubicBezTo>
                      <a:cubicBezTo>
                        <a:pt x="16" y="242"/>
                        <a:pt x="12" y="243"/>
                        <a:pt x="11" y="242"/>
                      </a:cubicBezTo>
                      <a:cubicBezTo>
                        <a:pt x="6" y="237"/>
                        <a:pt x="0" y="228"/>
                        <a:pt x="0" y="220"/>
                      </a:cubicBezTo>
                      <a:cubicBezTo>
                        <a:pt x="0" y="215"/>
                        <a:pt x="3" y="209"/>
                        <a:pt x="5" y="207"/>
                      </a:cubicBezTo>
                      <a:cubicBezTo>
                        <a:pt x="8" y="200"/>
                        <a:pt x="16" y="198"/>
                        <a:pt x="18" y="191"/>
                      </a:cubicBezTo>
                      <a:cubicBezTo>
                        <a:pt x="14" y="189"/>
                        <a:pt x="15" y="191"/>
                        <a:pt x="12" y="191"/>
                      </a:cubicBezTo>
                      <a:cubicBezTo>
                        <a:pt x="5" y="191"/>
                        <a:pt x="5" y="182"/>
                        <a:pt x="5" y="176"/>
                      </a:cubicBezTo>
                      <a:cubicBezTo>
                        <a:pt x="5" y="166"/>
                        <a:pt x="16" y="168"/>
                        <a:pt x="14" y="148"/>
                      </a:cubicBezTo>
                      <a:cubicBezTo>
                        <a:pt x="26" y="148"/>
                        <a:pt x="29" y="136"/>
                        <a:pt x="32" y="129"/>
                      </a:cubicBezTo>
                      <a:cubicBezTo>
                        <a:pt x="37" y="119"/>
                        <a:pt x="49" y="123"/>
                        <a:pt x="51" y="111"/>
                      </a:cubicBezTo>
                      <a:cubicBezTo>
                        <a:pt x="49" y="110"/>
                        <a:pt x="47" y="107"/>
                        <a:pt x="47" y="106"/>
                      </a:cubicBezTo>
                      <a:cubicBezTo>
                        <a:pt x="49" y="103"/>
                        <a:pt x="49" y="103"/>
                        <a:pt x="49" y="103"/>
                      </a:cubicBezTo>
                      <a:close/>
                    </a:path>
                  </a:pathLst>
                </a:custGeom>
                <a:grp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grpSp>
          <p:sp>
            <p:nvSpPr>
              <p:cNvPr id="399" name="Freeform 21"/>
              <p:cNvSpPr>
                <a:spLocks/>
              </p:cNvSpPr>
              <p:nvPr/>
            </p:nvSpPr>
            <p:spPr bwMode="auto">
              <a:xfrm>
                <a:off x="3070766" y="3340067"/>
                <a:ext cx="15592" cy="17541"/>
              </a:xfrm>
              <a:custGeom>
                <a:avLst/>
                <a:gdLst/>
                <a:ahLst/>
                <a:cxnLst>
                  <a:cxn ang="0">
                    <a:pos x="9" y="4"/>
                  </a:cxn>
                  <a:cxn ang="0">
                    <a:pos x="9" y="0"/>
                  </a:cxn>
                  <a:cxn ang="0">
                    <a:pos x="5" y="0"/>
                  </a:cxn>
                  <a:cxn ang="0">
                    <a:pos x="0" y="9"/>
                  </a:cxn>
                  <a:cxn ang="0">
                    <a:pos x="4" y="9"/>
                  </a:cxn>
                  <a:cxn ang="0">
                    <a:pos x="9" y="4"/>
                  </a:cxn>
                </a:cxnLst>
                <a:rect l="0" t="0" r="r" b="b"/>
                <a:pathLst>
                  <a:path w="9" h="11">
                    <a:moveTo>
                      <a:pt x="9" y="4"/>
                    </a:moveTo>
                    <a:cubicBezTo>
                      <a:pt x="9" y="0"/>
                      <a:pt x="9" y="0"/>
                      <a:pt x="9" y="0"/>
                    </a:cubicBezTo>
                    <a:cubicBezTo>
                      <a:pt x="8" y="0"/>
                      <a:pt x="6" y="0"/>
                      <a:pt x="5" y="0"/>
                    </a:cubicBezTo>
                    <a:cubicBezTo>
                      <a:pt x="2" y="0"/>
                      <a:pt x="0" y="5"/>
                      <a:pt x="0" y="9"/>
                    </a:cubicBezTo>
                    <a:cubicBezTo>
                      <a:pt x="0" y="11"/>
                      <a:pt x="2" y="9"/>
                      <a:pt x="4" y="9"/>
                    </a:cubicBezTo>
                    <a:cubicBezTo>
                      <a:pt x="6" y="9"/>
                      <a:pt x="8" y="5"/>
                      <a:pt x="9" y="4"/>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00" name="Freeform 40"/>
              <p:cNvSpPr>
                <a:spLocks/>
              </p:cNvSpPr>
              <p:nvPr/>
            </p:nvSpPr>
            <p:spPr bwMode="auto">
              <a:xfrm>
                <a:off x="2595208" y="3075011"/>
                <a:ext cx="214391" cy="74060"/>
              </a:xfrm>
              <a:custGeom>
                <a:avLst/>
                <a:gdLst/>
                <a:ahLst/>
                <a:cxnLst>
                  <a:cxn ang="0">
                    <a:pos x="131" y="40"/>
                  </a:cxn>
                  <a:cxn ang="0">
                    <a:pos x="114" y="45"/>
                  </a:cxn>
                  <a:cxn ang="0">
                    <a:pos x="88" y="42"/>
                  </a:cxn>
                  <a:cxn ang="0">
                    <a:pos x="88" y="39"/>
                  </a:cxn>
                  <a:cxn ang="0">
                    <a:pos x="93" y="35"/>
                  </a:cxn>
                  <a:cxn ang="0">
                    <a:pos x="78" y="26"/>
                  </a:cxn>
                  <a:cxn ang="0">
                    <a:pos x="73" y="22"/>
                  </a:cxn>
                  <a:cxn ang="0">
                    <a:pos x="64" y="22"/>
                  </a:cxn>
                  <a:cxn ang="0">
                    <a:pos x="48" y="15"/>
                  </a:cxn>
                  <a:cxn ang="0">
                    <a:pos x="35" y="15"/>
                  </a:cxn>
                  <a:cxn ang="0">
                    <a:pos x="34" y="10"/>
                  </a:cxn>
                  <a:cxn ang="0">
                    <a:pos x="28" y="9"/>
                  </a:cxn>
                  <a:cxn ang="0">
                    <a:pos x="4" y="20"/>
                  </a:cxn>
                  <a:cxn ang="0">
                    <a:pos x="0" y="20"/>
                  </a:cxn>
                  <a:cxn ang="0">
                    <a:pos x="36" y="0"/>
                  </a:cxn>
                  <a:cxn ang="0">
                    <a:pos x="79" y="11"/>
                  </a:cxn>
                  <a:cxn ang="0">
                    <a:pos x="86" y="17"/>
                  </a:cxn>
                  <a:cxn ang="0">
                    <a:pos x="114" y="28"/>
                  </a:cxn>
                  <a:cxn ang="0">
                    <a:pos x="114" y="31"/>
                  </a:cxn>
                  <a:cxn ang="0">
                    <a:pos x="120" y="31"/>
                  </a:cxn>
                  <a:cxn ang="0">
                    <a:pos x="131" y="40"/>
                  </a:cxn>
                </a:cxnLst>
                <a:rect l="0" t="0" r="r" b="b"/>
                <a:pathLst>
                  <a:path w="131" h="45">
                    <a:moveTo>
                      <a:pt x="131" y="40"/>
                    </a:moveTo>
                    <a:cubicBezTo>
                      <a:pt x="127" y="45"/>
                      <a:pt x="119" y="45"/>
                      <a:pt x="114" y="45"/>
                    </a:cubicBezTo>
                    <a:cubicBezTo>
                      <a:pt x="104" y="45"/>
                      <a:pt x="97" y="42"/>
                      <a:pt x="88" y="42"/>
                    </a:cubicBezTo>
                    <a:cubicBezTo>
                      <a:pt x="88" y="41"/>
                      <a:pt x="88" y="40"/>
                      <a:pt x="88" y="39"/>
                    </a:cubicBezTo>
                    <a:cubicBezTo>
                      <a:pt x="90" y="39"/>
                      <a:pt x="92" y="38"/>
                      <a:pt x="93" y="35"/>
                    </a:cubicBezTo>
                    <a:cubicBezTo>
                      <a:pt x="86" y="32"/>
                      <a:pt x="79" y="33"/>
                      <a:pt x="78" y="26"/>
                    </a:cubicBezTo>
                    <a:cubicBezTo>
                      <a:pt x="74" y="26"/>
                      <a:pt x="75" y="23"/>
                      <a:pt x="73" y="22"/>
                    </a:cubicBezTo>
                    <a:cubicBezTo>
                      <a:pt x="69" y="20"/>
                      <a:pt x="67" y="22"/>
                      <a:pt x="64" y="22"/>
                    </a:cubicBezTo>
                    <a:cubicBezTo>
                      <a:pt x="57" y="22"/>
                      <a:pt x="54" y="15"/>
                      <a:pt x="48" y="15"/>
                    </a:cubicBezTo>
                    <a:cubicBezTo>
                      <a:pt x="35" y="15"/>
                      <a:pt x="35" y="15"/>
                      <a:pt x="35" y="15"/>
                    </a:cubicBezTo>
                    <a:cubicBezTo>
                      <a:pt x="33" y="13"/>
                      <a:pt x="33" y="12"/>
                      <a:pt x="34" y="10"/>
                    </a:cubicBezTo>
                    <a:cubicBezTo>
                      <a:pt x="33" y="9"/>
                      <a:pt x="30" y="9"/>
                      <a:pt x="28" y="9"/>
                    </a:cubicBezTo>
                    <a:cubicBezTo>
                      <a:pt x="20" y="9"/>
                      <a:pt x="8" y="15"/>
                      <a:pt x="4" y="20"/>
                    </a:cubicBezTo>
                    <a:cubicBezTo>
                      <a:pt x="0" y="20"/>
                      <a:pt x="0" y="20"/>
                      <a:pt x="0" y="20"/>
                    </a:cubicBezTo>
                    <a:cubicBezTo>
                      <a:pt x="7" y="8"/>
                      <a:pt x="16" y="0"/>
                      <a:pt x="36" y="0"/>
                    </a:cubicBezTo>
                    <a:cubicBezTo>
                      <a:pt x="55" y="0"/>
                      <a:pt x="64" y="11"/>
                      <a:pt x="79" y="11"/>
                    </a:cubicBezTo>
                    <a:cubicBezTo>
                      <a:pt x="82" y="11"/>
                      <a:pt x="86" y="16"/>
                      <a:pt x="86" y="17"/>
                    </a:cubicBezTo>
                    <a:cubicBezTo>
                      <a:pt x="93" y="23"/>
                      <a:pt x="104" y="28"/>
                      <a:pt x="114" y="28"/>
                    </a:cubicBezTo>
                    <a:cubicBezTo>
                      <a:pt x="114" y="28"/>
                      <a:pt x="113" y="30"/>
                      <a:pt x="114" y="31"/>
                    </a:cubicBezTo>
                    <a:cubicBezTo>
                      <a:pt x="120" y="31"/>
                      <a:pt x="120" y="31"/>
                      <a:pt x="120" y="31"/>
                    </a:cubicBezTo>
                    <a:cubicBezTo>
                      <a:pt x="125" y="32"/>
                      <a:pt x="127" y="39"/>
                      <a:pt x="131" y="40"/>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01" name="Freeform 41"/>
              <p:cNvSpPr>
                <a:spLocks/>
              </p:cNvSpPr>
              <p:nvPr/>
            </p:nvSpPr>
            <p:spPr bwMode="auto">
              <a:xfrm>
                <a:off x="2624444" y="3102296"/>
                <a:ext cx="11694" cy="13643"/>
              </a:xfrm>
              <a:custGeom>
                <a:avLst/>
                <a:gdLst/>
                <a:ahLst/>
                <a:cxnLst>
                  <a:cxn ang="0">
                    <a:pos x="6" y="0"/>
                  </a:cxn>
                  <a:cxn ang="0">
                    <a:pos x="6" y="7"/>
                  </a:cxn>
                  <a:cxn ang="0">
                    <a:pos x="0" y="7"/>
                  </a:cxn>
                  <a:cxn ang="0">
                    <a:pos x="4" y="3"/>
                  </a:cxn>
                  <a:cxn ang="0">
                    <a:pos x="4" y="0"/>
                  </a:cxn>
                  <a:cxn ang="0">
                    <a:pos x="5" y="0"/>
                  </a:cxn>
                  <a:cxn ang="0">
                    <a:pos x="6" y="0"/>
                  </a:cxn>
                </a:cxnLst>
                <a:rect l="0" t="0" r="r" b="b"/>
                <a:pathLst>
                  <a:path w="7" h="8">
                    <a:moveTo>
                      <a:pt x="6" y="0"/>
                    </a:moveTo>
                    <a:cubicBezTo>
                      <a:pt x="6" y="3"/>
                      <a:pt x="7" y="5"/>
                      <a:pt x="6" y="7"/>
                    </a:cubicBezTo>
                    <a:cubicBezTo>
                      <a:pt x="5" y="7"/>
                      <a:pt x="0" y="8"/>
                      <a:pt x="0" y="7"/>
                    </a:cubicBezTo>
                    <a:cubicBezTo>
                      <a:pt x="0" y="4"/>
                      <a:pt x="2" y="3"/>
                      <a:pt x="4" y="3"/>
                    </a:cubicBezTo>
                    <a:cubicBezTo>
                      <a:pt x="4" y="0"/>
                      <a:pt x="4" y="0"/>
                      <a:pt x="4" y="0"/>
                    </a:cubicBezTo>
                    <a:cubicBezTo>
                      <a:pt x="5" y="0"/>
                      <a:pt x="5" y="0"/>
                      <a:pt x="5" y="0"/>
                    </a:cubicBezTo>
                    <a:lnTo>
                      <a:pt x="6" y="0"/>
                    </a:ln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02" name="Freeform 42"/>
              <p:cNvSpPr>
                <a:spLocks/>
              </p:cNvSpPr>
              <p:nvPr/>
            </p:nvSpPr>
            <p:spPr bwMode="auto">
              <a:xfrm>
                <a:off x="2731638" y="3174407"/>
                <a:ext cx="35082" cy="17541"/>
              </a:xfrm>
              <a:custGeom>
                <a:avLst/>
                <a:gdLst/>
                <a:ahLst/>
                <a:cxnLst>
                  <a:cxn ang="0">
                    <a:pos x="18" y="3"/>
                  </a:cxn>
                  <a:cxn ang="0">
                    <a:pos x="22" y="7"/>
                  </a:cxn>
                  <a:cxn ang="0">
                    <a:pos x="7" y="10"/>
                  </a:cxn>
                  <a:cxn ang="0">
                    <a:pos x="0" y="3"/>
                  </a:cxn>
                  <a:cxn ang="0">
                    <a:pos x="5" y="0"/>
                  </a:cxn>
                  <a:cxn ang="0">
                    <a:pos x="19" y="4"/>
                  </a:cxn>
                  <a:cxn ang="0">
                    <a:pos x="18" y="3"/>
                  </a:cxn>
                </a:cxnLst>
                <a:rect l="0" t="0" r="r" b="b"/>
                <a:pathLst>
                  <a:path w="22" h="10">
                    <a:moveTo>
                      <a:pt x="18" y="3"/>
                    </a:moveTo>
                    <a:cubicBezTo>
                      <a:pt x="21" y="4"/>
                      <a:pt x="22" y="5"/>
                      <a:pt x="22" y="7"/>
                    </a:cubicBezTo>
                    <a:cubicBezTo>
                      <a:pt x="17" y="8"/>
                      <a:pt x="13" y="10"/>
                      <a:pt x="7" y="10"/>
                    </a:cubicBezTo>
                    <a:cubicBezTo>
                      <a:pt x="4" y="10"/>
                      <a:pt x="0" y="7"/>
                      <a:pt x="0" y="3"/>
                    </a:cubicBezTo>
                    <a:cubicBezTo>
                      <a:pt x="0" y="1"/>
                      <a:pt x="3" y="0"/>
                      <a:pt x="5" y="0"/>
                    </a:cubicBezTo>
                    <a:cubicBezTo>
                      <a:pt x="10" y="0"/>
                      <a:pt x="16" y="3"/>
                      <a:pt x="19" y="4"/>
                    </a:cubicBezTo>
                    <a:lnTo>
                      <a:pt x="18" y="3"/>
                    </a:ln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03" name="Freeform 43"/>
              <p:cNvSpPr>
                <a:spLocks/>
              </p:cNvSpPr>
              <p:nvPr/>
            </p:nvSpPr>
            <p:spPr bwMode="auto">
              <a:xfrm>
                <a:off x="2957723" y="3174407"/>
                <a:ext cx="29236" cy="11694"/>
              </a:xfrm>
              <a:custGeom>
                <a:avLst/>
                <a:gdLst/>
                <a:ahLst/>
                <a:cxnLst>
                  <a:cxn ang="0">
                    <a:pos x="18" y="4"/>
                  </a:cxn>
                  <a:cxn ang="0">
                    <a:pos x="11" y="7"/>
                  </a:cxn>
                  <a:cxn ang="0">
                    <a:pos x="0" y="2"/>
                  </a:cxn>
                  <a:cxn ang="0">
                    <a:pos x="5" y="0"/>
                  </a:cxn>
                  <a:cxn ang="0">
                    <a:pos x="18" y="4"/>
                  </a:cxn>
                </a:cxnLst>
                <a:rect l="0" t="0" r="r" b="b"/>
                <a:pathLst>
                  <a:path w="18" h="7">
                    <a:moveTo>
                      <a:pt x="18" y="4"/>
                    </a:moveTo>
                    <a:cubicBezTo>
                      <a:pt x="17" y="7"/>
                      <a:pt x="14" y="7"/>
                      <a:pt x="11" y="7"/>
                    </a:cubicBezTo>
                    <a:cubicBezTo>
                      <a:pt x="6" y="7"/>
                      <a:pt x="0" y="7"/>
                      <a:pt x="0" y="2"/>
                    </a:cubicBezTo>
                    <a:cubicBezTo>
                      <a:pt x="0" y="0"/>
                      <a:pt x="4" y="0"/>
                      <a:pt x="5" y="0"/>
                    </a:cubicBezTo>
                    <a:cubicBezTo>
                      <a:pt x="6" y="0"/>
                      <a:pt x="17" y="2"/>
                      <a:pt x="18" y="4"/>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04" name="Freeform 44"/>
              <p:cNvSpPr>
                <a:spLocks/>
              </p:cNvSpPr>
              <p:nvPr/>
            </p:nvSpPr>
            <p:spPr bwMode="auto">
              <a:xfrm>
                <a:off x="2809599" y="3143224"/>
                <a:ext cx="122788" cy="48724"/>
              </a:xfrm>
              <a:custGeom>
                <a:avLst/>
                <a:gdLst/>
                <a:ahLst/>
                <a:cxnLst>
                  <a:cxn ang="0">
                    <a:pos x="64" y="11"/>
                  </a:cxn>
                  <a:cxn ang="0">
                    <a:pos x="75" y="21"/>
                  </a:cxn>
                  <a:cxn ang="0">
                    <a:pos x="59" y="21"/>
                  </a:cxn>
                  <a:cxn ang="0">
                    <a:pos x="51" y="24"/>
                  </a:cxn>
                  <a:cxn ang="0">
                    <a:pos x="47" y="22"/>
                  </a:cxn>
                  <a:cxn ang="0">
                    <a:pos x="37" y="30"/>
                  </a:cxn>
                  <a:cxn ang="0">
                    <a:pos x="31" y="24"/>
                  </a:cxn>
                  <a:cxn ang="0">
                    <a:pos x="11" y="23"/>
                  </a:cxn>
                  <a:cxn ang="0">
                    <a:pos x="6" y="23"/>
                  </a:cxn>
                  <a:cxn ang="0">
                    <a:pos x="6" y="27"/>
                  </a:cxn>
                  <a:cxn ang="0">
                    <a:pos x="0" y="19"/>
                  </a:cxn>
                  <a:cxn ang="0">
                    <a:pos x="3" y="18"/>
                  </a:cxn>
                  <a:cxn ang="0">
                    <a:pos x="22" y="17"/>
                  </a:cxn>
                  <a:cxn ang="0">
                    <a:pos x="19" y="8"/>
                  </a:cxn>
                  <a:cxn ang="0">
                    <a:pos x="14" y="3"/>
                  </a:cxn>
                  <a:cxn ang="0">
                    <a:pos x="17" y="0"/>
                  </a:cxn>
                  <a:cxn ang="0">
                    <a:pos x="28" y="3"/>
                  </a:cxn>
                  <a:cxn ang="0">
                    <a:pos x="41" y="1"/>
                  </a:cxn>
                  <a:cxn ang="0">
                    <a:pos x="66" y="13"/>
                  </a:cxn>
                  <a:cxn ang="0">
                    <a:pos x="64" y="11"/>
                  </a:cxn>
                </a:cxnLst>
                <a:rect l="0" t="0" r="r" b="b"/>
                <a:pathLst>
                  <a:path w="75" h="30">
                    <a:moveTo>
                      <a:pt x="64" y="11"/>
                    </a:moveTo>
                    <a:cubicBezTo>
                      <a:pt x="68" y="15"/>
                      <a:pt x="72" y="16"/>
                      <a:pt x="75" y="21"/>
                    </a:cubicBezTo>
                    <a:cubicBezTo>
                      <a:pt x="59" y="21"/>
                      <a:pt x="59" y="21"/>
                      <a:pt x="59" y="21"/>
                    </a:cubicBezTo>
                    <a:cubicBezTo>
                      <a:pt x="56" y="23"/>
                      <a:pt x="54" y="24"/>
                      <a:pt x="51" y="24"/>
                    </a:cubicBezTo>
                    <a:cubicBezTo>
                      <a:pt x="49" y="24"/>
                      <a:pt x="49" y="22"/>
                      <a:pt x="47" y="22"/>
                    </a:cubicBezTo>
                    <a:cubicBezTo>
                      <a:pt x="41" y="22"/>
                      <a:pt x="41" y="30"/>
                      <a:pt x="37" y="30"/>
                    </a:cubicBezTo>
                    <a:cubicBezTo>
                      <a:pt x="33" y="30"/>
                      <a:pt x="34" y="26"/>
                      <a:pt x="31" y="24"/>
                    </a:cubicBezTo>
                    <a:cubicBezTo>
                      <a:pt x="27" y="22"/>
                      <a:pt x="17" y="23"/>
                      <a:pt x="11" y="23"/>
                    </a:cubicBezTo>
                    <a:cubicBezTo>
                      <a:pt x="8" y="23"/>
                      <a:pt x="8" y="24"/>
                      <a:pt x="6" y="23"/>
                    </a:cubicBezTo>
                    <a:cubicBezTo>
                      <a:pt x="6" y="24"/>
                      <a:pt x="6" y="25"/>
                      <a:pt x="6" y="27"/>
                    </a:cubicBezTo>
                    <a:cubicBezTo>
                      <a:pt x="3" y="26"/>
                      <a:pt x="0" y="22"/>
                      <a:pt x="0" y="19"/>
                    </a:cubicBezTo>
                    <a:cubicBezTo>
                      <a:pt x="1" y="19"/>
                      <a:pt x="2" y="18"/>
                      <a:pt x="3" y="18"/>
                    </a:cubicBezTo>
                    <a:cubicBezTo>
                      <a:pt x="13" y="18"/>
                      <a:pt x="17" y="20"/>
                      <a:pt x="22" y="17"/>
                    </a:cubicBezTo>
                    <a:cubicBezTo>
                      <a:pt x="20" y="15"/>
                      <a:pt x="19" y="12"/>
                      <a:pt x="19" y="8"/>
                    </a:cubicBezTo>
                    <a:cubicBezTo>
                      <a:pt x="17" y="8"/>
                      <a:pt x="14" y="6"/>
                      <a:pt x="14" y="3"/>
                    </a:cubicBezTo>
                    <a:cubicBezTo>
                      <a:pt x="14" y="2"/>
                      <a:pt x="16" y="0"/>
                      <a:pt x="17" y="0"/>
                    </a:cubicBezTo>
                    <a:cubicBezTo>
                      <a:pt x="21" y="0"/>
                      <a:pt x="24" y="3"/>
                      <a:pt x="28" y="3"/>
                    </a:cubicBezTo>
                    <a:cubicBezTo>
                      <a:pt x="34" y="3"/>
                      <a:pt x="36" y="1"/>
                      <a:pt x="41" y="1"/>
                    </a:cubicBezTo>
                    <a:cubicBezTo>
                      <a:pt x="55" y="1"/>
                      <a:pt x="58" y="9"/>
                      <a:pt x="66" y="13"/>
                    </a:cubicBezTo>
                    <a:lnTo>
                      <a:pt x="64" y="11"/>
                    </a:ln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05" name="Freeform 45"/>
              <p:cNvSpPr>
                <a:spLocks/>
              </p:cNvSpPr>
              <p:nvPr/>
            </p:nvSpPr>
            <p:spPr bwMode="auto">
              <a:xfrm>
                <a:off x="2723842" y="3036033"/>
                <a:ext cx="11694" cy="13643"/>
              </a:xfrm>
              <a:custGeom>
                <a:avLst/>
                <a:gdLst/>
                <a:ahLst/>
                <a:cxnLst>
                  <a:cxn ang="0">
                    <a:pos x="2" y="0"/>
                  </a:cxn>
                  <a:cxn ang="0">
                    <a:pos x="7" y="6"/>
                  </a:cxn>
                  <a:cxn ang="0">
                    <a:pos x="5" y="8"/>
                  </a:cxn>
                  <a:cxn ang="0">
                    <a:pos x="0" y="0"/>
                  </a:cxn>
                  <a:cxn ang="0">
                    <a:pos x="2" y="0"/>
                  </a:cxn>
                </a:cxnLst>
                <a:rect l="0" t="0" r="r" b="b"/>
                <a:pathLst>
                  <a:path w="7" h="8">
                    <a:moveTo>
                      <a:pt x="2" y="0"/>
                    </a:moveTo>
                    <a:cubicBezTo>
                      <a:pt x="6" y="0"/>
                      <a:pt x="7" y="3"/>
                      <a:pt x="7" y="6"/>
                    </a:cubicBezTo>
                    <a:cubicBezTo>
                      <a:pt x="7" y="7"/>
                      <a:pt x="6" y="8"/>
                      <a:pt x="5" y="8"/>
                    </a:cubicBezTo>
                    <a:cubicBezTo>
                      <a:pt x="0" y="8"/>
                      <a:pt x="0" y="3"/>
                      <a:pt x="0" y="0"/>
                    </a:cubicBezTo>
                    <a:cubicBezTo>
                      <a:pt x="0" y="0"/>
                      <a:pt x="2" y="0"/>
                      <a:pt x="2" y="0"/>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06" name="Freeform 46"/>
              <p:cNvSpPr>
                <a:spLocks/>
              </p:cNvSpPr>
              <p:nvPr/>
            </p:nvSpPr>
            <p:spPr bwMode="auto">
              <a:xfrm>
                <a:off x="2714098" y="2995104"/>
                <a:ext cx="17542" cy="5847"/>
              </a:xfrm>
              <a:custGeom>
                <a:avLst/>
                <a:gdLst/>
                <a:ahLst/>
                <a:cxnLst>
                  <a:cxn ang="0">
                    <a:pos x="0" y="3"/>
                  </a:cxn>
                  <a:cxn ang="0">
                    <a:pos x="6" y="0"/>
                  </a:cxn>
                  <a:cxn ang="0">
                    <a:pos x="11" y="3"/>
                  </a:cxn>
                  <a:cxn ang="0">
                    <a:pos x="0" y="3"/>
                  </a:cxn>
                </a:cxnLst>
                <a:rect l="0" t="0" r="r" b="b"/>
                <a:pathLst>
                  <a:path w="11" h="4">
                    <a:moveTo>
                      <a:pt x="0" y="3"/>
                    </a:moveTo>
                    <a:cubicBezTo>
                      <a:pt x="1" y="2"/>
                      <a:pt x="4" y="0"/>
                      <a:pt x="6" y="0"/>
                    </a:cubicBezTo>
                    <a:cubicBezTo>
                      <a:pt x="9" y="0"/>
                      <a:pt x="10" y="2"/>
                      <a:pt x="11" y="3"/>
                    </a:cubicBezTo>
                    <a:cubicBezTo>
                      <a:pt x="7" y="4"/>
                      <a:pt x="2" y="3"/>
                      <a:pt x="0" y="3"/>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07" name="Freeform 47"/>
              <p:cNvSpPr>
                <a:spLocks/>
              </p:cNvSpPr>
              <p:nvPr/>
            </p:nvSpPr>
            <p:spPr bwMode="auto">
              <a:xfrm>
                <a:off x="2745282" y="3002900"/>
                <a:ext cx="5848" cy="7796"/>
              </a:xfrm>
              <a:custGeom>
                <a:avLst/>
                <a:gdLst/>
                <a:ahLst/>
                <a:cxnLst>
                  <a:cxn ang="0">
                    <a:pos x="3" y="4"/>
                  </a:cxn>
                  <a:cxn ang="0">
                    <a:pos x="1" y="0"/>
                  </a:cxn>
                  <a:cxn ang="0">
                    <a:pos x="3" y="4"/>
                  </a:cxn>
                </a:cxnLst>
                <a:rect l="0" t="0" r="r" b="b"/>
                <a:pathLst>
                  <a:path w="3" h="4">
                    <a:moveTo>
                      <a:pt x="3" y="4"/>
                    </a:moveTo>
                    <a:cubicBezTo>
                      <a:pt x="2" y="4"/>
                      <a:pt x="0" y="1"/>
                      <a:pt x="1" y="0"/>
                    </a:cubicBezTo>
                    <a:lnTo>
                      <a:pt x="3" y="4"/>
                    </a:ln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08" name="Freeform 48"/>
              <p:cNvSpPr>
                <a:spLocks/>
              </p:cNvSpPr>
              <p:nvPr/>
            </p:nvSpPr>
            <p:spPr bwMode="auto">
              <a:xfrm>
                <a:off x="2819344" y="3112041"/>
                <a:ext cx="13644" cy="9745"/>
              </a:xfrm>
              <a:custGeom>
                <a:avLst/>
                <a:gdLst/>
                <a:ahLst/>
                <a:cxnLst>
                  <a:cxn ang="0">
                    <a:pos x="0" y="4"/>
                  </a:cxn>
                  <a:cxn ang="0">
                    <a:pos x="0" y="7"/>
                  </a:cxn>
                  <a:cxn ang="0">
                    <a:pos x="2" y="7"/>
                  </a:cxn>
                  <a:cxn ang="0">
                    <a:pos x="9" y="4"/>
                  </a:cxn>
                  <a:cxn ang="0">
                    <a:pos x="9" y="0"/>
                  </a:cxn>
                  <a:cxn ang="0">
                    <a:pos x="0" y="4"/>
                  </a:cxn>
                </a:cxnLst>
                <a:rect l="0" t="0" r="r" b="b"/>
                <a:pathLst>
                  <a:path w="9" h="7">
                    <a:moveTo>
                      <a:pt x="0" y="4"/>
                    </a:moveTo>
                    <a:cubicBezTo>
                      <a:pt x="0" y="5"/>
                      <a:pt x="0" y="6"/>
                      <a:pt x="0" y="7"/>
                    </a:cubicBezTo>
                    <a:cubicBezTo>
                      <a:pt x="0" y="7"/>
                      <a:pt x="1" y="7"/>
                      <a:pt x="2" y="7"/>
                    </a:cubicBezTo>
                    <a:cubicBezTo>
                      <a:pt x="4" y="7"/>
                      <a:pt x="7" y="6"/>
                      <a:pt x="9" y="4"/>
                    </a:cubicBezTo>
                    <a:cubicBezTo>
                      <a:pt x="9" y="0"/>
                      <a:pt x="9" y="0"/>
                      <a:pt x="9" y="0"/>
                    </a:cubicBezTo>
                    <a:cubicBezTo>
                      <a:pt x="7" y="3"/>
                      <a:pt x="4" y="5"/>
                      <a:pt x="0" y="4"/>
                    </a:cubicBez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sp>
            <p:nvSpPr>
              <p:cNvPr id="409" name="Freeform 92"/>
              <p:cNvSpPr>
                <a:spLocks/>
              </p:cNvSpPr>
              <p:nvPr/>
            </p:nvSpPr>
            <p:spPr bwMode="auto">
              <a:xfrm>
                <a:off x="1926699" y="2862576"/>
                <a:ext cx="824431" cy="553499"/>
              </a:xfrm>
              <a:custGeom>
                <a:avLst/>
                <a:gdLst/>
                <a:ahLst/>
                <a:cxnLst>
                  <a:cxn ang="0">
                    <a:pos x="250" y="98"/>
                  </a:cxn>
                  <a:cxn ang="0">
                    <a:pos x="246" y="141"/>
                  </a:cxn>
                  <a:cxn ang="0">
                    <a:pos x="251" y="160"/>
                  </a:cxn>
                  <a:cxn ang="0">
                    <a:pos x="281" y="192"/>
                  </a:cxn>
                  <a:cxn ang="0">
                    <a:pos x="312" y="191"/>
                  </a:cxn>
                  <a:cxn ang="0">
                    <a:pos x="327" y="187"/>
                  </a:cxn>
                  <a:cxn ang="0">
                    <a:pos x="363" y="152"/>
                  </a:cxn>
                  <a:cxn ang="0">
                    <a:pos x="382" y="154"/>
                  </a:cxn>
                  <a:cxn ang="0">
                    <a:pos x="374" y="180"/>
                  </a:cxn>
                  <a:cxn ang="0">
                    <a:pos x="369" y="192"/>
                  </a:cxn>
                  <a:cxn ang="0">
                    <a:pos x="365" y="213"/>
                  </a:cxn>
                  <a:cxn ang="0">
                    <a:pos x="357" y="224"/>
                  </a:cxn>
                  <a:cxn ang="0">
                    <a:pos x="405" y="226"/>
                  </a:cxn>
                  <a:cxn ang="0">
                    <a:pos x="426" y="242"/>
                  </a:cxn>
                  <a:cxn ang="0">
                    <a:pos x="423" y="289"/>
                  </a:cxn>
                  <a:cxn ang="0">
                    <a:pos x="451" y="316"/>
                  </a:cxn>
                  <a:cxn ang="0">
                    <a:pos x="504" y="322"/>
                  </a:cxn>
                  <a:cxn ang="0">
                    <a:pos x="488" y="329"/>
                  </a:cxn>
                  <a:cxn ang="0">
                    <a:pos x="480" y="316"/>
                  </a:cxn>
                  <a:cxn ang="0">
                    <a:pos x="468" y="332"/>
                  </a:cxn>
                  <a:cxn ang="0">
                    <a:pos x="446" y="326"/>
                  </a:cxn>
                  <a:cxn ang="0">
                    <a:pos x="431" y="323"/>
                  </a:cxn>
                  <a:cxn ang="0">
                    <a:pos x="406" y="302"/>
                  </a:cxn>
                  <a:cxn ang="0">
                    <a:pos x="402" y="306"/>
                  </a:cxn>
                  <a:cxn ang="0">
                    <a:pos x="391" y="281"/>
                  </a:cxn>
                  <a:cxn ang="0">
                    <a:pos x="372" y="260"/>
                  </a:cxn>
                  <a:cxn ang="0">
                    <a:pos x="345" y="255"/>
                  </a:cxn>
                  <a:cxn ang="0">
                    <a:pos x="294" y="226"/>
                  </a:cxn>
                  <a:cxn ang="0">
                    <a:pos x="282" y="222"/>
                  </a:cxn>
                  <a:cxn ang="0">
                    <a:pos x="256" y="227"/>
                  </a:cxn>
                  <a:cxn ang="0">
                    <a:pos x="221" y="214"/>
                  </a:cxn>
                  <a:cxn ang="0">
                    <a:pos x="195" y="203"/>
                  </a:cxn>
                  <a:cxn ang="0">
                    <a:pos x="175" y="195"/>
                  </a:cxn>
                  <a:cxn ang="0">
                    <a:pos x="148" y="172"/>
                  </a:cxn>
                  <a:cxn ang="0">
                    <a:pos x="148" y="150"/>
                  </a:cxn>
                  <a:cxn ang="0">
                    <a:pos x="102" y="101"/>
                  </a:cxn>
                  <a:cxn ang="0">
                    <a:pos x="82" y="68"/>
                  </a:cxn>
                  <a:cxn ang="0">
                    <a:pos x="62" y="53"/>
                  </a:cxn>
                  <a:cxn ang="0">
                    <a:pos x="49" y="22"/>
                  </a:cxn>
                  <a:cxn ang="0">
                    <a:pos x="28" y="19"/>
                  </a:cxn>
                  <a:cxn ang="0">
                    <a:pos x="49" y="53"/>
                  </a:cxn>
                  <a:cxn ang="0">
                    <a:pos x="73" y="95"/>
                  </a:cxn>
                  <a:cxn ang="0">
                    <a:pos x="96" y="130"/>
                  </a:cxn>
                  <a:cxn ang="0">
                    <a:pos x="86" y="127"/>
                  </a:cxn>
                  <a:cxn ang="0">
                    <a:pos x="65" y="109"/>
                  </a:cxn>
                  <a:cxn ang="0">
                    <a:pos x="52" y="84"/>
                  </a:cxn>
                  <a:cxn ang="0">
                    <a:pos x="40" y="69"/>
                  </a:cxn>
                  <a:cxn ang="0">
                    <a:pos x="11" y="24"/>
                  </a:cxn>
                  <a:cxn ang="0">
                    <a:pos x="0" y="0"/>
                  </a:cxn>
                  <a:cxn ang="0">
                    <a:pos x="76" y="16"/>
                  </a:cxn>
                  <a:cxn ang="0">
                    <a:pos x="113" y="10"/>
                  </a:cxn>
                  <a:cxn ang="0">
                    <a:pos x="152" y="29"/>
                  </a:cxn>
                  <a:cxn ang="0">
                    <a:pos x="188" y="38"/>
                  </a:cxn>
                  <a:cxn ang="0">
                    <a:pos x="249" y="90"/>
                  </a:cxn>
                  <a:cxn ang="0">
                    <a:pos x="247" y="86"/>
                  </a:cxn>
                </a:cxnLst>
                <a:rect l="0" t="0" r="r" b="b"/>
                <a:pathLst>
                  <a:path w="504" h="338">
                    <a:moveTo>
                      <a:pt x="248" y="91"/>
                    </a:moveTo>
                    <a:cubicBezTo>
                      <a:pt x="249" y="94"/>
                      <a:pt x="250" y="96"/>
                      <a:pt x="250" y="98"/>
                    </a:cubicBezTo>
                    <a:cubicBezTo>
                      <a:pt x="250" y="106"/>
                      <a:pt x="247" y="109"/>
                      <a:pt x="246" y="116"/>
                    </a:cubicBezTo>
                    <a:cubicBezTo>
                      <a:pt x="246" y="141"/>
                      <a:pt x="246" y="141"/>
                      <a:pt x="246" y="141"/>
                    </a:cubicBezTo>
                    <a:cubicBezTo>
                      <a:pt x="245" y="144"/>
                      <a:pt x="248" y="148"/>
                      <a:pt x="249" y="150"/>
                    </a:cubicBezTo>
                    <a:cubicBezTo>
                      <a:pt x="251" y="154"/>
                      <a:pt x="249" y="156"/>
                      <a:pt x="251" y="160"/>
                    </a:cubicBezTo>
                    <a:cubicBezTo>
                      <a:pt x="252" y="164"/>
                      <a:pt x="258" y="170"/>
                      <a:pt x="261" y="173"/>
                    </a:cubicBezTo>
                    <a:cubicBezTo>
                      <a:pt x="269" y="181"/>
                      <a:pt x="269" y="188"/>
                      <a:pt x="281" y="192"/>
                    </a:cubicBezTo>
                    <a:cubicBezTo>
                      <a:pt x="285" y="193"/>
                      <a:pt x="285" y="197"/>
                      <a:pt x="288" y="197"/>
                    </a:cubicBezTo>
                    <a:cubicBezTo>
                      <a:pt x="297" y="197"/>
                      <a:pt x="304" y="191"/>
                      <a:pt x="312" y="191"/>
                    </a:cubicBezTo>
                    <a:cubicBezTo>
                      <a:pt x="317" y="191"/>
                      <a:pt x="319" y="194"/>
                      <a:pt x="321" y="194"/>
                    </a:cubicBezTo>
                    <a:cubicBezTo>
                      <a:pt x="324" y="194"/>
                      <a:pt x="327" y="188"/>
                      <a:pt x="327" y="187"/>
                    </a:cubicBezTo>
                    <a:cubicBezTo>
                      <a:pt x="329" y="181"/>
                      <a:pt x="336" y="176"/>
                      <a:pt x="336" y="169"/>
                    </a:cubicBezTo>
                    <a:cubicBezTo>
                      <a:pt x="336" y="156"/>
                      <a:pt x="351" y="152"/>
                      <a:pt x="363" y="152"/>
                    </a:cubicBezTo>
                    <a:cubicBezTo>
                      <a:pt x="367" y="152"/>
                      <a:pt x="370" y="152"/>
                      <a:pt x="372" y="153"/>
                    </a:cubicBezTo>
                    <a:cubicBezTo>
                      <a:pt x="373" y="154"/>
                      <a:pt x="379" y="154"/>
                      <a:pt x="382" y="154"/>
                    </a:cubicBezTo>
                    <a:cubicBezTo>
                      <a:pt x="382" y="155"/>
                      <a:pt x="382" y="157"/>
                      <a:pt x="382" y="158"/>
                    </a:cubicBezTo>
                    <a:cubicBezTo>
                      <a:pt x="382" y="164"/>
                      <a:pt x="374" y="172"/>
                      <a:pt x="374" y="180"/>
                    </a:cubicBezTo>
                    <a:cubicBezTo>
                      <a:pt x="374" y="188"/>
                      <a:pt x="372" y="191"/>
                      <a:pt x="369" y="195"/>
                    </a:cubicBezTo>
                    <a:cubicBezTo>
                      <a:pt x="369" y="194"/>
                      <a:pt x="369" y="193"/>
                      <a:pt x="369" y="192"/>
                    </a:cubicBezTo>
                    <a:cubicBezTo>
                      <a:pt x="368" y="192"/>
                      <a:pt x="367" y="192"/>
                      <a:pt x="365" y="192"/>
                    </a:cubicBezTo>
                    <a:cubicBezTo>
                      <a:pt x="365" y="197"/>
                      <a:pt x="365" y="207"/>
                      <a:pt x="365" y="213"/>
                    </a:cubicBezTo>
                    <a:cubicBezTo>
                      <a:pt x="365" y="217"/>
                      <a:pt x="360" y="219"/>
                      <a:pt x="357" y="222"/>
                    </a:cubicBezTo>
                    <a:cubicBezTo>
                      <a:pt x="357" y="223"/>
                      <a:pt x="357" y="223"/>
                      <a:pt x="357" y="224"/>
                    </a:cubicBezTo>
                    <a:cubicBezTo>
                      <a:pt x="357" y="227"/>
                      <a:pt x="360" y="229"/>
                      <a:pt x="363" y="229"/>
                    </a:cubicBezTo>
                    <a:cubicBezTo>
                      <a:pt x="377" y="229"/>
                      <a:pt x="389" y="226"/>
                      <a:pt x="405" y="226"/>
                    </a:cubicBezTo>
                    <a:cubicBezTo>
                      <a:pt x="415" y="226"/>
                      <a:pt x="418" y="234"/>
                      <a:pt x="426" y="236"/>
                    </a:cubicBezTo>
                    <a:cubicBezTo>
                      <a:pt x="426" y="238"/>
                      <a:pt x="426" y="240"/>
                      <a:pt x="426" y="242"/>
                    </a:cubicBezTo>
                    <a:cubicBezTo>
                      <a:pt x="426" y="246"/>
                      <a:pt x="425" y="257"/>
                      <a:pt x="423" y="262"/>
                    </a:cubicBezTo>
                    <a:cubicBezTo>
                      <a:pt x="423" y="272"/>
                      <a:pt x="423" y="281"/>
                      <a:pt x="423" y="289"/>
                    </a:cubicBezTo>
                    <a:cubicBezTo>
                      <a:pt x="423" y="298"/>
                      <a:pt x="432" y="302"/>
                      <a:pt x="439" y="306"/>
                    </a:cubicBezTo>
                    <a:cubicBezTo>
                      <a:pt x="444" y="308"/>
                      <a:pt x="444" y="316"/>
                      <a:pt x="451" y="316"/>
                    </a:cubicBezTo>
                    <a:cubicBezTo>
                      <a:pt x="463" y="316"/>
                      <a:pt x="469" y="307"/>
                      <a:pt x="479" y="307"/>
                    </a:cubicBezTo>
                    <a:cubicBezTo>
                      <a:pt x="491" y="307"/>
                      <a:pt x="497" y="316"/>
                      <a:pt x="504" y="322"/>
                    </a:cubicBezTo>
                    <a:cubicBezTo>
                      <a:pt x="503" y="323"/>
                      <a:pt x="494" y="333"/>
                      <a:pt x="493" y="332"/>
                    </a:cubicBezTo>
                    <a:cubicBezTo>
                      <a:pt x="492" y="331"/>
                      <a:pt x="488" y="330"/>
                      <a:pt x="488" y="329"/>
                    </a:cubicBezTo>
                    <a:cubicBezTo>
                      <a:pt x="488" y="327"/>
                      <a:pt x="490" y="326"/>
                      <a:pt x="491" y="324"/>
                    </a:cubicBezTo>
                    <a:cubicBezTo>
                      <a:pt x="486" y="322"/>
                      <a:pt x="484" y="316"/>
                      <a:pt x="480" y="316"/>
                    </a:cubicBezTo>
                    <a:cubicBezTo>
                      <a:pt x="476" y="316"/>
                      <a:pt x="464" y="325"/>
                      <a:pt x="464" y="328"/>
                    </a:cubicBezTo>
                    <a:cubicBezTo>
                      <a:pt x="464" y="330"/>
                      <a:pt x="467" y="331"/>
                      <a:pt x="468" y="332"/>
                    </a:cubicBezTo>
                    <a:cubicBezTo>
                      <a:pt x="467" y="336"/>
                      <a:pt x="465" y="338"/>
                      <a:pt x="461" y="338"/>
                    </a:cubicBezTo>
                    <a:cubicBezTo>
                      <a:pt x="454" y="338"/>
                      <a:pt x="450" y="330"/>
                      <a:pt x="446" y="326"/>
                    </a:cubicBezTo>
                    <a:cubicBezTo>
                      <a:pt x="443" y="323"/>
                      <a:pt x="436" y="326"/>
                      <a:pt x="433" y="326"/>
                    </a:cubicBezTo>
                    <a:cubicBezTo>
                      <a:pt x="432" y="326"/>
                      <a:pt x="431" y="324"/>
                      <a:pt x="431" y="323"/>
                    </a:cubicBezTo>
                    <a:cubicBezTo>
                      <a:pt x="424" y="322"/>
                      <a:pt x="424" y="318"/>
                      <a:pt x="423" y="314"/>
                    </a:cubicBezTo>
                    <a:cubicBezTo>
                      <a:pt x="421" y="311"/>
                      <a:pt x="406" y="302"/>
                      <a:pt x="406" y="302"/>
                    </a:cubicBezTo>
                    <a:cubicBezTo>
                      <a:pt x="405" y="304"/>
                      <a:pt x="405" y="305"/>
                      <a:pt x="406" y="306"/>
                    </a:cubicBezTo>
                    <a:cubicBezTo>
                      <a:pt x="402" y="306"/>
                      <a:pt x="402" y="306"/>
                      <a:pt x="402" y="306"/>
                    </a:cubicBezTo>
                    <a:cubicBezTo>
                      <a:pt x="395" y="302"/>
                      <a:pt x="399" y="296"/>
                      <a:pt x="397" y="289"/>
                    </a:cubicBezTo>
                    <a:cubicBezTo>
                      <a:pt x="396" y="285"/>
                      <a:pt x="394" y="284"/>
                      <a:pt x="391" y="281"/>
                    </a:cubicBezTo>
                    <a:cubicBezTo>
                      <a:pt x="384" y="274"/>
                      <a:pt x="377" y="270"/>
                      <a:pt x="374" y="260"/>
                    </a:cubicBezTo>
                    <a:cubicBezTo>
                      <a:pt x="373" y="260"/>
                      <a:pt x="372" y="260"/>
                      <a:pt x="372" y="260"/>
                    </a:cubicBezTo>
                    <a:cubicBezTo>
                      <a:pt x="368" y="260"/>
                      <a:pt x="366" y="262"/>
                      <a:pt x="363" y="262"/>
                    </a:cubicBezTo>
                    <a:cubicBezTo>
                      <a:pt x="355" y="262"/>
                      <a:pt x="350" y="257"/>
                      <a:pt x="345" y="255"/>
                    </a:cubicBezTo>
                    <a:cubicBezTo>
                      <a:pt x="336" y="251"/>
                      <a:pt x="330" y="253"/>
                      <a:pt x="321" y="248"/>
                    </a:cubicBezTo>
                    <a:cubicBezTo>
                      <a:pt x="308" y="242"/>
                      <a:pt x="306" y="232"/>
                      <a:pt x="294" y="226"/>
                    </a:cubicBezTo>
                    <a:cubicBezTo>
                      <a:pt x="291" y="226"/>
                      <a:pt x="291" y="226"/>
                      <a:pt x="291" y="226"/>
                    </a:cubicBezTo>
                    <a:cubicBezTo>
                      <a:pt x="288" y="224"/>
                      <a:pt x="285" y="222"/>
                      <a:pt x="282" y="222"/>
                    </a:cubicBezTo>
                    <a:cubicBezTo>
                      <a:pt x="274" y="222"/>
                      <a:pt x="272" y="231"/>
                      <a:pt x="265" y="231"/>
                    </a:cubicBezTo>
                    <a:cubicBezTo>
                      <a:pt x="261" y="231"/>
                      <a:pt x="258" y="228"/>
                      <a:pt x="256" y="227"/>
                    </a:cubicBezTo>
                    <a:cubicBezTo>
                      <a:pt x="252" y="225"/>
                      <a:pt x="249" y="226"/>
                      <a:pt x="246" y="226"/>
                    </a:cubicBezTo>
                    <a:cubicBezTo>
                      <a:pt x="241" y="226"/>
                      <a:pt x="226" y="216"/>
                      <a:pt x="221" y="214"/>
                    </a:cubicBezTo>
                    <a:cubicBezTo>
                      <a:pt x="216" y="211"/>
                      <a:pt x="213" y="214"/>
                      <a:pt x="208" y="213"/>
                    </a:cubicBezTo>
                    <a:cubicBezTo>
                      <a:pt x="202" y="211"/>
                      <a:pt x="201" y="206"/>
                      <a:pt x="195" y="203"/>
                    </a:cubicBezTo>
                    <a:cubicBezTo>
                      <a:pt x="189" y="200"/>
                      <a:pt x="186" y="201"/>
                      <a:pt x="180" y="198"/>
                    </a:cubicBezTo>
                    <a:cubicBezTo>
                      <a:pt x="177" y="197"/>
                      <a:pt x="177" y="196"/>
                      <a:pt x="175" y="195"/>
                    </a:cubicBezTo>
                    <a:cubicBezTo>
                      <a:pt x="170" y="190"/>
                      <a:pt x="156" y="187"/>
                      <a:pt x="155" y="181"/>
                    </a:cubicBezTo>
                    <a:cubicBezTo>
                      <a:pt x="151" y="181"/>
                      <a:pt x="148" y="176"/>
                      <a:pt x="148" y="172"/>
                    </a:cubicBezTo>
                    <a:cubicBezTo>
                      <a:pt x="148" y="167"/>
                      <a:pt x="153" y="165"/>
                      <a:pt x="153" y="160"/>
                    </a:cubicBezTo>
                    <a:cubicBezTo>
                      <a:pt x="153" y="154"/>
                      <a:pt x="149" y="153"/>
                      <a:pt x="148" y="150"/>
                    </a:cubicBezTo>
                    <a:cubicBezTo>
                      <a:pt x="143" y="134"/>
                      <a:pt x="128" y="121"/>
                      <a:pt x="118" y="111"/>
                    </a:cubicBezTo>
                    <a:cubicBezTo>
                      <a:pt x="114" y="107"/>
                      <a:pt x="107" y="105"/>
                      <a:pt x="102" y="101"/>
                    </a:cubicBezTo>
                    <a:cubicBezTo>
                      <a:pt x="99" y="97"/>
                      <a:pt x="102" y="93"/>
                      <a:pt x="100" y="88"/>
                    </a:cubicBezTo>
                    <a:cubicBezTo>
                      <a:pt x="96" y="80"/>
                      <a:pt x="82" y="79"/>
                      <a:pt x="82" y="68"/>
                    </a:cubicBezTo>
                    <a:cubicBezTo>
                      <a:pt x="78" y="68"/>
                      <a:pt x="79" y="67"/>
                      <a:pt x="77" y="68"/>
                    </a:cubicBezTo>
                    <a:cubicBezTo>
                      <a:pt x="72" y="63"/>
                      <a:pt x="67" y="58"/>
                      <a:pt x="62" y="53"/>
                    </a:cubicBezTo>
                    <a:cubicBezTo>
                      <a:pt x="58" y="49"/>
                      <a:pt x="60" y="42"/>
                      <a:pt x="56" y="38"/>
                    </a:cubicBezTo>
                    <a:cubicBezTo>
                      <a:pt x="52" y="34"/>
                      <a:pt x="53" y="24"/>
                      <a:pt x="49" y="22"/>
                    </a:cubicBezTo>
                    <a:cubicBezTo>
                      <a:pt x="42" y="19"/>
                      <a:pt x="35" y="19"/>
                      <a:pt x="29" y="13"/>
                    </a:cubicBezTo>
                    <a:cubicBezTo>
                      <a:pt x="27" y="15"/>
                      <a:pt x="28" y="18"/>
                      <a:pt x="28" y="19"/>
                    </a:cubicBezTo>
                    <a:cubicBezTo>
                      <a:pt x="28" y="28"/>
                      <a:pt x="32" y="34"/>
                      <a:pt x="36" y="41"/>
                    </a:cubicBezTo>
                    <a:cubicBezTo>
                      <a:pt x="39" y="48"/>
                      <a:pt x="45" y="48"/>
                      <a:pt x="49" y="53"/>
                    </a:cubicBezTo>
                    <a:cubicBezTo>
                      <a:pt x="55" y="59"/>
                      <a:pt x="56" y="63"/>
                      <a:pt x="58" y="71"/>
                    </a:cubicBezTo>
                    <a:cubicBezTo>
                      <a:pt x="61" y="81"/>
                      <a:pt x="70" y="86"/>
                      <a:pt x="73" y="95"/>
                    </a:cubicBezTo>
                    <a:cubicBezTo>
                      <a:pt x="77" y="106"/>
                      <a:pt x="80" y="117"/>
                      <a:pt x="87" y="122"/>
                    </a:cubicBezTo>
                    <a:cubicBezTo>
                      <a:pt x="91" y="119"/>
                      <a:pt x="96" y="126"/>
                      <a:pt x="96" y="130"/>
                    </a:cubicBezTo>
                    <a:cubicBezTo>
                      <a:pt x="96" y="132"/>
                      <a:pt x="95" y="136"/>
                      <a:pt x="93" y="136"/>
                    </a:cubicBezTo>
                    <a:cubicBezTo>
                      <a:pt x="92" y="136"/>
                      <a:pt x="86" y="129"/>
                      <a:pt x="86" y="127"/>
                    </a:cubicBezTo>
                    <a:cubicBezTo>
                      <a:pt x="78" y="127"/>
                      <a:pt x="74" y="117"/>
                      <a:pt x="69" y="113"/>
                    </a:cubicBezTo>
                    <a:cubicBezTo>
                      <a:pt x="66" y="112"/>
                      <a:pt x="66" y="112"/>
                      <a:pt x="65" y="109"/>
                    </a:cubicBezTo>
                    <a:cubicBezTo>
                      <a:pt x="65" y="98"/>
                      <a:pt x="65" y="98"/>
                      <a:pt x="65" y="98"/>
                    </a:cubicBezTo>
                    <a:cubicBezTo>
                      <a:pt x="60" y="93"/>
                      <a:pt x="56" y="88"/>
                      <a:pt x="52" y="84"/>
                    </a:cubicBezTo>
                    <a:cubicBezTo>
                      <a:pt x="46" y="78"/>
                      <a:pt x="36" y="79"/>
                      <a:pt x="31" y="72"/>
                    </a:cubicBezTo>
                    <a:cubicBezTo>
                      <a:pt x="34" y="72"/>
                      <a:pt x="44" y="74"/>
                      <a:pt x="40" y="69"/>
                    </a:cubicBezTo>
                    <a:cubicBezTo>
                      <a:pt x="34" y="59"/>
                      <a:pt x="26" y="50"/>
                      <a:pt x="19" y="45"/>
                    </a:cubicBezTo>
                    <a:cubicBezTo>
                      <a:pt x="14" y="41"/>
                      <a:pt x="14" y="29"/>
                      <a:pt x="11" y="24"/>
                    </a:cubicBezTo>
                    <a:cubicBezTo>
                      <a:pt x="7" y="16"/>
                      <a:pt x="3" y="13"/>
                      <a:pt x="0" y="3"/>
                    </a:cubicBezTo>
                    <a:cubicBezTo>
                      <a:pt x="0" y="0"/>
                      <a:pt x="0" y="0"/>
                      <a:pt x="0" y="0"/>
                    </a:cubicBezTo>
                    <a:cubicBezTo>
                      <a:pt x="29" y="0"/>
                      <a:pt x="29" y="0"/>
                      <a:pt x="29" y="0"/>
                    </a:cubicBezTo>
                    <a:cubicBezTo>
                      <a:pt x="76" y="16"/>
                      <a:pt x="76" y="16"/>
                      <a:pt x="76" y="16"/>
                    </a:cubicBezTo>
                    <a:cubicBezTo>
                      <a:pt x="113" y="16"/>
                      <a:pt x="113" y="16"/>
                      <a:pt x="113" y="16"/>
                    </a:cubicBezTo>
                    <a:cubicBezTo>
                      <a:pt x="113" y="10"/>
                      <a:pt x="113" y="10"/>
                      <a:pt x="113" y="10"/>
                    </a:cubicBezTo>
                    <a:cubicBezTo>
                      <a:pt x="121" y="10"/>
                      <a:pt x="121" y="10"/>
                      <a:pt x="121" y="10"/>
                    </a:cubicBezTo>
                    <a:cubicBezTo>
                      <a:pt x="136" y="14"/>
                      <a:pt x="145" y="16"/>
                      <a:pt x="152" y="29"/>
                    </a:cubicBezTo>
                    <a:cubicBezTo>
                      <a:pt x="156" y="35"/>
                      <a:pt x="163" y="50"/>
                      <a:pt x="172" y="50"/>
                    </a:cubicBezTo>
                    <a:cubicBezTo>
                      <a:pt x="181" y="50"/>
                      <a:pt x="178" y="38"/>
                      <a:pt x="188" y="38"/>
                    </a:cubicBezTo>
                    <a:cubicBezTo>
                      <a:pt x="214" y="38"/>
                      <a:pt x="213" y="70"/>
                      <a:pt x="227" y="84"/>
                    </a:cubicBezTo>
                    <a:cubicBezTo>
                      <a:pt x="231" y="87"/>
                      <a:pt x="242" y="90"/>
                      <a:pt x="249" y="90"/>
                    </a:cubicBezTo>
                    <a:cubicBezTo>
                      <a:pt x="249" y="89"/>
                      <a:pt x="247" y="87"/>
                      <a:pt x="247" y="86"/>
                    </a:cubicBezTo>
                    <a:cubicBezTo>
                      <a:pt x="247" y="86"/>
                      <a:pt x="247" y="86"/>
                      <a:pt x="247" y="86"/>
                    </a:cubicBezTo>
                    <a:lnTo>
                      <a:pt x="248" y="91"/>
                    </a:lnTo>
                    <a:close/>
                  </a:path>
                </a:pathLst>
              </a:custGeom>
              <a:solidFill>
                <a:schemeClr val="bg2">
                  <a:lumMod val="95000"/>
                </a:schemeClr>
              </a:solidFill>
              <a:ln w="9525">
                <a:solidFill>
                  <a:schemeClr val="bg1">
                    <a:lumMod val="6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0"/>
                  <a:solidFill>
                    <a:srgbClr val="991B1E"/>
                  </a:solidFill>
                  <a:effectLst>
                    <a:outerShdw blurRad="38100" dist="19050" dir="2700000" algn="tl" rotWithShape="0">
                      <a:srgbClr val="991B1E">
                        <a:alpha val="40000"/>
                      </a:srgbClr>
                    </a:outerShdw>
                  </a:effectLst>
                  <a:uLnTx/>
                  <a:uFillTx/>
                  <a:latin typeface="Calibri" panose="020F0502020204030204"/>
                  <a:ea typeface="+mn-ea"/>
                  <a:cs typeface="+mn-cs"/>
                </a:endParaRPr>
              </a:p>
            </p:txBody>
          </p:sp>
        </p:grpSp>
      </p:grpSp>
      <p:sp>
        <p:nvSpPr>
          <p:cNvPr id="566" name="Oval 565"/>
          <p:cNvSpPr/>
          <p:nvPr/>
        </p:nvSpPr>
        <p:spPr bwMode="auto">
          <a:xfrm>
            <a:off x="1805859" y="2388162"/>
            <a:ext cx="1487221" cy="1489529"/>
          </a:xfrm>
          <a:prstGeom prst="ellipse">
            <a:avLst/>
          </a:prstGeom>
          <a:solidFill>
            <a:schemeClr val="accent1"/>
          </a:solidFill>
          <a:ln w="9525">
            <a:noFill/>
            <a:round/>
            <a:headEnd/>
            <a:tailEnd/>
          </a:ln>
          <a:effectLst/>
        </p:spPr>
        <p:txBody>
          <a:bodyPr vert="horz" wrap="square" lIns="0" tIns="0" rIns="0" bIns="0"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FFFFFF"/>
                </a:solidFill>
                <a:effectLst/>
                <a:uLnTx/>
                <a:uFillTx/>
                <a:latin typeface="Calibri Light" panose="020F0302020204030204"/>
                <a:ea typeface="+mn-ea"/>
                <a:cs typeface="+mn-cs"/>
              </a:rPr>
              <a:t>169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FFFFFF"/>
                </a:solidFill>
                <a:effectLst/>
                <a:uLnTx/>
                <a:uFillTx/>
                <a:latin typeface="Calibri Light" panose="020F0302020204030204"/>
                <a:ea typeface="+mn-ea"/>
                <a:cs typeface="+mn-cs"/>
              </a:rPr>
              <a:t>North America</a:t>
            </a:r>
            <a:endParaRPr kumimoji="0" lang="en-US" sz="533" b="1"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
        <p:nvSpPr>
          <p:cNvPr id="567" name="Oval 566"/>
          <p:cNvSpPr/>
          <p:nvPr/>
        </p:nvSpPr>
        <p:spPr bwMode="auto">
          <a:xfrm>
            <a:off x="2805607" y="4274704"/>
            <a:ext cx="1355695" cy="1357798"/>
          </a:xfrm>
          <a:prstGeom prst="ellipse">
            <a:avLst/>
          </a:prstGeom>
          <a:solidFill>
            <a:schemeClr val="accent2"/>
          </a:solidFill>
          <a:ln w="9525">
            <a:noFill/>
            <a:round/>
            <a:headEnd/>
            <a:tailEnd/>
          </a:ln>
          <a:effectLst/>
        </p:spPr>
        <p:txBody>
          <a:bodyPr vert="horz" wrap="square" lIns="0" tIns="0" rIns="0" bIns="0"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FFFFFF"/>
                </a:solidFill>
                <a:effectLst/>
                <a:uLnTx/>
                <a:uFillTx/>
                <a:latin typeface="Calibri Light" panose="020F0302020204030204"/>
                <a:ea typeface="+mn-ea"/>
                <a:cs typeface="+mn-cs"/>
              </a:rPr>
              <a:t>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FFFFFF"/>
                </a:solidFill>
                <a:effectLst/>
                <a:uLnTx/>
                <a:uFillTx/>
                <a:latin typeface="Calibri Light" panose="020F0302020204030204"/>
                <a:ea typeface="+mn-ea"/>
                <a:cs typeface="+mn-cs"/>
              </a:rPr>
              <a:t>Latin America</a:t>
            </a:r>
            <a:endParaRPr kumimoji="0" lang="en-US" sz="533" b="1"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
        <p:nvSpPr>
          <p:cNvPr id="568" name="Oval 567"/>
          <p:cNvSpPr/>
          <p:nvPr/>
        </p:nvSpPr>
        <p:spPr bwMode="auto">
          <a:xfrm>
            <a:off x="5025520" y="2456474"/>
            <a:ext cx="1183911" cy="1185748"/>
          </a:xfrm>
          <a:prstGeom prst="ellipse">
            <a:avLst/>
          </a:prstGeom>
          <a:solidFill>
            <a:schemeClr val="accent3"/>
          </a:solidFill>
          <a:ln w="9525">
            <a:noFill/>
            <a:round/>
            <a:headEnd/>
            <a:tailEnd/>
          </a:ln>
          <a:effectLst/>
        </p:spPr>
        <p:txBody>
          <a:bodyPr vert="horz" wrap="square" lIns="0" tIns="0" rIns="0" bIns="0"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FFFFFF"/>
                </a:solidFill>
                <a:effectLst/>
                <a:uLnTx/>
                <a:uFillTx/>
                <a:latin typeface="Calibri Light" panose="020F0302020204030204"/>
                <a:ea typeface="+mn-ea"/>
                <a:cs typeface="+mn-cs"/>
              </a:rPr>
              <a:t>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FFFFFF"/>
                </a:solidFill>
                <a:effectLst/>
                <a:uLnTx/>
                <a:uFillTx/>
                <a:latin typeface="Calibri Light" panose="020F0302020204030204"/>
                <a:ea typeface="+mn-ea"/>
                <a:cs typeface="+mn-cs"/>
              </a:rPr>
              <a:t>Europe</a:t>
            </a:r>
            <a:endParaRPr kumimoji="0" lang="en-US" sz="533" b="1"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
        <p:nvSpPr>
          <p:cNvPr id="569" name="Oval 568"/>
          <p:cNvSpPr/>
          <p:nvPr/>
        </p:nvSpPr>
        <p:spPr bwMode="auto">
          <a:xfrm>
            <a:off x="6510463" y="3883155"/>
            <a:ext cx="1328776" cy="1330838"/>
          </a:xfrm>
          <a:prstGeom prst="ellipse">
            <a:avLst/>
          </a:prstGeom>
          <a:solidFill>
            <a:schemeClr val="accent4"/>
          </a:solidFill>
          <a:ln w="9525">
            <a:noFill/>
            <a:round/>
            <a:headEnd/>
            <a:tailEnd/>
          </a:ln>
          <a:effectLst/>
        </p:spPr>
        <p:txBody>
          <a:bodyPr vert="horz" wrap="square" lIns="0" tIns="0" rIns="0" bIns="0"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FFFFFF"/>
                </a:solidFill>
                <a:effectLst/>
                <a:uLnTx/>
                <a:uFillTx/>
                <a:latin typeface="Calibri Light" panose="020F0302020204030204"/>
                <a:ea typeface="+mn-ea"/>
                <a:cs typeface="+mn-cs"/>
              </a:rPr>
              <a:t>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FFFFFF"/>
                </a:solidFill>
                <a:effectLst/>
                <a:uLnTx/>
                <a:uFillTx/>
                <a:latin typeface="Calibri Light" panose="020F0302020204030204"/>
                <a:ea typeface="+mn-ea"/>
                <a:cs typeface="+mn-cs"/>
              </a:rPr>
              <a:t>Middle East</a:t>
            </a:r>
            <a:endParaRPr kumimoji="0" lang="en-US" sz="533" b="1"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
        <p:nvSpPr>
          <p:cNvPr id="570" name="Oval 569"/>
          <p:cNvSpPr/>
          <p:nvPr/>
        </p:nvSpPr>
        <p:spPr bwMode="auto">
          <a:xfrm>
            <a:off x="8584417" y="2659292"/>
            <a:ext cx="1103196" cy="1104907"/>
          </a:xfrm>
          <a:prstGeom prst="ellipse">
            <a:avLst/>
          </a:prstGeom>
          <a:solidFill>
            <a:schemeClr val="accent5"/>
          </a:solidFill>
          <a:ln w="9525">
            <a:noFill/>
            <a:round/>
            <a:headEnd/>
            <a:tailEnd/>
          </a:ln>
          <a:effectLst/>
        </p:spPr>
        <p:txBody>
          <a:bodyPr vert="horz" wrap="square" lIns="0" tIns="0" rIns="0" bIns="0" numCol="1" rtlCol="0"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Light" panose="020F0302020204030204"/>
                <a:ea typeface="+mn-ea"/>
                <a:cs typeface="+mn-cs"/>
              </a:rPr>
              <a:t>151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FFFFFF"/>
                </a:solidFill>
                <a:effectLst/>
                <a:uLnTx/>
                <a:uFillTx/>
                <a:latin typeface="Calibri Light" panose="020F0302020204030204"/>
                <a:ea typeface="+mn-ea"/>
                <a:cs typeface="+mn-cs"/>
              </a:rPr>
              <a:t>Asia</a:t>
            </a:r>
            <a:endParaRPr kumimoji="0" lang="en-US" sz="533" b="1"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sp>
        <p:nvSpPr>
          <p:cNvPr id="10" name="Text Placeholder 9">
            <a:extLst>
              <a:ext uri="{FF2B5EF4-FFF2-40B4-BE49-F238E27FC236}">
                <a16:creationId xmlns:a16="http://schemas.microsoft.com/office/drawing/2014/main" id="{3E7BC688-7384-40C3-A27A-0CF0B6350F2A}"/>
              </a:ext>
            </a:extLst>
          </p:cNvPr>
          <p:cNvSpPr>
            <a:spLocks noGrp="1"/>
          </p:cNvSpPr>
          <p:nvPr>
            <p:ph type="body" idx="4294967295"/>
          </p:nvPr>
        </p:nvSpPr>
        <p:spPr>
          <a:xfrm>
            <a:off x="1116069" y="1731251"/>
            <a:ext cx="10509250" cy="444500"/>
          </a:xfrm>
        </p:spPr>
        <p:txBody>
          <a:bodyPr>
            <a:normAutofit lnSpcReduction="10000"/>
          </a:bodyPr>
          <a:lstStyle/>
          <a:p>
            <a:pPr marL="0" indent="0">
              <a:buNone/>
            </a:pPr>
            <a:r>
              <a:rPr lang="es-ES_tradnl" dirty="0"/>
              <a:t>Una membresía realmente internacional</a:t>
            </a:r>
          </a:p>
        </p:txBody>
      </p:sp>
      <p:sp>
        <p:nvSpPr>
          <p:cNvPr id="2" name="CuadroTexto 1">
            <a:extLst>
              <a:ext uri="{FF2B5EF4-FFF2-40B4-BE49-F238E27FC236}">
                <a16:creationId xmlns:a16="http://schemas.microsoft.com/office/drawing/2014/main" id="{6F084871-D2B7-464A-81AC-1EA3C40848FD}"/>
              </a:ext>
            </a:extLst>
          </p:cNvPr>
          <p:cNvSpPr txBox="1"/>
          <p:nvPr/>
        </p:nvSpPr>
        <p:spPr>
          <a:xfrm>
            <a:off x="1920298" y="3298195"/>
            <a:ext cx="1229824" cy="261610"/>
          </a:xfrm>
          <a:prstGeom prst="rect">
            <a:avLst/>
          </a:prstGeom>
          <a:solidFill>
            <a:srgbClr val="77787B"/>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100" b="0" i="0" u="none" strike="noStrike" kern="1200" cap="none" spc="0" normalizeH="0" baseline="0" noProof="0" dirty="0">
                <a:ln>
                  <a:noFill/>
                </a:ln>
                <a:solidFill>
                  <a:srgbClr val="FFFFFF"/>
                </a:solidFill>
                <a:effectLst/>
                <a:uLnTx/>
                <a:uFillTx/>
                <a:latin typeface="Calibri" panose="020F0502020204030204"/>
                <a:ea typeface="+mn-ea"/>
                <a:cs typeface="+mn-cs"/>
              </a:rPr>
              <a:t>América del Norte</a:t>
            </a:r>
          </a:p>
        </p:txBody>
      </p:sp>
      <p:sp>
        <p:nvSpPr>
          <p:cNvPr id="185" name="CuadroTexto 184">
            <a:extLst>
              <a:ext uri="{FF2B5EF4-FFF2-40B4-BE49-F238E27FC236}">
                <a16:creationId xmlns:a16="http://schemas.microsoft.com/office/drawing/2014/main" id="{705541D5-58FC-9E4C-A2B0-B9D063EC0D6D}"/>
              </a:ext>
            </a:extLst>
          </p:cNvPr>
          <p:cNvSpPr txBox="1"/>
          <p:nvPr/>
        </p:nvSpPr>
        <p:spPr>
          <a:xfrm>
            <a:off x="5321560" y="3211746"/>
            <a:ext cx="591829" cy="261610"/>
          </a:xfrm>
          <a:prstGeom prst="rect">
            <a:avLst/>
          </a:prstGeom>
          <a:solidFill>
            <a:srgbClr val="6F12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100" b="0" i="0" u="none" strike="noStrike" kern="1200" cap="none" spc="0" normalizeH="0" baseline="0" noProof="0" dirty="0">
                <a:ln>
                  <a:noFill/>
                </a:ln>
                <a:solidFill>
                  <a:srgbClr val="FFFFFF"/>
                </a:solidFill>
                <a:effectLst/>
                <a:uLnTx/>
                <a:uFillTx/>
                <a:latin typeface="Calibri" panose="020F0502020204030204"/>
                <a:ea typeface="+mn-ea"/>
                <a:cs typeface="+mn-cs"/>
              </a:rPr>
              <a:t>Europa</a:t>
            </a:r>
          </a:p>
        </p:txBody>
      </p:sp>
      <p:sp>
        <p:nvSpPr>
          <p:cNvPr id="186" name="CuadroTexto 185">
            <a:extLst>
              <a:ext uri="{FF2B5EF4-FFF2-40B4-BE49-F238E27FC236}">
                <a16:creationId xmlns:a16="http://schemas.microsoft.com/office/drawing/2014/main" id="{9C55E52D-D389-6444-B9CE-14539178D099}"/>
              </a:ext>
            </a:extLst>
          </p:cNvPr>
          <p:cNvSpPr txBox="1"/>
          <p:nvPr/>
        </p:nvSpPr>
        <p:spPr>
          <a:xfrm>
            <a:off x="2959849" y="5083188"/>
            <a:ext cx="1035861" cy="261610"/>
          </a:xfrm>
          <a:prstGeom prst="rect">
            <a:avLst/>
          </a:prstGeom>
          <a:solidFill>
            <a:srgbClr val="991B1E"/>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100" b="0" i="0" u="none" strike="noStrike" kern="1200" cap="none" spc="0" normalizeH="0" baseline="0" noProof="0" dirty="0">
                <a:ln>
                  <a:noFill/>
                </a:ln>
                <a:solidFill>
                  <a:srgbClr val="FFFFFF"/>
                </a:solidFill>
                <a:effectLst/>
                <a:uLnTx/>
                <a:uFillTx/>
                <a:latin typeface="Calibri" panose="020F0502020204030204"/>
                <a:ea typeface="+mn-ea"/>
                <a:cs typeface="+mn-cs"/>
              </a:rPr>
              <a:t>América Latina</a:t>
            </a:r>
          </a:p>
        </p:txBody>
      </p:sp>
      <p:sp>
        <p:nvSpPr>
          <p:cNvPr id="187" name="CuadroTexto 186">
            <a:extLst>
              <a:ext uri="{FF2B5EF4-FFF2-40B4-BE49-F238E27FC236}">
                <a16:creationId xmlns:a16="http://schemas.microsoft.com/office/drawing/2014/main" id="{EE93DCA3-41C5-3847-AE77-D091B42E37BD}"/>
              </a:ext>
            </a:extLst>
          </p:cNvPr>
          <p:cNvSpPr txBox="1"/>
          <p:nvPr/>
        </p:nvSpPr>
        <p:spPr>
          <a:xfrm>
            <a:off x="6663332" y="4691993"/>
            <a:ext cx="1023037" cy="261610"/>
          </a:xfrm>
          <a:prstGeom prst="rect">
            <a:avLst/>
          </a:prstGeom>
          <a:solidFill>
            <a:srgbClr val="B5121B"/>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100" b="0" i="0" u="none" strike="noStrike" kern="1200" cap="none" spc="0" normalizeH="0" baseline="0" noProof="0" dirty="0">
                <a:ln>
                  <a:noFill/>
                </a:ln>
                <a:solidFill>
                  <a:srgbClr val="FFFFFF"/>
                </a:solidFill>
                <a:effectLst/>
                <a:uLnTx/>
                <a:uFillTx/>
                <a:latin typeface="Calibri" panose="020F0502020204030204"/>
                <a:ea typeface="+mn-ea"/>
                <a:cs typeface="+mn-cs"/>
              </a:rPr>
              <a:t>Medio Oriente</a:t>
            </a:r>
          </a:p>
        </p:txBody>
      </p:sp>
    </p:spTree>
    <p:extLst>
      <p:ext uri="{BB962C8B-B14F-4D97-AF65-F5344CB8AC3E}">
        <p14:creationId xmlns:p14="http://schemas.microsoft.com/office/powerpoint/2010/main" val="20780725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66"/>
                                        </p:tgtEl>
                                        <p:attrNameLst>
                                          <p:attrName>style.visibility</p:attrName>
                                        </p:attrNameLst>
                                      </p:cBhvr>
                                      <p:to>
                                        <p:strVal val="visible"/>
                                      </p:to>
                                    </p:set>
                                    <p:anim calcmode="lin" valueType="num">
                                      <p:cBhvr>
                                        <p:cTn id="13" dur="500" fill="hold"/>
                                        <p:tgtEl>
                                          <p:spTgt spid="566"/>
                                        </p:tgtEl>
                                        <p:attrNameLst>
                                          <p:attrName>ppt_w</p:attrName>
                                        </p:attrNameLst>
                                      </p:cBhvr>
                                      <p:tavLst>
                                        <p:tav tm="0">
                                          <p:val>
                                            <p:fltVal val="0"/>
                                          </p:val>
                                        </p:tav>
                                        <p:tav tm="100000">
                                          <p:val>
                                            <p:strVal val="#ppt_w"/>
                                          </p:val>
                                        </p:tav>
                                      </p:tavLst>
                                    </p:anim>
                                    <p:anim calcmode="lin" valueType="num">
                                      <p:cBhvr>
                                        <p:cTn id="14" dur="500" fill="hold"/>
                                        <p:tgtEl>
                                          <p:spTgt spid="566"/>
                                        </p:tgtEl>
                                        <p:attrNameLst>
                                          <p:attrName>ppt_h</p:attrName>
                                        </p:attrNameLst>
                                      </p:cBhvr>
                                      <p:tavLst>
                                        <p:tav tm="0">
                                          <p:val>
                                            <p:fltVal val="0"/>
                                          </p:val>
                                        </p:tav>
                                        <p:tav tm="100000">
                                          <p:val>
                                            <p:strVal val="#ppt_h"/>
                                          </p:val>
                                        </p:tav>
                                      </p:tavLst>
                                    </p:anim>
                                    <p:animEffect transition="in" filter="fade">
                                      <p:cBhvr>
                                        <p:cTn id="15" dur="500"/>
                                        <p:tgtEl>
                                          <p:spTgt spid="56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568"/>
                                        </p:tgtEl>
                                        <p:attrNameLst>
                                          <p:attrName>style.visibility</p:attrName>
                                        </p:attrNameLst>
                                      </p:cBhvr>
                                      <p:to>
                                        <p:strVal val="visible"/>
                                      </p:to>
                                    </p:set>
                                    <p:anim calcmode="lin" valueType="num">
                                      <p:cBhvr>
                                        <p:cTn id="19" dur="500" fill="hold"/>
                                        <p:tgtEl>
                                          <p:spTgt spid="568"/>
                                        </p:tgtEl>
                                        <p:attrNameLst>
                                          <p:attrName>ppt_w</p:attrName>
                                        </p:attrNameLst>
                                      </p:cBhvr>
                                      <p:tavLst>
                                        <p:tav tm="0">
                                          <p:val>
                                            <p:fltVal val="0"/>
                                          </p:val>
                                        </p:tav>
                                        <p:tav tm="100000">
                                          <p:val>
                                            <p:strVal val="#ppt_w"/>
                                          </p:val>
                                        </p:tav>
                                      </p:tavLst>
                                    </p:anim>
                                    <p:anim calcmode="lin" valueType="num">
                                      <p:cBhvr>
                                        <p:cTn id="20" dur="500" fill="hold"/>
                                        <p:tgtEl>
                                          <p:spTgt spid="568"/>
                                        </p:tgtEl>
                                        <p:attrNameLst>
                                          <p:attrName>ppt_h</p:attrName>
                                        </p:attrNameLst>
                                      </p:cBhvr>
                                      <p:tavLst>
                                        <p:tav tm="0">
                                          <p:val>
                                            <p:fltVal val="0"/>
                                          </p:val>
                                        </p:tav>
                                        <p:tav tm="100000">
                                          <p:val>
                                            <p:strVal val="#ppt_h"/>
                                          </p:val>
                                        </p:tav>
                                      </p:tavLst>
                                    </p:anim>
                                    <p:animEffect transition="in" filter="fade">
                                      <p:cBhvr>
                                        <p:cTn id="21" dur="500"/>
                                        <p:tgtEl>
                                          <p:spTgt spid="568"/>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567"/>
                                        </p:tgtEl>
                                        <p:attrNameLst>
                                          <p:attrName>style.visibility</p:attrName>
                                        </p:attrNameLst>
                                      </p:cBhvr>
                                      <p:to>
                                        <p:strVal val="visible"/>
                                      </p:to>
                                    </p:set>
                                    <p:anim calcmode="lin" valueType="num">
                                      <p:cBhvr>
                                        <p:cTn id="25" dur="500" fill="hold"/>
                                        <p:tgtEl>
                                          <p:spTgt spid="567"/>
                                        </p:tgtEl>
                                        <p:attrNameLst>
                                          <p:attrName>ppt_w</p:attrName>
                                        </p:attrNameLst>
                                      </p:cBhvr>
                                      <p:tavLst>
                                        <p:tav tm="0">
                                          <p:val>
                                            <p:fltVal val="0"/>
                                          </p:val>
                                        </p:tav>
                                        <p:tav tm="100000">
                                          <p:val>
                                            <p:strVal val="#ppt_w"/>
                                          </p:val>
                                        </p:tav>
                                      </p:tavLst>
                                    </p:anim>
                                    <p:anim calcmode="lin" valueType="num">
                                      <p:cBhvr>
                                        <p:cTn id="26" dur="500" fill="hold"/>
                                        <p:tgtEl>
                                          <p:spTgt spid="567"/>
                                        </p:tgtEl>
                                        <p:attrNameLst>
                                          <p:attrName>ppt_h</p:attrName>
                                        </p:attrNameLst>
                                      </p:cBhvr>
                                      <p:tavLst>
                                        <p:tav tm="0">
                                          <p:val>
                                            <p:fltVal val="0"/>
                                          </p:val>
                                        </p:tav>
                                        <p:tav tm="100000">
                                          <p:val>
                                            <p:strVal val="#ppt_h"/>
                                          </p:val>
                                        </p:tav>
                                      </p:tavLst>
                                    </p:anim>
                                    <p:animEffect transition="in" filter="fade">
                                      <p:cBhvr>
                                        <p:cTn id="27" dur="500"/>
                                        <p:tgtEl>
                                          <p:spTgt spid="567"/>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569"/>
                                        </p:tgtEl>
                                        <p:attrNameLst>
                                          <p:attrName>style.visibility</p:attrName>
                                        </p:attrNameLst>
                                      </p:cBhvr>
                                      <p:to>
                                        <p:strVal val="visible"/>
                                      </p:to>
                                    </p:set>
                                    <p:anim calcmode="lin" valueType="num">
                                      <p:cBhvr>
                                        <p:cTn id="31" dur="500" fill="hold"/>
                                        <p:tgtEl>
                                          <p:spTgt spid="569"/>
                                        </p:tgtEl>
                                        <p:attrNameLst>
                                          <p:attrName>ppt_w</p:attrName>
                                        </p:attrNameLst>
                                      </p:cBhvr>
                                      <p:tavLst>
                                        <p:tav tm="0">
                                          <p:val>
                                            <p:fltVal val="0"/>
                                          </p:val>
                                        </p:tav>
                                        <p:tav tm="100000">
                                          <p:val>
                                            <p:strVal val="#ppt_w"/>
                                          </p:val>
                                        </p:tav>
                                      </p:tavLst>
                                    </p:anim>
                                    <p:anim calcmode="lin" valueType="num">
                                      <p:cBhvr>
                                        <p:cTn id="32" dur="500" fill="hold"/>
                                        <p:tgtEl>
                                          <p:spTgt spid="569"/>
                                        </p:tgtEl>
                                        <p:attrNameLst>
                                          <p:attrName>ppt_h</p:attrName>
                                        </p:attrNameLst>
                                      </p:cBhvr>
                                      <p:tavLst>
                                        <p:tav tm="0">
                                          <p:val>
                                            <p:fltVal val="0"/>
                                          </p:val>
                                        </p:tav>
                                        <p:tav tm="100000">
                                          <p:val>
                                            <p:strVal val="#ppt_h"/>
                                          </p:val>
                                        </p:tav>
                                      </p:tavLst>
                                    </p:anim>
                                    <p:animEffect transition="in" filter="fade">
                                      <p:cBhvr>
                                        <p:cTn id="33" dur="500"/>
                                        <p:tgtEl>
                                          <p:spTgt spid="569"/>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570"/>
                                        </p:tgtEl>
                                        <p:attrNameLst>
                                          <p:attrName>style.visibility</p:attrName>
                                        </p:attrNameLst>
                                      </p:cBhvr>
                                      <p:to>
                                        <p:strVal val="visible"/>
                                      </p:to>
                                    </p:set>
                                    <p:anim calcmode="lin" valueType="num">
                                      <p:cBhvr>
                                        <p:cTn id="37" dur="500" fill="hold"/>
                                        <p:tgtEl>
                                          <p:spTgt spid="570"/>
                                        </p:tgtEl>
                                        <p:attrNameLst>
                                          <p:attrName>ppt_w</p:attrName>
                                        </p:attrNameLst>
                                      </p:cBhvr>
                                      <p:tavLst>
                                        <p:tav tm="0">
                                          <p:val>
                                            <p:fltVal val="0"/>
                                          </p:val>
                                        </p:tav>
                                        <p:tav tm="100000">
                                          <p:val>
                                            <p:strVal val="#ppt_w"/>
                                          </p:val>
                                        </p:tav>
                                      </p:tavLst>
                                    </p:anim>
                                    <p:anim calcmode="lin" valueType="num">
                                      <p:cBhvr>
                                        <p:cTn id="38" dur="500" fill="hold"/>
                                        <p:tgtEl>
                                          <p:spTgt spid="570"/>
                                        </p:tgtEl>
                                        <p:attrNameLst>
                                          <p:attrName>ppt_h</p:attrName>
                                        </p:attrNameLst>
                                      </p:cBhvr>
                                      <p:tavLst>
                                        <p:tav tm="0">
                                          <p:val>
                                            <p:fltVal val="0"/>
                                          </p:val>
                                        </p:tav>
                                        <p:tav tm="100000">
                                          <p:val>
                                            <p:strVal val="#ppt_h"/>
                                          </p:val>
                                        </p:tav>
                                      </p:tavLst>
                                    </p:anim>
                                    <p:animEffect transition="in" filter="fade">
                                      <p:cBhvr>
                                        <p:cTn id="39" dur="500"/>
                                        <p:tgtEl>
                                          <p:spTgt spid="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P spid="567" grpId="0" animBg="1"/>
      <p:bldP spid="568" grpId="0" animBg="1"/>
      <p:bldP spid="569" grpId="0" animBg="1"/>
      <p:bldP spid="57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s-ES_tradnl" dirty="0"/>
              <a:t>Alcance de Productos en AMCA</a:t>
            </a:r>
          </a:p>
        </p:txBody>
      </p:sp>
      <p:grpSp>
        <p:nvGrpSpPr>
          <p:cNvPr id="22" name="Group 21"/>
          <p:cNvGrpSpPr/>
          <p:nvPr/>
        </p:nvGrpSpPr>
        <p:grpSpPr>
          <a:xfrm>
            <a:off x="5494904" y="2449076"/>
            <a:ext cx="1184536" cy="1065929"/>
            <a:chOff x="812599" y="2255229"/>
            <a:chExt cx="1388012" cy="1249032"/>
          </a:xfrm>
        </p:grpSpPr>
        <p:sp>
          <p:nvSpPr>
            <p:cNvPr id="1029" name="Freeform 5"/>
            <p:cNvSpPr>
              <a:spLocks/>
            </p:cNvSpPr>
            <p:nvPr/>
          </p:nvSpPr>
          <p:spPr bwMode="auto">
            <a:xfrm rot="10800000">
              <a:off x="812599" y="2255229"/>
              <a:ext cx="1388012" cy="1249032"/>
            </a:xfrm>
            <a:custGeom>
              <a:avLst/>
              <a:gdLst/>
              <a:ahLst/>
              <a:cxnLst>
                <a:cxn ang="0">
                  <a:pos x="1115" y="793"/>
                </a:cxn>
                <a:cxn ang="0">
                  <a:pos x="1134" y="897"/>
                </a:cxn>
                <a:cxn ang="0">
                  <a:pos x="1081" y="990"/>
                </a:cxn>
                <a:cxn ang="0">
                  <a:pos x="980" y="1026"/>
                </a:cxn>
                <a:cxn ang="0">
                  <a:pos x="160" y="1026"/>
                </a:cxn>
                <a:cxn ang="0">
                  <a:pos x="60" y="990"/>
                </a:cxn>
                <a:cxn ang="0">
                  <a:pos x="6" y="897"/>
                </a:cxn>
                <a:cxn ang="0">
                  <a:pos x="25" y="793"/>
                </a:cxn>
                <a:cxn ang="0">
                  <a:pos x="435" y="82"/>
                </a:cxn>
                <a:cxn ang="0">
                  <a:pos x="517" y="13"/>
                </a:cxn>
                <a:cxn ang="0">
                  <a:pos x="623" y="13"/>
                </a:cxn>
                <a:cxn ang="0">
                  <a:pos x="705" y="82"/>
                </a:cxn>
                <a:cxn ang="0">
                  <a:pos x="1115" y="793"/>
                </a:cxn>
              </a:cxnLst>
              <a:rect l="0" t="0" r="r" b="b"/>
              <a:pathLst>
                <a:path w="1140" h="1026">
                  <a:moveTo>
                    <a:pt x="1115" y="793"/>
                  </a:moveTo>
                  <a:cubicBezTo>
                    <a:pt x="1134" y="825"/>
                    <a:pt x="1140" y="860"/>
                    <a:pt x="1134" y="897"/>
                  </a:cubicBezTo>
                  <a:cubicBezTo>
                    <a:pt x="1127" y="934"/>
                    <a:pt x="1110" y="965"/>
                    <a:pt x="1081" y="990"/>
                  </a:cubicBezTo>
                  <a:cubicBezTo>
                    <a:pt x="1052" y="1014"/>
                    <a:pt x="1018" y="1026"/>
                    <a:pt x="980" y="1026"/>
                  </a:cubicBezTo>
                  <a:cubicBezTo>
                    <a:pt x="160" y="1026"/>
                    <a:pt x="160" y="1026"/>
                    <a:pt x="160" y="1026"/>
                  </a:cubicBezTo>
                  <a:cubicBezTo>
                    <a:pt x="122" y="1026"/>
                    <a:pt x="89" y="1014"/>
                    <a:pt x="60" y="990"/>
                  </a:cubicBezTo>
                  <a:cubicBezTo>
                    <a:pt x="31" y="965"/>
                    <a:pt x="13" y="934"/>
                    <a:pt x="6" y="897"/>
                  </a:cubicBezTo>
                  <a:cubicBezTo>
                    <a:pt x="0" y="860"/>
                    <a:pt x="6" y="825"/>
                    <a:pt x="25" y="793"/>
                  </a:cubicBezTo>
                  <a:cubicBezTo>
                    <a:pt x="435" y="82"/>
                    <a:pt x="435" y="82"/>
                    <a:pt x="435" y="82"/>
                  </a:cubicBezTo>
                  <a:cubicBezTo>
                    <a:pt x="455" y="49"/>
                    <a:pt x="482" y="26"/>
                    <a:pt x="517" y="13"/>
                  </a:cubicBezTo>
                  <a:cubicBezTo>
                    <a:pt x="553" y="0"/>
                    <a:pt x="588" y="0"/>
                    <a:pt x="623" y="13"/>
                  </a:cubicBezTo>
                  <a:cubicBezTo>
                    <a:pt x="659" y="26"/>
                    <a:pt x="686" y="49"/>
                    <a:pt x="705" y="82"/>
                  </a:cubicBezTo>
                  <a:lnTo>
                    <a:pt x="1115" y="793"/>
                  </a:lnTo>
                  <a:close/>
                </a:path>
              </a:pathLst>
            </a:custGeom>
            <a:solidFill>
              <a:schemeClr val="accent3"/>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991B1E"/>
                </a:solidFill>
                <a:effectLst/>
                <a:uLnTx/>
                <a:uFillTx/>
                <a:latin typeface="HelveticaNeueLT Std Lt" panose="020B0403020202020204" pitchFamily="34" charset="0"/>
                <a:ea typeface="+mn-ea"/>
                <a:cs typeface="+mn-cs"/>
              </a:endParaRPr>
            </a:p>
          </p:txBody>
        </p:sp>
        <p:sp>
          <p:nvSpPr>
            <p:cNvPr id="11" name="Text Placeholder 3"/>
            <p:cNvSpPr txBox="1">
              <a:spLocks/>
            </p:cNvSpPr>
            <p:nvPr/>
          </p:nvSpPr>
          <p:spPr>
            <a:xfrm>
              <a:off x="1126070" y="2450364"/>
              <a:ext cx="761071" cy="577034"/>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9139" rtl="0" eaLnBrk="1" fontAlgn="auto" latinLnBrk="0" hangingPunct="1">
                <a:lnSpc>
                  <a:spcPct val="100000"/>
                </a:lnSpc>
                <a:spcBef>
                  <a:spcPct val="2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HelveticaNeueLT Std Lt" panose="020B0403020202020204" pitchFamily="34" charset="0"/>
                  <a:ea typeface="+mn-ea"/>
                  <a:cs typeface="+mn-cs"/>
                </a:rPr>
                <a:t>3</a:t>
              </a:r>
            </a:p>
          </p:txBody>
        </p:sp>
      </p:grpSp>
      <p:grpSp>
        <p:nvGrpSpPr>
          <p:cNvPr id="30" name="Group 29"/>
          <p:cNvGrpSpPr/>
          <p:nvPr/>
        </p:nvGrpSpPr>
        <p:grpSpPr>
          <a:xfrm flipV="1">
            <a:off x="5494904" y="4693792"/>
            <a:ext cx="1184536" cy="1065929"/>
            <a:chOff x="812599" y="2255229"/>
            <a:chExt cx="1388012" cy="1249032"/>
          </a:xfrm>
        </p:grpSpPr>
        <p:sp>
          <p:nvSpPr>
            <p:cNvPr id="31" name="Freeform 5"/>
            <p:cNvSpPr>
              <a:spLocks/>
            </p:cNvSpPr>
            <p:nvPr/>
          </p:nvSpPr>
          <p:spPr bwMode="auto">
            <a:xfrm rot="10800000">
              <a:off x="812599" y="2255229"/>
              <a:ext cx="1388012" cy="1249032"/>
            </a:xfrm>
            <a:custGeom>
              <a:avLst/>
              <a:gdLst/>
              <a:ahLst/>
              <a:cxnLst>
                <a:cxn ang="0">
                  <a:pos x="1115" y="793"/>
                </a:cxn>
                <a:cxn ang="0">
                  <a:pos x="1134" y="897"/>
                </a:cxn>
                <a:cxn ang="0">
                  <a:pos x="1081" y="990"/>
                </a:cxn>
                <a:cxn ang="0">
                  <a:pos x="980" y="1026"/>
                </a:cxn>
                <a:cxn ang="0">
                  <a:pos x="160" y="1026"/>
                </a:cxn>
                <a:cxn ang="0">
                  <a:pos x="60" y="990"/>
                </a:cxn>
                <a:cxn ang="0">
                  <a:pos x="6" y="897"/>
                </a:cxn>
                <a:cxn ang="0">
                  <a:pos x="25" y="793"/>
                </a:cxn>
                <a:cxn ang="0">
                  <a:pos x="435" y="82"/>
                </a:cxn>
                <a:cxn ang="0">
                  <a:pos x="517" y="13"/>
                </a:cxn>
                <a:cxn ang="0">
                  <a:pos x="623" y="13"/>
                </a:cxn>
                <a:cxn ang="0">
                  <a:pos x="705" y="82"/>
                </a:cxn>
                <a:cxn ang="0">
                  <a:pos x="1115" y="793"/>
                </a:cxn>
              </a:cxnLst>
              <a:rect l="0" t="0" r="r" b="b"/>
              <a:pathLst>
                <a:path w="1140" h="1026">
                  <a:moveTo>
                    <a:pt x="1115" y="793"/>
                  </a:moveTo>
                  <a:cubicBezTo>
                    <a:pt x="1134" y="825"/>
                    <a:pt x="1140" y="860"/>
                    <a:pt x="1134" y="897"/>
                  </a:cubicBezTo>
                  <a:cubicBezTo>
                    <a:pt x="1127" y="934"/>
                    <a:pt x="1110" y="965"/>
                    <a:pt x="1081" y="990"/>
                  </a:cubicBezTo>
                  <a:cubicBezTo>
                    <a:pt x="1052" y="1014"/>
                    <a:pt x="1018" y="1026"/>
                    <a:pt x="980" y="1026"/>
                  </a:cubicBezTo>
                  <a:cubicBezTo>
                    <a:pt x="160" y="1026"/>
                    <a:pt x="160" y="1026"/>
                    <a:pt x="160" y="1026"/>
                  </a:cubicBezTo>
                  <a:cubicBezTo>
                    <a:pt x="122" y="1026"/>
                    <a:pt x="89" y="1014"/>
                    <a:pt x="60" y="990"/>
                  </a:cubicBezTo>
                  <a:cubicBezTo>
                    <a:pt x="31" y="965"/>
                    <a:pt x="13" y="934"/>
                    <a:pt x="6" y="897"/>
                  </a:cubicBezTo>
                  <a:cubicBezTo>
                    <a:pt x="0" y="860"/>
                    <a:pt x="6" y="825"/>
                    <a:pt x="25" y="793"/>
                  </a:cubicBezTo>
                  <a:cubicBezTo>
                    <a:pt x="435" y="82"/>
                    <a:pt x="435" y="82"/>
                    <a:pt x="435" y="82"/>
                  </a:cubicBezTo>
                  <a:cubicBezTo>
                    <a:pt x="455" y="49"/>
                    <a:pt x="482" y="26"/>
                    <a:pt x="517" y="13"/>
                  </a:cubicBezTo>
                  <a:cubicBezTo>
                    <a:pt x="553" y="0"/>
                    <a:pt x="588" y="0"/>
                    <a:pt x="623" y="13"/>
                  </a:cubicBezTo>
                  <a:cubicBezTo>
                    <a:pt x="659" y="26"/>
                    <a:pt x="686" y="49"/>
                    <a:pt x="705" y="82"/>
                  </a:cubicBezTo>
                  <a:lnTo>
                    <a:pt x="1115" y="793"/>
                  </a:ln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991B1E"/>
                </a:solidFill>
                <a:effectLst/>
                <a:uLnTx/>
                <a:uFillTx/>
                <a:latin typeface="HelveticaNeueLT Std Lt" panose="020B0403020202020204" pitchFamily="34" charset="0"/>
                <a:ea typeface="+mn-ea"/>
                <a:cs typeface="+mn-cs"/>
              </a:endParaRPr>
            </a:p>
          </p:txBody>
        </p:sp>
        <p:sp>
          <p:nvSpPr>
            <p:cNvPr id="32" name="Text Placeholder 3"/>
            <p:cNvSpPr txBox="1">
              <a:spLocks/>
            </p:cNvSpPr>
            <p:nvPr/>
          </p:nvSpPr>
          <p:spPr>
            <a:xfrm flipV="1">
              <a:off x="1126070" y="2494140"/>
              <a:ext cx="761071" cy="577034"/>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9139" rtl="0" eaLnBrk="1" fontAlgn="auto" latinLnBrk="0" hangingPunct="1">
                <a:lnSpc>
                  <a:spcPct val="100000"/>
                </a:lnSpc>
                <a:spcBef>
                  <a:spcPct val="2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HelveticaNeueLT Std Lt" panose="020B0403020202020204" pitchFamily="34" charset="0"/>
                  <a:ea typeface="+mn-ea"/>
                  <a:cs typeface="+mn-cs"/>
                </a:rPr>
                <a:t>7</a:t>
              </a:r>
            </a:p>
          </p:txBody>
        </p:sp>
      </p:grpSp>
      <p:grpSp>
        <p:nvGrpSpPr>
          <p:cNvPr id="33" name="Group 32"/>
          <p:cNvGrpSpPr/>
          <p:nvPr/>
        </p:nvGrpSpPr>
        <p:grpSpPr>
          <a:xfrm rot="5400000">
            <a:off x="6692373" y="3593316"/>
            <a:ext cx="1184536" cy="1065931"/>
            <a:chOff x="812599" y="2255229"/>
            <a:chExt cx="1388012" cy="1249032"/>
          </a:xfrm>
        </p:grpSpPr>
        <p:sp>
          <p:nvSpPr>
            <p:cNvPr id="34" name="Freeform 5"/>
            <p:cNvSpPr>
              <a:spLocks/>
            </p:cNvSpPr>
            <p:nvPr/>
          </p:nvSpPr>
          <p:spPr bwMode="auto">
            <a:xfrm rot="10800000">
              <a:off x="812599" y="2255229"/>
              <a:ext cx="1388012" cy="1249032"/>
            </a:xfrm>
            <a:custGeom>
              <a:avLst/>
              <a:gdLst/>
              <a:ahLst/>
              <a:cxnLst>
                <a:cxn ang="0">
                  <a:pos x="1115" y="793"/>
                </a:cxn>
                <a:cxn ang="0">
                  <a:pos x="1134" y="897"/>
                </a:cxn>
                <a:cxn ang="0">
                  <a:pos x="1081" y="990"/>
                </a:cxn>
                <a:cxn ang="0">
                  <a:pos x="980" y="1026"/>
                </a:cxn>
                <a:cxn ang="0">
                  <a:pos x="160" y="1026"/>
                </a:cxn>
                <a:cxn ang="0">
                  <a:pos x="60" y="990"/>
                </a:cxn>
                <a:cxn ang="0">
                  <a:pos x="6" y="897"/>
                </a:cxn>
                <a:cxn ang="0">
                  <a:pos x="25" y="793"/>
                </a:cxn>
                <a:cxn ang="0">
                  <a:pos x="435" y="82"/>
                </a:cxn>
                <a:cxn ang="0">
                  <a:pos x="517" y="13"/>
                </a:cxn>
                <a:cxn ang="0">
                  <a:pos x="623" y="13"/>
                </a:cxn>
                <a:cxn ang="0">
                  <a:pos x="705" y="82"/>
                </a:cxn>
                <a:cxn ang="0">
                  <a:pos x="1115" y="793"/>
                </a:cxn>
              </a:cxnLst>
              <a:rect l="0" t="0" r="r" b="b"/>
              <a:pathLst>
                <a:path w="1140" h="1026">
                  <a:moveTo>
                    <a:pt x="1115" y="793"/>
                  </a:moveTo>
                  <a:cubicBezTo>
                    <a:pt x="1134" y="825"/>
                    <a:pt x="1140" y="860"/>
                    <a:pt x="1134" y="897"/>
                  </a:cubicBezTo>
                  <a:cubicBezTo>
                    <a:pt x="1127" y="934"/>
                    <a:pt x="1110" y="965"/>
                    <a:pt x="1081" y="990"/>
                  </a:cubicBezTo>
                  <a:cubicBezTo>
                    <a:pt x="1052" y="1014"/>
                    <a:pt x="1018" y="1026"/>
                    <a:pt x="980" y="1026"/>
                  </a:cubicBezTo>
                  <a:cubicBezTo>
                    <a:pt x="160" y="1026"/>
                    <a:pt x="160" y="1026"/>
                    <a:pt x="160" y="1026"/>
                  </a:cubicBezTo>
                  <a:cubicBezTo>
                    <a:pt x="122" y="1026"/>
                    <a:pt x="89" y="1014"/>
                    <a:pt x="60" y="990"/>
                  </a:cubicBezTo>
                  <a:cubicBezTo>
                    <a:pt x="31" y="965"/>
                    <a:pt x="13" y="934"/>
                    <a:pt x="6" y="897"/>
                  </a:cubicBezTo>
                  <a:cubicBezTo>
                    <a:pt x="0" y="860"/>
                    <a:pt x="6" y="825"/>
                    <a:pt x="25" y="793"/>
                  </a:cubicBezTo>
                  <a:cubicBezTo>
                    <a:pt x="435" y="82"/>
                    <a:pt x="435" y="82"/>
                    <a:pt x="435" y="82"/>
                  </a:cubicBezTo>
                  <a:cubicBezTo>
                    <a:pt x="455" y="49"/>
                    <a:pt x="482" y="26"/>
                    <a:pt x="517" y="13"/>
                  </a:cubicBezTo>
                  <a:cubicBezTo>
                    <a:pt x="553" y="0"/>
                    <a:pt x="588" y="0"/>
                    <a:pt x="623" y="13"/>
                  </a:cubicBezTo>
                  <a:cubicBezTo>
                    <a:pt x="659" y="26"/>
                    <a:pt x="686" y="49"/>
                    <a:pt x="705" y="82"/>
                  </a:cubicBezTo>
                  <a:lnTo>
                    <a:pt x="1115" y="793"/>
                  </a:lnTo>
                  <a:close/>
                </a:path>
              </a:pathLst>
            </a:custGeom>
            <a:solidFill>
              <a:schemeClr val="accent5"/>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991B1E"/>
                </a:solidFill>
                <a:effectLst/>
                <a:uLnTx/>
                <a:uFillTx/>
                <a:latin typeface="HelveticaNeueLT Std Lt" panose="020B0403020202020204" pitchFamily="34" charset="0"/>
                <a:ea typeface="+mn-ea"/>
                <a:cs typeface="+mn-cs"/>
              </a:endParaRPr>
            </a:p>
          </p:txBody>
        </p:sp>
        <p:sp>
          <p:nvSpPr>
            <p:cNvPr id="35" name="Text Placeholder 3"/>
            <p:cNvSpPr txBox="1">
              <a:spLocks/>
            </p:cNvSpPr>
            <p:nvPr/>
          </p:nvSpPr>
          <p:spPr>
            <a:xfrm rot="16200000">
              <a:off x="1104183" y="2472253"/>
              <a:ext cx="761069" cy="57703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9139" rtl="0" eaLnBrk="1" fontAlgn="auto" latinLnBrk="0" hangingPunct="1">
                <a:lnSpc>
                  <a:spcPct val="100000"/>
                </a:lnSpc>
                <a:spcBef>
                  <a:spcPct val="2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HelveticaNeueLT Std Lt" panose="020B0403020202020204" pitchFamily="34" charset="0"/>
                  <a:ea typeface="+mn-ea"/>
                  <a:cs typeface="+mn-cs"/>
                </a:rPr>
                <a:t>5</a:t>
              </a:r>
            </a:p>
          </p:txBody>
        </p:sp>
      </p:grpSp>
      <p:grpSp>
        <p:nvGrpSpPr>
          <p:cNvPr id="36" name="Group 35"/>
          <p:cNvGrpSpPr/>
          <p:nvPr/>
        </p:nvGrpSpPr>
        <p:grpSpPr>
          <a:xfrm rot="16200000" flipH="1">
            <a:off x="4315093" y="3593317"/>
            <a:ext cx="1184536" cy="1065931"/>
            <a:chOff x="812599" y="2255229"/>
            <a:chExt cx="1388012" cy="1249032"/>
          </a:xfrm>
        </p:grpSpPr>
        <p:sp>
          <p:nvSpPr>
            <p:cNvPr id="37" name="Freeform 5"/>
            <p:cNvSpPr>
              <a:spLocks/>
            </p:cNvSpPr>
            <p:nvPr/>
          </p:nvSpPr>
          <p:spPr bwMode="auto">
            <a:xfrm rot="10800000">
              <a:off x="812599" y="2255229"/>
              <a:ext cx="1388012" cy="1249032"/>
            </a:xfrm>
            <a:custGeom>
              <a:avLst/>
              <a:gdLst/>
              <a:ahLst/>
              <a:cxnLst>
                <a:cxn ang="0">
                  <a:pos x="1115" y="793"/>
                </a:cxn>
                <a:cxn ang="0">
                  <a:pos x="1134" y="897"/>
                </a:cxn>
                <a:cxn ang="0">
                  <a:pos x="1081" y="990"/>
                </a:cxn>
                <a:cxn ang="0">
                  <a:pos x="980" y="1026"/>
                </a:cxn>
                <a:cxn ang="0">
                  <a:pos x="160" y="1026"/>
                </a:cxn>
                <a:cxn ang="0">
                  <a:pos x="60" y="990"/>
                </a:cxn>
                <a:cxn ang="0">
                  <a:pos x="6" y="897"/>
                </a:cxn>
                <a:cxn ang="0">
                  <a:pos x="25" y="793"/>
                </a:cxn>
                <a:cxn ang="0">
                  <a:pos x="435" y="82"/>
                </a:cxn>
                <a:cxn ang="0">
                  <a:pos x="517" y="13"/>
                </a:cxn>
                <a:cxn ang="0">
                  <a:pos x="623" y="13"/>
                </a:cxn>
                <a:cxn ang="0">
                  <a:pos x="705" y="82"/>
                </a:cxn>
                <a:cxn ang="0">
                  <a:pos x="1115" y="793"/>
                </a:cxn>
              </a:cxnLst>
              <a:rect l="0" t="0" r="r" b="b"/>
              <a:pathLst>
                <a:path w="1140" h="1026">
                  <a:moveTo>
                    <a:pt x="1115" y="793"/>
                  </a:moveTo>
                  <a:cubicBezTo>
                    <a:pt x="1134" y="825"/>
                    <a:pt x="1140" y="860"/>
                    <a:pt x="1134" y="897"/>
                  </a:cubicBezTo>
                  <a:cubicBezTo>
                    <a:pt x="1127" y="934"/>
                    <a:pt x="1110" y="965"/>
                    <a:pt x="1081" y="990"/>
                  </a:cubicBezTo>
                  <a:cubicBezTo>
                    <a:pt x="1052" y="1014"/>
                    <a:pt x="1018" y="1026"/>
                    <a:pt x="980" y="1026"/>
                  </a:cubicBezTo>
                  <a:cubicBezTo>
                    <a:pt x="160" y="1026"/>
                    <a:pt x="160" y="1026"/>
                    <a:pt x="160" y="1026"/>
                  </a:cubicBezTo>
                  <a:cubicBezTo>
                    <a:pt x="122" y="1026"/>
                    <a:pt x="89" y="1014"/>
                    <a:pt x="60" y="990"/>
                  </a:cubicBezTo>
                  <a:cubicBezTo>
                    <a:pt x="31" y="965"/>
                    <a:pt x="13" y="934"/>
                    <a:pt x="6" y="897"/>
                  </a:cubicBezTo>
                  <a:cubicBezTo>
                    <a:pt x="0" y="860"/>
                    <a:pt x="6" y="825"/>
                    <a:pt x="25" y="793"/>
                  </a:cubicBezTo>
                  <a:cubicBezTo>
                    <a:pt x="435" y="82"/>
                    <a:pt x="435" y="82"/>
                    <a:pt x="435" y="82"/>
                  </a:cubicBezTo>
                  <a:cubicBezTo>
                    <a:pt x="455" y="49"/>
                    <a:pt x="482" y="26"/>
                    <a:pt x="517" y="13"/>
                  </a:cubicBezTo>
                  <a:cubicBezTo>
                    <a:pt x="553" y="0"/>
                    <a:pt x="588" y="0"/>
                    <a:pt x="623" y="13"/>
                  </a:cubicBezTo>
                  <a:cubicBezTo>
                    <a:pt x="659" y="26"/>
                    <a:pt x="686" y="49"/>
                    <a:pt x="705" y="82"/>
                  </a:cubicBezTo>
                  <a:lnTo>
                    <a:pt x="1115" y="793"/>
                  </a:ln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991B1E"/>
                </a:solidFill>
                <a:effectLst/>
                <a:uLnTx/>
                <a:uFillTx/>
                <a:latin typeface="HelveticaNeueLT Std Lt" panose="020B0403020202020204" pitchFamily="34" charset="0"/>
                <a:ea typeface="+mn-ea"/>
                <a:cs typeface="+mn-cs"/>
              </a:endParaRPr>
            </a:p>
          </p:txBody>
        </p:sp>
        <p:sp>
          <p:nvSpPr>
            <p:cNvPr id="38" name="Text Placeholder 3"/>
            <p:cNvSpPr txBox="1">
              <a:spLocks/>
            </p:cNvSpPr>
            <p:nvPr/>
          </p:nvSpPr>
          <p:spPr>
            <a:xfrm rot="16200000">
              <a:off x="1104183" y="2472251"/>
              <a:ext cx="761069" cy="57703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9139" rtl="0" eaLnBrk="1" fontAlgn="auto" latinLnBrk="0" hangingPunct="1">
                <a:lnSpc>
                  <a:spcPct val="100000"/>
                </a:lnSpc>
                <a:spcBef>
                  <a:spcPct val="2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HelveticaNeueLT Std Lt" panose="020B0403020202020204" pitchFamily="34" charset="0"/>
                  <a:ea typeface="+mn-ea"/>
                  <a:cs typeface="+mn-cs"/>
                </a:rPr>
                <a:t>1</a:t>
              </a:r>
            </a:p>
          </p:txBody>
        </p:sp>
      </p:grpSp>
      <p:grpSp>
        <p:nvGrpSpPr>
          <p:cNvPr id="39" name="Group 38"/>
          <p:cNvGrpSpPr/>
          <p:nvPr/>
        </p:nvGrpSpPr>
        <p:grpSpPr>
          <a:xfrm rot="18900000" flipH="1">
            <a:off x="4659768" y="2762352"/>
            <a:ext cx="1184536" cy="1065931"/>
            <a:chOff x="812599" y="2255229"/>
            <a:chExt cx="1388012" cy="1249032"/>
          </a:xfrm>
        </p:grpSpPr>
        <p:sp>
          <p:nvSpPr>
            <p:cNvPr id="40" name="Freeform 5"/>
            <p:cNvSpPr>
              <a:spLocks/>
            </p:cNvSpPr>
            <p:nvPr/>
          </p:nvSpPr>
          <p:spPr bwMode="auto">
            <a:xfrm rot="10800000">
              <a:off x="812599" y="2255229"/>
              <a:ext cx="1388012" cy="1249032"/>
            </a:xfrm>
            <a:custGeom>
              <a:avLst/>
              <a:gdLst/>
              <a:ahLst/>
              <a:cxnLst>
                <a:cxn ang="0">
                  <a:pos x="1115" y="793"/>
                </a:cxn>
                <a:cxn ang="0">
                  <a:pos x="1134" y="897"/>
                </a:cxn>
                <a:cxn ang="0">
                  <a:pos x="1081" y="990"/>
                </a:cxn>
                <a:cxn ang="0">
                  <a:pos x="980" y="1026"/>
                </a:cxn>
                <a:cxn ang="0">
                  <a:pos x="160" y="1026"/>
                </a:cxn>
                <a:cxn ang="0">
                  <a:pos x="60" y="990"/>
                </a:cxn>
                <a:cxn ang="0">
                  <a:pos x="6" y="897"/>
                </a:cxn>
                <a:cxn ang="0">
                  <a:pos x="25" y="793"/>
                </a:cxn>
                <a:cxn ang="0">
                  <a:pos x="435" y="82"/>
                </a:cxn>
                <a:cxn ang="0">
                  <a:pos x="517" y="13"/>
                </a:cxn>
                <a:cxn ang="0">
                  <a:pos x="623" y="13"/>
                </a:cxn>
                <a:cxn ang="0">
                  <a:pos x="705" y="82"/>
                </a:cxn>
                <a:cxn ang="0">
                  <a:pos x="1115" y="793"/>
                </a:cxn>
              </a:cxnLst>
              <a:rect l="0" t="0" r="r" b="b"/>
              <a:pathLst>
                <a:path w="1140" h="1026">
                  <a:moveTo>
                    <a:pt x="1115" y="793"/>
                  </a:moveTo>
                  <a:cubicBezTo>
                    <a:pt x="1134" y="825"/>
                    <a:pt x="1140" y="860"/>
                    <a:pt x="1134" y="897"/>
                  </a:cubicBezTo>
                  <a:cubicBezTo>
                    <a:pt x="1127" y="934"/>
                    <a:pt x="1110" y="965"/>
                    <a:pt x="1081" y="990"/>
                  </a:cubicBezTo>
                  <a:cubicBezTo>
                    <a:pt x="1052" y="1014"/>
                    <a:pt x="1018" y="1026"/>
                    <a:pt x="980" y="1026"/>
                  </a:cubicBezTo>
                  <a:cubicBezTo>
                    <a:pt x="160" y="1026"/>
                    <a:pt x="160" y="1026"/>
                    <a:pt x="160" y="1026"/>
                  </a:cubicBezTo>
                  <a:cubicBezTo>
                    <a:pt x="122" y="1026"/>
                    <a:pt x="89" y="1014"/>
                    <a:pt x="60" y="990"/>
                  </a:cubicBezTo>
                  <a:cubicBezTo>
                    <a:pt x="31" y="965"/>
                    <a:pt x="13" y="934"/>
                    <a:pt x="6" y="897"/>
                  </a:cubicBezTo>
                  <a:cubicBezTo>
                    <a:pt x="0" y="860"/>
                    <a:pt x="6" y="825"/>
                    <a:pt x="25" y="793"/>
                  </a:cubicBezTo>
                  <a:cubicBezTo>
                    <a:pt x="435" y="82"/>
                    <a:pt x="435" y="82"/>
                    <a:pt x="435" y="82"/>
                  </a:cubicBezTo>
                  <a:cubicBezTo>
                    <a:pt x="455" y="49"/>
                    <a:pt x="482" y="26"/>
                    <a:pt x="517" y="13"/>
                  </a:cubicBezTo>
                  <a:cubicBezTo>
                    <a:pt x="553" y="0"/>
                    <a:pt x="588" y="0"/>
                    <a:pt x="623" y="13"/>
                  </a:cubicBezTo>
                  <a:cubicBezTo>
                    <a:pt x="659" y="26"/>
                    <a:pt x="686" y="49"/>
                    <a:pt x="705" y="82"/>
                  </a:cubicBezTo>
                  <a:lnTo>
                    <a:pt x="1115" y="793"/>
                  </a:lnTo>
                  <a:close/>
                </a:path>
              </a:pathLst>
            </a:custGeom>
            <a:solidFill>
              <a:schemeClr val="accent2"/>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991B1E"/>
                </a:solidFill>
                <a:effectLst/>
                <a:uLnTx/>
                <a:uFillTx/>
                <a:latin typeface="HelveticaNeueLT Std Lt" panose="020B0403020202020204" pitchFamily="34" charset="0"/>
                <a:ea typeface="+mn-ea"/>
                <a:cs typeface="+mn-cs"/>
              </a:endParaRPr>
            </a:p>
          </p:txBody>
        </p:sp>
        <p:sp>
          <p:nvSpPr>
            <p:cNvPr id="41" name="Text Placeholder 3"/>
            <p:cNvSpPr txBox="1">
              <a:spLocks/>
            </p:cNvSpPr>
            <p:nvPr/>
          </p:nvSpPr>
          <p:spPr>
            <a:xfrm rot="18900000">
              <a:off x="1110592" y="2456775"/>
              <a:ext cx="761071" cy="57703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9139" rtl="0" eaLnBrk="1" fontAlgn="auto" latinLnBrk="0" hangingPunct="1">
                <a:lnSpc>
                  <a:spcPct val="100000"/>
                </a:lnSpc>
                <a:spcBef>
                  <a:spcPct val="2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HelveticaNeueLT Std Lt" panose="020B0403020202020204" pitchFamily="34" charset="0"/>
                  <a:ea typeface="+mn-ea"/>
                  <a:cs typeface="+mn-cs"/>
                </a:rPr>
                <a:t>2</a:t>
              </a:r>
            </a:p>
          </p:txBody>
        </p:sp>
      </p:grpSp>
      <p:grpSp>
        <p:nvGrpSpPr>
          <p:cNvPr id="42" name="Group 41"/>
          <p:cNvGrpSpPr/>
          <p:nvPr/>
        </p:nvGrpSpPr>
        <p:grpSpPr>
          <a:xfrm rot="2700000" flipH="1" flipV="1">
            <a:off x="4659768" y="4391509"/>
            <a:ext cx="1184536" cy="1065931"/>
            <a:chOff x="812599" y="2255229"/>
            <a:chExt cx="1388012" cy="1249032"/>
          </a:xfrm>
        </p:grpSpPr>
        <p:sp>
          <p:nvSpPr>
            <p:cNvPr id="43" name="Freeform 5"/>
            <p:cNvSpPr>
              <a:spLocks/>
            </p:cNvSpPr>
            <p:nvPr/>
          </p:nvSpPr>
          <p:spPr bwMode="auto">
            <a:xfrm rot="10800000">
              <a:off x="812599" y="2255229"/>
              <a:ext cx="1388012" cy="1249032"/>
            </a:xfrm>
            <a:custGeom>
              <a:avLst/>
              <a:gdLst/>
              <a:ahLst/>
              <a:cxnLst>
                <a:cxn ang="0">
                  <a:pos x="1115" y="793"/>
                </a:cxn>
                <a:cxn ang="0">
                  <a:pos x="1134" y="897"/>
                </a:cxn>
                <a:cxn ang="0">
                  <a:pos x="1081" y="990"/>
                </a:cxn>
                <a:cxn ang="0">
                  <a:pos x="980" y="1026"/>
                </a:cxn>
                <a:cxn ang="0">
                  <a:pos x="160" y="1026"/>
                </a:cxn>
                <a:cxn ang="0">
                  <a:pos x="60" y="990"/>
                </a:cxn>
                <a:cxn ang="0">
                  <a:pos x="6" y="897"/>
                </a:cxn>
                <a:cxn ang="0">
                  <a:pos x="25" y="793"/>
                </a:cxn>
                <a:cxn ang="0">
                  <a:pos x="435" y="82"/>
                </a:cxn>
                <a:cxn ang="0">
                  <a:pos x="517" y="13"/>
                </a:cxn>
                <a:cxn ang="0">
                  <a:pos x="623" y="13"/>
                </a:cxn>
                <a:cxn ang="0">
                  <a:pos x="705" y="82"/>
                </a:cxn>
                <a:cxn ang="0">
                  <a:pos x="1115" y="793"/>
                </a:cxn>
              </a:cxnLst>
              <a:rect l="0" t="0" r="r" b="b"/>
              <a:pathLst>
                <a:path w="1140" h="1026">
                  <a:moveTo>
                    <a:pt x="1115" y="793"/>
                  </a:moveTo>
                  <a:cubicBezTo>
                    <a:pt x="1134" y="825"/>
                    <a:pt x="1140" y="860"/>
                    <a:pt x="1134" y="897"/>
                  </a:cubicBezTo>
                  <a:cubicBezTo>
                    <a:pt x="1127" y="934"/>
                    <a:pt x="1110" y="965"/>
                    <a:pt x="1081" y="990"/>
                  </a:cubicBezTo>
                  <a:cubicBezTo>
                    <a:pt x="1052" y="1014"/>
                    <a:pt x="1018" y="1026"/>
                    <a:pt x="980" y="1026"/>
                  </a:cubicBezTo>
                  <a:cubicBezTo>
                    <a:pt x="160" y="1026"/>
                    <a:pt x="160" y="1026"/>
                    <a:pt x="160" y="1026"/>
                  </a:cubicBezTo>
                  <a:cubicBezTo>
                    <a:pt x="122" y="1026"/>
                    <a:pt x="89" y="1014"/>
                    <a:pt x="60" y="990"/>
                  </a:cubicBezTo>
                  <a:cubicBezTo>
                    <a:pt x="31" y="965"/>
                    <a:pt x="13" y="934"/>
                    <a:pt x="6" y="897"/>
                  </a:cubicBezTo>
                  <a:cubicBezTo>
                    <a:pt x="0" y="860"/>
                    <a:pt x="6" y="825"/>
                    <a:pt x="25" y="793"/>
                  </a:cubicBezTo>
                  <a:cubicBezTo>
                    <a:pt x="435" y="82"/>
                    <a:pt x="435" y="82"/>
                    <a:pt x="435" y="82"/>
                  </a:cubicBezTo>
                  <a:cubicBezTo>
                    <a:pt x="455" y="49"/>
                    <a:pt x="482" y="26"/>
                    <a:pt x="517" y="13"/>
                  </a:cubicBezTo>
                  <a:cubicBezTo>
                    <a:pt x="553" y="0"/>
                    <a:pt x="588" y="0"/>
                    <a:pt x="623" y="13"/>
                  </a:cubicBezTo>
                  <a:cubicBezTo>
                    <a:pt x="659" y="26"/>
                    <a:pt x="686" y="49"/>
                    <a:pt x="705" y="82"/>
                  </a:cubicBezTo>
                  <a:lnTo>
                    <a:pt x="1115" y="793"/>
                  </a:lnTo>
                  <a:close/>
                </a:path>
              </a:pathLst>
            </a:custGeom>
            <a:solidFill>
              <a:schemeClr val="accent4"/>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991B1E"/>
                </a:solidFill>
                <a:effectLst/>
                <a:uLnTx/>
                <a:uFillTx/>
                <a:latin typeface="HelveticaNeueLT Std Lt" panose="020B0403020202020204" pitchFamily="34" charset="0"/>
                <a:ea typeface="+mn-ea"/>
                <a:cs typeface="+mn-cs"/>
              </a:endParaRPr>
            </a:p>
          </p:txBody>
        </p:sp>
        <p:sp>
          <p:nvSpPr>
            <p:cNvPr id="44" name="Text Placeholder 3"/>
            <p:cNvSpPr txBox="1">
              <a:spLocks/>
            </p:cNvSpPr>
            <p:nvPr/>
          </p:nvSpPr>
          <p:spPr>
            <a:xfrm rot="8100000">
              <a:off x="1126071" y="2472254"/>
              <a:ext cx="761071" cy="57703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9139" rtl="0" eaLnBrk="1" fontAlgn="auto" latinLnBrk="0" hangingPunct="1">
                <a:lnSpc>
                  <a:spcPct val="100000"/>
                </a:lnSpc>
                <a:spcBef>
                  <a:spcPct val="2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HelveticaNeueLT Std Lt" panose="020B0403020202020204" pitchFamily="34" charset="0"/>
                  <a:ea typeface="+mn-ea"/>
                  <a:cs typeface="+mn-cs"/>
                </a:rPr>
                <a:t>8</a:t>
              </a:r>
            </a:p>
          </p:txBody>
        </p:sp>
      </p:grpSp>
      <p:grpSp>
        <p:nvGrpSpPr>
          <p:cNvPr id="45" name="Group 44"/>
          <p:cNvGrpSpPr/>
          <p:nvPr/>
        </p:nvGrpSpPr>
        <p:grpSpPr>
          <a:xfrm rot="2700000">
            <a:off x="6320325" y="2762352"/>
            <a:ext cx="1184536" cy="1065931"/>
            <a:chOff x="812599" y="2255229"/>
            <a:chExt cx="1388012" cy="1249032"/>
          </a:xfrm>
        </p:grpSpPr>
        <p:sp>
          <p:nvSpPr>
            <p:cNvPr id="46" name="Freeform 5"/>
            <p:cNvSpPr>
              <a:spLocks/>
            </p:cNvSpPr>
            <p:nvPr/>
          </p:nvSpPr>
          <p:spPr bwMode="auto">
            <a:xfrm rot="10800000">
              <a:off x="812599" y="2255229"/>
              <a:ext cx="1388012" cy="1249032"/>
            </a:xfrm>
            <a:custGeom>
              <a:avLst/>
              <a:gdLst/>
              <a:ahLst/>
              <a:cxnLst>
                <a:cxn ang="0">
                  <a:pos x="1115" y="793"/>
                </a:cxn>
                <a:cxn ang="0">
                  <a:pos x="1134" y="897"/>
                </a:cxn>
                <a:cxn ang="0">
                  <a:pos x="1081" y="990"/>
                </a:cxn>
                <a:cxn ang="0">
                  <a:pos x="980" y="1026"/>
                </a:cxn>
                <a:cxn ang="0">
                  <a:pos x="160" y="1026"/>
                </a:cxn>
                <a:cxn ang="0">
                  <a:pos x="60" y="990"/>
                </a:cxn>
                <a:cxn ang="0">
                  <a:pos x="6" y="897"/>
                </a:cxn>
                <a:cxn ang="0">
                  <a:pos x="25" y="793"/>
                </a:cxn>
                <a:cxn ang="0">
                  <a:pos x="435" y="82"/>
                </a:cxn>
                <a:cxn ang="0">
                  <a:pos x="517" y="13"/>
                </a:cxn>
                <a:cxn ang="0">
                  <a:pos x="623" y="13"/>
                </a:cxn>
                <a:cxn ang="0">
                  <a:pos x="705" y="82"/>
                </a:cxn>
                <a:cxn ang="0">
                  <a:pos x="1115" y="793"/>
                </a:cxn>
              </a:cxnLst>
              <a:rect l="0" t="0" r="r" b="b"/>
              <a:pathLst>
                <a:path w="1140" h="1026">
                  <a:moveTo>
                    <a:pt x="1115" y="793"/>
                  </a:moveTo>
                  <a:cubicBezTo>
                    <a:pt x="1134" y="825"/>
                    <a:pt x="1140" y="860"/>
                    <a:pt x="1134" y="897"/>
                  </a:cubicBezTo>
                  <a:cubicBezTo>
                    <a:pt x="1127" y="934"/>
                    <a:pt x="1110" y="965"/>
                    <a:pt x="1081" y="990"/>
                  </a:cubicBezTo>
                  <a:cubicBezTo>
                    <a:pt x="1052" y="1014"/>
                    <a:pt x="1018" y="1026"/>
                    <a:pt x="980" y="1026"/>
                  </a:cubicBezTo>
                  <a:cubicBezTo>
                    <a:pt x="160" y="1026"/>
                    <a:pt x="160" y="1026"/>
                    <a:pt x="160" y="1026"/>
                  </a:cubicBezTo>
                  <a:cubicBezTo>
                    <a:pt x="122" y="1026"/>
                    <a:pt x="89" y="1014"/>
                    <a:pt x="60" y="990"/>
                  </a:cubicBezTo>
                  <a:cubicBezTo>
                    <a:pt x="31" y="965"/>
                    <a:pt x="13" y="934"/>
                    <a:pt x="6" y="897"/>
                  </a:cubicBezTo>
                  <a:cubicBezTo>
                    <a:pt x="0" y="860"/>
                    <a:pt x="6" y="825"/>
                    <a:pt x="25" y="793"/>
                  </a:cubicBezTo>
                  <a:cubicBezTo>
                    <a:pt x="435" y="82"/>
                    <a:pt x="435" y="82"/>
                    <a:pt x="435" y="82"/>
                  </a:cubicBezTo>
                  <a:cubicBezTo>
                    <a:pt x="455" y="49"/>
                    <a:pt x="482" y="26"/>
                    <a:pt x="517" y="13"/>
                  </a:cubicBezTo>
                  <a:cubicBezTo>
                    <a:pt x="553" y="0"/>
                    <a:pt x="588" y="0"/>
                    <a:pt x="623" y="13"/>
                  </a:cubicBezTo>
                  <a:cubicBezTo>
                    <a:pt x="659" y="26"/>
                    <a:pt x="686" y="49"/>
                    <a:pt x="705" y="82"/>
                  </a:cubicBezTo>
                  <a:lnTo>
                    <a:pt x="1115" y="793"/>
                  </a:lnTo>
                  <a:close/>
                </a:path>
              </a:pathLst>
            </a:custGeom>
            <a:solidFill>
              <a:schemeClr val="accent4"/>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991B1E"/>
                </a:solidFill>
                <a:effectLst/>
                <a:uLnTx/>
                <a:uFillTx/>
                <a:latin typeface="HelveticaNeueLT Std Lt" panose="020B0403020202020204" pitchFamily="34" charset="0"/>
                <a:ea typeface="+mn-ea"/>
                <a:cs typeface="+mn-cs"/>
              </a:endParaRPr>
            </a:p>
          </p:txBody>
        </p:sp>
        <p:sp>
          <p:nvSpPr>
            <p:cNvPr id="47" name="Text Placeholder 3"/>
            <p:cNvSpPr txBox="1">
              <a:spLocks/>
            </p:cNvSpPr>
            <p:nvPr/>
          </p:nvSpPr>
          <p:spPr>
            <a:xfrm rot="18900000">
              <a:off x="1110594" y="2456774"/>
              <a:ext cx="761071" cy="57703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9139" rtl="0" eaLnBrk="1" fontAlgn="auto" latinLnBrk="0" hangingPunct="1">
                <a:lnSpc>
                  <a:spcPct val="100000"/>
                </a:lnSpc>
                <a:spcBef>
                  <a:spcPct val="2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HelveticaNeueLT Std Lt" panose="020B0403020202020204" pitchFamily="34" charset="0"/>
                  <a:ea typeface="+mn-ea"/>
                  <a:cs typeface="+mn-cs"/>
                </a:rPr>
                <a:t>4</a:t>
              </a:r>
            </a:p>
          </p:txBody>
        </p:sp>
      </p:grpSp>
      <p:grpSp>
        <p:nvGrpSpPr>
          <p:cNvPr id="48" name="Group 47"/>
          <p:cNvGrpSpPr/>
          <p:nvPr/>
        </p:nvGrpSpPr>
        <p:grpSpPr>
          <a:xfrm rot="18900000" flipV="1">
            <a:off x="6320325" y="4391509"/>
            <a:ext cx="1184536" cy="1065931"/>
            <a:chOff x="812599" y="2255229"/>
            <a:chExt cx="1388012" cy="1249032"/>
          </a:xfrm>
        </p:grpSpPr>
        <p:sp>
          <p:nvSpPr>
            <p:cNvPr id="49" name="Freeform 5"/>
            <p:cNvSpPr>
              <a:spLocks/>
            </p:cNvSpPr>
            <p:nvPr/>
          </p:nvSpPr>
          <p:spPr bwMode="auto">
            <a:xfrm rot="10800000">
              <a:off x="812599" y="2255229"/>
              <a:ext cx="1388012" cy="1249032"/>
            </a:xfrm>
            <a:custGeom>
              <a:avLst/>
              <a:gdLst/>
              <a:ahLst/>
              <a:cxnLst>
                <a:cxn ang="0">
                  <a:pos x="1115" y="793"/>
                </a:cxn>
                <a:cxn ang="0">
                  <a:pos x="1134" y="897"/>
                </a:cxn>
                <a:cxn ang="0">
                  <a:pos x="1081" y="990"/>
                </a:cxn>
                <a:cxn ang="0">
                  <a:pos x="980" y="1026"/>
                </a:cxn>
                <a:cxn ang="0">
                  <a:pos x="160" y="1026"/>
                </a:cxn>
                <a:cxn ang="0">
                  <a:pos x="60" y="990"/>
                </a:cxn>
                <a:cxn ang="0">
                  <a:pos x="6" y="897"/>
                </a:cxn>
                <a:cxn ang="0">
                  <a:pos x="25" y="793"/>
                </a:cxn>
                <a:cxn ang="0">
                  <a:pos x="435" y="82"/>
                </a:cxn>
                <a:cxn ang="0">
                  <a:pos x="517" y="13"/>
                </a:cxn>
                <a:cxn ang="0">
                  <a:pos x="623" y="13"/>
                </a:cxn>
                <a:cxn ang="0">
                  <a:pos x="705" y="82"/>
                </a:cxn>
                <a:cxn ang="0">
                  <a:pos x="1115" y="793"/>
                </a:cxn>
              </a:cxnLst>
              <a:rect l="0" t="0" r="r" b="b"/>
              <a:pathLst>
                <a:path w="1140" h="1026">
                  <a:moveTo>
                    <a:pt x="1115" y="793"/>
                  </a:moveTo>
                  <a:cubicBezTo>
                    <a:pt x="1134" y="825"/>
                    <a:pt x="1140" y="860"/>
                    <a:pt x="1134" y="897"/>
                  </a:cubicBezTo>
                  <a:cubicBezTo>
                    <a:pt x="1127" y="934"/>
                    <a:pt x="1110" y="965"/>
                    <a:pt x="1081" y="990"/>
                  </a:cubicBezTo>
                  <a:cubicBezTo>
                    <a:pt x="1052" y="1014"/>
                    <a:pt x="1018" y="1026"/>
                    <a:pt x="980" y="1026"/>
                  </a:cubicBezTo>
                  <a:cubicBezTo>
                    <a:pt x="160" y="1026"/>
                    <a:pt x="160" y="1026"/>
                    <a:pt x="160" y="1026"/>
                  </a:cubicBezTo>
                  <a:cubicBezTo>
                    <a:pt x="122" y="1026"/>
                    <a:pt x="89" y="1014"/>
                    <a:pt x="60" y="990"/>
                  </a:cubicBezTo>
                  <a:cubicBezTo>
                    <a:pt x="31" y="965"/>
                    <a:pt x="13" y="934"/>
                    <a:pt x="6" y="897"/>
                  </a:cubicBezTo>
                  <a:cubicBezTo>
                    <a:pt x="0" y="860"/>
                    <a:pt x="6" y="825"/>
                    <a:pt x="25" y="793"/>
                  </a:cubicBezTo>
                  <a:cubicBezTo>
                    <a:pt x="435" y="82"/>
                    <a:pt x="435" y="82"/>
                    <a:pt x="435" y="82"/>
                  </a:cubicBezTo>
                  <a:cubicBezTo>
                    <a:pt x="455" y="49"/>
                    <a:pt x="482" y="26"/>
                    <a:pt x="517" y="13"/>
                  </a:cubicBezTo>
                  <a:cubicBezTo>
                    <a:pt x="553" y="0"/>
                    <a:pt x="588" y="0"/>
                    <a:pt x="623" y="13"/>
                  </a:cubicBezTo>
                  <a:cubicBezTo>
                    <a:pt x="659" y="26"/>
                    <a:pt x="686" y="49"/>
                    <a:pt x="705" y="82"/>
                  </a:cubicBezTo>
                  <a:lnTo>
                    <a:pt x="1115" y="793"/>
                  </a:lnTo>
                  <a:close/>
                </a:path>
              </a:pathLst>
            </a:custGeom>
            <a:solidFill>
              <a:schemeClr val="accent6"/>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991B1E"/>
                </a:solidFill>
                <a:effectLst/>
                <a:uLnTx/>
                <a:uFillTx/>
                <a:latin typeface="HelveticaNeueLT Std Lt" panose="020B0403020202020204" pitchFamily="34" charset="0"/>
                <a:ea typeface="+mn-ea"/>
                <a:cs typeface="+mn-cs"/>
              </a:endParaRPr>
            </a:p>
          </p:txBody>
        </p:sp>
        <p:sp>
          <p:nvSpPr>
            <p:cNvPr id="50" name="Text Placeholder 3"/>
            <p:cNvSpPr txBox="1">
              <a:spLocks/>
            </p:cNvSpPr>
            <p:nvPr/>
          </p:nvSpPr>
          <p:spPr>
            <a:xfrm rot="8100000">
              <a:off x="1126072" y="2472253"/>
              <a:ext cx="761071" cy="577033"/>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ctr" defTabSz="1219139" rtl="0" eaLnBrk="1" fontAlgn="auto" latinLnBrk="0" hangingPunct="1">
                <a:lnSpc>
                  <a:spcPct val="100000"/>
                </a:lnSpc>
                <a:spcBef>
                  <a:spcPct val="2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HelveticaNeueLT Std Lt" panose="020B0403020202020204" pitchFamily="34" charset="0"/>
                  <a:ea typeface="+mn-ea"/>
                  <a:cs typeface="+mn-cs"/>
                </a:rPr>
                <a:t>6</a:t>
              </a:r>
            </a:p>
          </p:txBody>
        </p:sp>
      </p:grpSp>
      <p:grpSp>
        <p:nvGrpSpPr>
          <p:cNvPr id="57" name="Group 56"/>
          <p:cNvGrpSpPr/>
          <p:nvPr/>
        </p:nvGrpSpPr>
        <p:grpSpPr>
          <a:xfrm>
            <a:off x="3896361" y="3854489"/>
            <a:ext cx="281940" cy="508000"/>
            <a:chOff x="2437606" y="1658144"/>
            <a:chExt cx="305594" cy="381000"/>
          </a:xfrm>
        </p:grpSpPr>
        <p:cxnSp>
          <p:nvCxnSpPr>
            <p:cNvPr id="54" name="Straight Connector 53"/>
            <p:cNvCxnSpPr/>
            <p:nvPr/>
          </p:nvCxnSpPr>
          <p:spPr>
            <a:xfrm rot="5400000">
              <a:off x="2247900" y="1847850"/>
              <a:ext cx="381000" cy="1588"/>
            </a:xfrm>
            <a:prstGeom prst="line">
              <a:avLst/>
            </a:prstGeom>
            <a:ln w="12700">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438400" y="1847850"/>
              <a:ext cx="304800" cy="1588"/>
            </a:xfrm>
            <a:prstGeom prst="line">
              <a:avLst/>
            </a:prstGeom>
            <a:ln w="12700">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flipH="1">
            <a:off x="7924801" y="3854489"/>
            <a:ext cx="281940" cy="508000"/>
            <a:chOff x="2437606" y="1658144"/>
            <a:chExt cx="305594" cy="381000"/>
          </a:xfrm>
        </p:grpSpPr>
        <p:cxnSp>
          <p:nvCxnSpPr>
            <p:cNvPr id="61" name="Straight Connector 60"/>
            <p:cNvCxnSpPr/>
            <p:nvPr/>
          </p:nvCxnSpPr>
          <p:spPr>
            <a:xfrm rot="5400000">
              <a:off x="2247900" y="1847850"/>
              <a:ext cx="381000" cy="1588"/>
            </a:xfrm>
            <a:prstGeom prst="line">
              <a:avLst/>
            </a:prstGeom>
            <a:ln w="12700">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438400" y="1847850"/>
              <a:ext cx="304800" cy="1588"/>
            </a:xfrm>
            <a:prstGeom prst="line">
              <a:avLst/>
            </a:prstGeom>
            <a:ln w="12700">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rot="2658769">
            <a:off x="4306392" y="2278923"/>
            <a:ext cx="436649" cy="693695"/>
            <a:chOff x="2174010" y="1591226"/>
            <a:chExt cx="473282" cy="520271"/>
          </a:xfrm>
        </p:grpSpPr>
        <p:cxnSp>
          <p:nvCxnSpPr>
            <p:cNvPr id="66" name="Straight Connector 65"/>
            <p:cNvCxnSpPr/>
            <p:nvPr/>
          </p:nvCxnSpPr>
          <p:spPr>
            <a:xfrm rot="2741231">
              <a:off x="1917278" y="1847958"/>
              <a:ext cx="520271" cy="6807"/>
            </a:xfrm>
            <a:prstGeom prst="line">
              <a:avLst/>
            </a:prstGeom>
            <a:ln w="12700">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13541231" flipH="1">
              <a:off x="2293780" y="1636606"/>
              <a:ext cx="303646" cy="403378"/>
            </a:xfrm>
            <a:prstGeom prst="line">
              <a:avLst/>
            </a:prstGeom>
            <a:ln w="12700">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rot="18941231" flipV="1">
            <a:off x="4306392" y="5199973"/>
            <a:ext cx="436649" cy="693695"/>
            <a:chOff x="2174010" y="1591226"/>
            <a:chExt cx="473282" cy="520271"/>
          </a:xfrm>
        </p:grpSpPr>
        <p:cxnSp>
          <p:nvCxnSpPr>
            <p:cNvPr id="73" name="Straight Connector 72"/>
            <p:cNvCxnSpPr/>
            <p:nvPr/>
          </p:nvCxnSpPr>
          <p:spPr>
            <a:xfrm rot="2741231">
              <a:off x="1917278" y="1847958"/>
              <a:ext cx="520271" cy="6807"/>
            </a:xfrm>
            <a:prstGeom prst="line">
              <a:avLst/>
            </a:prstGeom>
            <a:ln w="12700">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3541231" flipH="1">
              <a:off x="2293780" y="1636606"/>
              <a:ext cx="303646" cy="403378"/>
            </a:xfrm>
            <a:prstGeom prst="line">
              <a:avLst/>
            </a:prstGeom>
            <a:ln w="12700">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rot="18941231" flipH="1">
            <a:off x="7427077" y="2278923"/>
            <a:ext cx="436649" cy="693695"/>
            <a:chOff x="2174010" y="1591226"/>
            <a:chExt cx="473282" cy="520271"/>
          </a:xfrm>
        </p:grpSpPr>
        <p:cxnSp>
          <p:nvCxnSpPr>
            <p:cNvPr id="77" name="Straight Connector 76"/>
            <p:cNvCxnSpPr/>
            <p:nvPr/>
          </p:nvCxnSpPr>
          <p:spPr>
            <a:xfrm rot="2741231">
              <a:off x="1917278" y="1847958"/>
              <a:ext cx="520271" cy="6807"/>
            </a:xfrm>
            <a:prstGeom prst="line">
              <a:avLst/>
            </a:prstGeom>
            <a:ln w="12700">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3541231" flipH="1">
              <a:off x="2293780" y="1636606"/>
              <a:ext cx="303646" cy="403378"/>
            </a:xfrm>
            <a:prstGeom prst="line">
              <a:avLst/>
            </a:prstGeom>
            <a:ln w="12700">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79" name="Group 78"/>
          <p:cNvGrpSpPr/>
          <p:nvPr/>
        </p:nvGrpSpPr>
        <p:grpSpPr>
          <a:xfrm rot="2658769" flipH="1" flipV="1">
            <a:off x="7427077" y="5220290"/>
            <a:ext cx="436649" cy="693695"/>
            <a:chOff x="2174010" y="1591226"/>
            <a:chExt cx="473282" cy="520271"/>
          </a:xfrm>
        </p:grpSpPr>
        <p:cxnSp>
          <p:nvCxnSpPr>
            <p:cNvPr id="80" name="Straight Connector 79"/>
            <p:cNvCxnSpPr/>
            <p:nvPr/>
          </p:nvCxnSpPr>
          <p:spPr>
            <a:xfrm rot="2741231">
              <a:off x="1917278" y="1847958"/>
              <a:ext cx="520271" cy="6807"/>
            </a:xfrm>
            <a:prstGeom prst="line">
              <a:avLst/>
            </a:prstGeom>
            <a:ln w="12700">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3541231" flipH="1">
              <a:off x="2293780" y="1636606"/>
              <a:ext cx="303646" cy="403378"/>
            </a:xfrm>
            <a:prstGeom prst="line">
              <a:avLst/>
            </a:prstGeom>
            <a:ln w="12700">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grpSp>
      <p:sp>
        <p:nvSpPr>
          <p:cNvPr id="55" name="Inhaltsplatzhalter 4"/>
          <p:cNvSpPr txBox="1">
            <a:spLocks/>
          </p:cNvSpPr>
          <p:nvPr/>
        </p:nvSpPr>
        <p:spPr>
          <a:xfrm>
            <a:off x="972337" y="2198449"/>
            <a:ext cx="3235249" cy="55399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127" rtl="0" eaLnBrk="1" fontAlgn="auto" latinLnBrk="0" hangingPunct="1">
              <a:lnSpc>
                <a:spcPct val="90000"/>
              </a:lnSpc>
              <a:spcBef>
                <a:spcPts val="0"/>
              </a:spcBef>
              <a:spcAft>
                <a:spcPts val="1000"/>
              </a:spcAft>
              <a:buClrTx/>
              <a:buSzTx/>
              <a:buFont typeface="Wingdings" panose="05000000000000000000" pitchFamily="2" charset="2"/>
              <a:buNone/>
              <a:tabLst/>
              <a:defRPr/>
            </a:pPr>
            <a:r>
              <a:rPr kumimoji="0" lang="es-ES_tradnl" sz="2000" b="1" i="0" u="none" strike="noStrike" kern="1200" cap="none" spc="0" normalizeH="0" baseline="0" noProof="0" dirty="0">
                <a:ln>
                  <a:noFill/>
                </a:ln>
                <a:solidFill>
                  <a:srgbClr val="FFFFFF">
                    <a:lumMod val="50000"/>
                  </a:srgbClr>
                </a:solidFill>
                <a:effectLst/>
                <a:uLnTx/>
                <a:uFillTx/>
                <a:latin typeface="HelveticaNeueLT Std Lt" panose="020B0403020202020204" pitchFamily="34" charset="0"/>
                <a:ea typeface="+mn-ea"/>
                <a:cs typeface="+mn-cs"/>
              </a:rPr>
              <a:t>Ventiladores para uso residencial/comercial</a:t>
            </a:r>
            <a:endParaRPr kumimoji="0" lang="es-ES_tradnl" sz="2000" b="0" i="0" u="none" strike="noStrike" kern="1200" cap="none" spc="0" normalizeH="0" baseline="0" noProof="0" dirty="0">
              <a:ln>
                <a:noFill/>
              </a:ln>
              <a:solidFill>
                <a:srgbClr val="FFFFFF">
                  <a:lumMod val="50000"/>
                </a:srgbClr>
              </a:solidFill>
              <a:effectLst/>
              <a:uLnTx/>
              <a:uFillTx/>
              <a:latin typeface="HelveticaNeueLT Std Lt" panose="020B0403020202020204" pitchFamily="34" charset="0"/>
              <a:ea typeface="+mn-ea"/>
              <a:cs typeface="+mn-cs"/>
            </a:endParaRPr>
          </a:p>
        </p:txBody>
      </p:sp>
      <p:sp>
        <p:nvSpPr>
          <p:cNvPr id="58" name="Inhaltsplatzhalter 4"/>
          <p:cNvSpPr txBox="1">
            <a:spLocks/>
          </p:cNvSpPr>
          <p:nvPr/>
        </p:nvSpPr>
        <p:spPr>
          <a:xfrm>
            <a:off x="520875" y="5602511"/>
            <a:ext cx="3696511" cy="276999"/>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127" rtl="0" eaLnBrk="1" fontAlgn="auto" latinLnBrk="0" hangingPunct="1">
              <a:lnSpc>
                <a:spcPct val="90000"/>
              </a:lnSpc>
              <a:spcBef>
                <a:spcPts val="0"/>
              </a:spcBef>
              <a:spcAft>
                <a:spcPts val="1000"/>
              </a:spcAft>
              <a:buClrTx/>
              <a:buSzTx/>
              <a:buFont typeface="Wingdings" panose="05000000000000000000" pitchFamily="2" charset="2"/>
              <a:buNone/>
              <a:tabLst/>
              <a:defRPr/>
            </a:pPr>
            <a:r>
              <a:rPr kumimoji="0" lang="es-ES_tradnl" sz="2000" b="1" i="0" u="none" strike="noStrike" kern="1200" cap="none" spc="0" normalizeH="0" baseline="0" noProof="0" dirty="0">
                <a:ln>
                  <a:noFill/>
                </a:ln>
                <a:solidFill>
                  <a:srgbClr val="FFFFFF">
                    <a:lumMod val="50000"/>
                  </a:srgbClr>
                </a:solidFill>
                <a:effectLst/>
                <a:uLnTx/>
                <a:uFillTx/>
                <a:latin typeface="HelveticaNeueLT Std Lt" panose="020B0403020202020204" pitchFamily="34" charset="0"/>
                <a:ea typeface="+mn-ea"/>
                <a:cs typeface="+mn-cs"/>
              </a:rPr>
              <a:t>…y más</a:t>
            </a:r>
            <a:r>
              <a:rPr kumimoji="0" lang="es-ES_tradnl" sz="2000" b="0" i="0" u="none" strike="noStrike" kern="1200" cap="none" spc="0" normalizeH="0" baseline="0" noProof="0" dirty="0">
                <a:ln>
                  <a:noFill/>
                </a:ln>
                <a:solidFill>
                  <a:srgbClr val="FFFFFF">
                    <a:lumMod val="50000"/>
                  </a:srgbClr>
                </a:solidFill>
                <a:effectLst/>
                <a:uLnTx/>
                <a:uFillTx/>
                <a:latin typeface="HelveticaNeueLT Std Lt" panose="020B0403020202020204" pitchFamily="34" charset="0"/>
                <a:ea typeface="+mn-ea"/>
                <a:cs typeface="+mn-cs"/>
              </a:rPr>
              <a:t> </a:t>
            </a:r>
          </a:p>
        </p:txBody>
      </p:sp>
      <p:sp>
        <p:nvSpPr>
          <p:cNvPr id="69" name="Inhaltsplatzhalter 4"/>
          <p:cNvSpPr txBox="1">
            <a:spLocks/>
          </p:cNvSpPr>
          <p:nvPr/>
        </p:nvSpPr>
        <p:spPr>
          <a:xfrm>
            <a:off x="520875" y="3970529"/>
            <a:ext cx="3235249" cy="276999"/>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127" rtl="0" eaLnBrk="1" fontAlgn="auto" latinLnBrk="0" hangingPunct="1">
              <a:lnSpc>
                <a:spcPct val="90000"/>
              </a:lnSpc>
              <a:spcBef>
                <a:spcPts val="0"/>
              </a:spcBef>
              <a:spcAft>
                <a:spcPts val="1000"/>
              </a:spcAft>
              <a:buClrTx/>
              <a:buSzTx/>
              <a:buFont typeface="Wingdings" panose="05000000000000000000" pitchFamily="2" charset="2"/>
              <a:buNone/>
              <a:tabLst/>
              <a:defRPr/>
            </a:pPr>
            <a:r>
              <a:rPr kumimoji="0" lang="es-ES_tradnl" sz="2000" b="1" i="0" u="none" strike="noStrike" kern="1200" cap="none" spc="0" normalizeH="0" baseline="0" noProof="0" dirty="0">
                <a:ln>
                  <a:noFill/>
                </a:ln>
                <a:solidFill>
                  <a:srgbClr val="FFFFFF">
                    <a:lumMod val="50000"/>
                  </a:srgbClr>
                </a:solidFill>
                <a:effectLst/>
                <a:uLnTx/>
                <a:uFillTx/>
                <a:latin typeface="HelveticaNeueLT Std Lt" panose="020B0403020202020204" pitchFamily="34" charset="0"/>
                <a:ea typeface="+mn-ea"/>
                <a:cs typeface="+mn-cs"/>
              </a:rPr>
              <a:t>Cortinas de Aire</a:t>
            </a:r>
            <a:r>
              <a:rPr kumimoji="0" lang="es-ES_tradnl" sz="2000" b="0" i="0" u="none" strike="noStrike" kern="1200" cap="none" spc="0" normalizeH="0" baseline="0" noProof="0" dirty="0">
                <a:ln>
                  <a:noFill/>
                </a:ln>
                <a:solidFill>
                  <a:srgbClr val="FFFFFF">
                    <a:lumMod val="50000"/>
                  </a:srgbClr>
                </a:solidFill>
                <a:effectLst/>
                <a:uLnTx/>
                <a:uFillTx/>
                <a:latin typeface="HelveticaNeueLT Std Lt" panose="020B0403020202020204" pitchFamily="34" charset="0"/>
                <a:ea typeface="+mn-ea"/>
                <a:cs typeface="+mn-cs"/>
              </a:rPr>
              <a:t> </a:t>
            </a:r>
          </a:p>
        </p:txBody>
      </p:sp>
      <p:sp>
        <p:nvSpPr>
          <p:cNvPr id="70" name="Inhaltsplatzhalter 4"/>
          <p:cNvSpPr txBox="1">
            <a:spLocks/>
          </p:cNvSpPr>
          <p:nvPr/>
        </p:nvSpPr>
        <p:spPr>
          <a:xfrm>
            <a:off x="7986016" y="2428763"/>
            <a:ext cx="3696511" cy="55399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90000"/>
              </a:lnSpc>
              <a:spcBef>
                <a:spcPts val="0"/>
              </a:spcBef>
              <a:spcAft>
                <a:spcPts val="1000"/>
              </a:spcAft>
              <a:buClrTx/>
              <a:buSzTx/>
              <a:buFont typeface="Wingdings" panose="05000000000000000000" pitchFamily="2" charset="2"/>
              <a:buNone/>
              <a:tabLst/>
              <a:defRPr/>
            </a:pPr>
            <a:r>
              <a:rPr kumimoji="0" lang="es-ES_tradnl" sz="2000" b="1" i="0" u="none" strike="noStrike" kern="1200" cap="none" spc="0" normalizeH="0" baseline="0" noProof="0" dirty="0">
                <a:ln>
                  <a:noFill/>
                </a:ln>
                <a:solidFill>
                  <a:srgbClr val="FFFFFF">
                    <a:lumMod val="50000"/>
                  </a:srgbClr>
                </a:solidFill>
                <a:effectLst/>
                <a:uLnTx/>
                <a:uFillTx/>
                <a:latin typeface="HelveticaNeueLT Std Lt" panose="020B0403020202020204" pitchFamily="34" charset="0"/>
                <a:ea typeface="+mn-ea"/>
                <a:cs typeface="+mn-cs"/>
              </a:rPr>
              <a:t>Ventiladores para procesos industriales</a:t>
            </a:r>
            <a:endParaRPr kumimoji="0" lang="es-ES_tradnl" sz="2000" b="0" i="0" u="none" strike="noStrike" kern="1200" cap="none" spc="0" normalizeH="0" baseline="0" noProof="0" dirty="0">
              <a:ln>
                <a:noFill/>
              </a:ln>
              <a:solidFill>
                <a:srgbClr val="FFFFFF">
                  <a:lumMod val="50000"/>
                </a:srgbClr>
              </a:solidFill>
              <a:effectLst/>
              <a:uLnTx/>
              <a:uFillTx/>
              <a:latin typeface="HelveticaNeueLT Std Lt" panose="020B0403020202020204" pitchFamily="34" charset="0"/>
              <a:ea typeface="+mn-ea"/>
              <a:cs typeface="+mn-cs"/>
            </a:endParaRPr>
          </a:p>
        </p:txBody>
      </p:sp>
      <p:sp>
        <p:nvSpPr>
          <p:cNvPr id="71" name="Inhaltsplatzhalter 4"/>
          <p:cNvSpPr txBox="1">
            <a:spLocks/>
          </p:cNvSpPr>
          <p:nvPr/>
        </p:nvSpPr>
        <p:spPr>
          <a:xfrm>
            <a:off x="7963711" y="5634762"/>
            <a:ext cx="3696511" cy="55399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90000"/>
              </a:lnSpc>
              <a:spcBef>
                <a:spcPts val="0"/>
              </a:spcBef>
              <a:spcAft>
                <a:spcPts val="1000"/>
              </a:spcAft>
              <a:buClrTx/>
              <a:buSzTx/>
              <a:buFont typeface="Wingdings" panose="05000000000000000000" pitchFamily="2" charset="2"/>
              <a:buNone/>
              <a:tabLst/>
              <a:defRPr/>
            </a:pPr>
            <a:r>
              <a:rPr kumimoji="0" lang="es-ES_tradnl" sz="2000" b="1" i="0" u="none" strike="noStrike" kern="1200" cap="none" spc="0" normalizeH="0" baseline="0" noProof="0" dirty="0">
                <a:ln>
                  <a:noFill/>
                </a:ln>
                <a:solidFill>
                  <a:srgbClr val="FFFFFF">
                    <a:lumMod val="50000"/>
                  </a:srgbClr>
                </a:solidFill>
                <a:effectLst/>
                <a:uLnTx/>
                <a:uFillTx/>
                <a:latin typeface="HelveticaNeueLT Std Lt" panose="020B0403020202020204" pitchFamily="34" charset="0"/>
                <a:ea typeface="+mn-ea"/>
                <a:cs typeface="+mn-cs"/>
              </a:rPr>
              <a:t>Compuertas para incendio y humo</a:t>
            </a:r>
            <a:endParaRPr kumimoji="0" lang="es-ES_tradnl" sz="2000" b="0" i="0" u="none" strike="noStrike" kern="1200" cap="none" spc="0" normalizeH="0" baseline="0" noProof="0" dirty="0">
              <a:ln>
                <a:noFill/>
              </a:ln>
              <a:solidFill>
                <a:srgbClr val="FFFFFF">
                  <a:lumMod val="50000"/>
                </a:srgbClr>
              </a:solidFill>
              <a:effectLst/>
              <a:uLnTx/>
              <a:uFillTx/>
              <a:latin typeface="HelveticaNeueLT Std Lt" panose="020B0403020202020204" pitchFamily="34" charset="0"/>
              <a:ea typeface="+mn-ea"/>
              <a:cs typeface="+mn-cs"/>
            </a:endParaRPr>
          </a:p>
        </p:txBody>
      </p:sp>
      <p:sp>
        <p:nvSpPr>
          <p:cNvPr id="84" name="Inhaltsplatzhalter 4"/>
          <p:cNvSpPr txBox="1">
            <a:spLocks/>
          </p:cNvSpPr>
          <p:nvPr/>
        </p:nvSpPr>
        <p:spPr>
          <a:xfrm>
            <a:off x="8412004" y="3989379"/>
            <a:ext cx="3235249" cy="55399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127" rtl="0" eaLnBrk="1" fontAlgn="auto" latinLnBrk="0" hangingPunct="1">
              <a:lnSpc>
                <a:spcPct val="90000"/>
              </a:lnSpc>
              <a:spcBef>
                <a:spcPts val="0"/>
              </a:spcBef>
              <a:spcAft>
                <a:spcPts val="1000"/>
              </a:spcAft>
              <a:buClrTx/>
              <a:buSzTx/>
              <a:buFont typeface="Wingdings" panose="05000000000000000000" pitchFamily="2" charset="2"/>
              <a:buNone/>
              <a:tabLst/>
              <a:defRPr/>
            </a:pPr>
            <a:r>
              <a:rPr kumimoji="0" lang="es-ES_tradnl" sz="2000" b="1" i="0" u="none" strike="noStrike" kern="1200" cap="none" spc="0" normalizeH="0" baseline="0" noProof="0" dirty="0">
                <a:ln>
                  <a:noFill/>
                </a:ln>
                <a:solidFill>
                  <a:srgbClr val="FFFFFF">
                    <a:lumMod val="50000"/>
                  </a:srgbClr>
                </a:solidFill>
                <a:effectLst/>
                <a:uLnTx/>
                <a:uFillTx/>
                <a:latin typeface="HelveticaNeueLT Std Lt" panose="020B0403020202020204" pitchFamily="34" charset="0"/>
                <a:ea typeface="+mn-ea"/>
                <a:cs typeface="+mn-cs"/>
              </a:rPr>
              <a:t>Ventiladores para plantas generadoras de energía</a:t>
            </a:r>
            <a:endParaRPr kumimoji="0" lang="es-ES_tradnl" sz="2000" b="0" i="0" u="none" strike="noStrike" kern="1200" cap="none" spc="0" normalizeH="0" baseline="0" noProof="0" dirty="0">
              <a:ln>
                <a:noFill/>
              </a:ln>
              <a:solidFill>
                <a:srgbClr val="FFFFFF">
                  <a:lumMod val="50000"/>
                </a:srgbClr>
              </a:solidFill>
              <a:effectLst/>
              <a:uLnTx/>
              <a:uFillTx/>
              <a:latin typeface="HelveticaNeueLT Std Lt" panose="020B0403020202020204" pitchFamily="34" charset="0"/>
              <a:ea typeface="+mn-ea"/>
              <a:cs typeface="+mn-cs"/>
            </a:endParaRPr>
          </a:p>
        </p:txBody>
      </p:sp>
      <p:sp>
        <p:nvSpPr>
          <p:cNvPr id="85" name="Inhaltsplatzhalter 4"/>
          <p:cNvSpPr txBox="1">
            <a:spLocks/>
          </p:cNvSpPr>
          <p:nvPr/>
        </p:nvSpPr>
        <p:spPr>
          <a:xfrm>
            <a:off x="4475102" y="1908111"/>
            <a:ext cx="3277141" cy="55399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90000"/>
              </a:lnSpc>
              <a:spcBef>
                <a:spcPts val="0"/>
              </a:spcBef>
              <a:spcAft>
                <a:spcPts val="1000"/>
              </a:spcAft>
              <a:buClrTx/>
              <a:buSzTx/>
              <a:buFont typeface="Wingdings" panose="05000000000000000000" pitchFamily="2" charset="2"/>
              <a:buNone/>
              <a:tabLst/>
              <a:defRPr/>
            </a:pPr>
            <a:r>
              <a:rPr kumimoji="0" lang="es-ES_tradnl" sz="2000" b="1" i="0" u="none" strike="noStrike" kern="1200" cap="none" spc="0" normalizeH="0" baseline="0" noProof="0" dirty="0">
                <a:ln>
                  <a:noFill/>
                </a:ln>
                <a:solidFill>
                  <a:srgbClr val="FFFFFF">
                    <a:lumMod val="50000"/>
                  </a:srgbClr>
                </a:solidFill>
                <a:effectLst/>
                <a:uLnTx/>
                <a:uFillTx/>
                <a:latin typeface="HelveticaNeueLT Std Lt" panose="020B0403020202020204" pitchFamily="34" charset="0"/>
                <a:ea typeface="+mn-ea"/>
                <a:cs typeface="+mn-cs"/>
              </a:rPr>
              <a:t>Ventiladores para control de incendio/humo</a:t>
            </a:r>
            <a:endParaRPr kumimoji="0" lang="es-ES_tradnl" sz="2000" b="0" i="0" u="none" strike="noStrike" kern="1200" cap="none" spc="0" normalizeH="0" baseline="0" noProof="0" dirty="0">
              <a:ln>
                <a:noFill/>
              </a:ln>
              <a:solidFill>
                <a:srgbClr val="FFFFFF">
                  <a:lumMod val="50000"/>
                </a:srgbClr>
              </a:solidFill>
              <a:effectLst/>
              <a:uLnTx/>
              <a:uFillTx/>
              <a:latin typeface="HelveticaNeueLT Std Lt" panose="020B0403020202020204" pitchFamily="34" charset="0"/>
              <a:ea typeface="+mn-ea"/>
              <a:cs typeface="+mn-cs"/>
            </a:endParaRPr>
          </a:p>
        </p:txBody>
      </p:sp>
      <p:sp>
        <p:nvSpPr>
          <p:cNvPr id="86" name="Inhaltsplatzhalter 4"/>
          <p:cNvSpPr txBox="1">
            <a:spLocks/>
          </p:cNvSpPr>
          <p:nvPr/>
        </p:nvSpPr>
        <p:spPr>
          <a:xfrm>
            <a:off x="4457430" y="5841062"/>
            <a:ext cx="3277141" cy="553998"/>
          </a:xfrm>
          <a:prstGeom prst="rect">
            <a:avLst/>
          </a:prstGeom>
        </p:spPr>
        <p:txBody>
          <a:bodyPr wrap="square" lIns="0" tIns="0" rIns="0" bIns="0">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127" rtl="0" eaLnBrk="1" fontAlgn="auto" latinLnBrk="0" hangingPunct="1">
              <a:lnSpc>
                <a:spcPct val="90000"/>
              </a:lnSpc>
              <a:spcBef>
                <a:spcPts val="0"/>
              </a:spcBef>
              <a:spcAft>
                <a:spcPts val="1000"/>
              </a:spcAft>
              <a:buClrTx/>
              <a:buSzTx/>
              <a:buFont typeface="Wingdings" panose="05000000000000000000" pitchFamily="2" charset="2"/>
              <a:buNone/>
              <a:tabLst/>
              <a:defRPr/>
            </a:pPr>
            <a:r>
              <a:rPr kumimoji="0" lang="es-ES_tradnl" sz="2000" b="1" i="0" u="none" strike="noStrike" kern="1200" cap="none" spc="0" normalizeH="0" baseline="0" noProof="0" dirty="0">
                <a:ln>
                  <a:noFill/>
                </a:ln>
                <a:solidFill>
                  <a:srgbClr val="FFFFFF">
                    <a:lumMod val="50000"/>
                  </a:srgbClr>
                </a:solidFill>
                <a:effectLst/>
                <a:uLnTx/>
                <a:uFillTx/>
                <a:latin typeface="HelveticaNeueLT Std Lt" panose="020B0403020202020204" pitchFamily="34" charset="0"/>
                <a:ea typeface="+mn-ea"/>
                <a:cs typeface="+mn-cs"/>
              </a:rPr>
              <a:t>Compuertas fijas y ajustables</a:t>
            </a:r>
            <a:endParaRPr kumimoji="0" lang="es-ES_tradnl" sz="2000" b="0" i="0" u="none" strike="noStrike" kern="1200" cap="none" spc="0" normalizeH="0" baseline="0" noProof="0" dirty="0">
              <a:ln>
                <a:noFill/>
              </a:ln>
              <a:solidFill>
                <a:srgbClr val="FFFFFF">
                  <a:lumMod val="50000"/>
                </a:srgbClr>
              </a:solidFill>
              <a:effectLst/>
              <a:uLnTx/>
              <a:uFillTx/>
              <a:latin typeface="HelveticaNeueLT Std Lt" panose="020B0403020202020204" pitchFamily="34" charset="0"/>
              <a:ea typeface="+mn-ea"/>
              <a:cs typeface="+mn-cs"/>
            </a:endParaRPr>
          </a:p>
        </p:txBody>
      </p:sp>
    </p:spTree>
    <p:extLst>
      <p:ext uri="{BB962C8B-B14F-4D97-AF65-F5344CB8AC3E}">
        <p14:creationId xmlns:p14="http://schemas.microsoft.com/office/powerpoint/2010/main" val="1086785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22" presetClass="entr" presetSubtype="2" fill="hold" nodeType="afterEffect">
                                  <p:stCondLst>
                                    <p:cond delay="0"/>
                                  </p:stCondLst>
                                  <p:childTnLst>
                                    <p:set>
                                      <p:cBhvr>
                                        <p:cTn id="12" dur="1" fill="hold">
                                          <p:stCondLst>
                                            <p:cond delay="0"/>
                                          </p:stCondLst>
                                        </p:cTn>
                                        <p:tgtEl>
                                          <p:spTgt spid="57"/>
                                        </p:tgtEl>
                                        <p:attrNameLst>
                                          <p:attrName>style.visibility</p:attrName>
                                        </p:attrNameLst>
                                      </p:cBhvr>
                                      <p:to>
                                        <p:strVal val="visible"/>
                                      </p:to>
                                    </p:set>
                                    <p:animEffect transition="in" filter="wipe(right)">
                                      <p:cBhvr>
                                        <p:cTn id="13" dur="500"/>
                                        <p:tgtEl>
                                          <p:spTgt spid="57"/>
                                        </p:tgtEl>
                                      </p:cBhvr>
                                    </p:animEffect>
                                  </p:childTnLst>
                                </p:cTn>
                              </p:par>
                              <p:par>
                                <p:cTn id="14" presetID="2" presetClass="entr" presetSubtype="8" accel="20000" decel="80000" fill="hold" grpId="0" nodeType="withEffect">
                                  <p:stCondLst>
                                    <p:cond delay="0"/>
                                  </p:stCondLst>
                                  <p:childTnLst>
                                    <p:set>
                                      <p:cBhvr>
                                        <p:cTn id="15" dur="1" fill="hold">
                                          <p:stCondLst>
                                            <p:cond delay="0"/>
                                          </p:stCondLst>
                                        </p:cTn>
                                        <p:tgtEl>
                                          <p:spTgt spid="69"/>
                                        </p:tgtEl>
                                        <p:attrNameLst>
                                          <p:attrName>style.visibility</p:attrName>
                                        </p:attrNameLst>
                                      </p:cBhvr>
                                      <p:to>
                                        <p:strVal val="visible"/>
                                      </p:to>
                                    </p:set>
                                    <p:anim calcmode="lin" valueType="num">
                                      <p:cBhvr additive="base">
                                        <p:cTn id="16" dur="500" fill="hold"/>
                                        <p:tgtEl>
                                          <p:spTgt spid="69"/>
                                        </p:tgtEl>
                                        <p:attrNameLst>
                                          <p:attrName>ppt_x</p:attrName>
                                        </p:attrNameLst>
                                      </p:cBhvr>
                                      <p:tavLst>
                                        <p:tav tm="0">
                                          <p:val>
                                            <p:strVal val="0-#ppt_w/2"/>
                                          </p:val>
                                        </p:tav>
                                        <p:tav tm="100000">
                                          <p:val>
                                            <p:strVal val="#ppt_x"/>
                                          </p:val>
                                        </p:tav>
                                      </p:tavLst>
                                    </p:anim>
                                    <p:anim calcmode="lin" valueType="num">
                                      <p:cBhvr additive="base">
                                        <p:cTn id="17" dur="500" fill="hold"/>
                                        <p:tgtEl>
                                          <p:spTgt spid="69"/>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500" fill="hold"/>
                                        <p:tgtEl>
                                          <p:spTgt spid="39"/>
                                        </p:tgtEl>
                                        <p:attrNameLst>
                                          <p:attrName>ppt_w</p:attrName>
                                        </p:attrNameLst>
                                      </p:cBhvr>
                                      <p:tavLst>
                                        <p:tav tm="0">
                                          <p:val>
                                            <p:fltVal val="0"/>
                                          </p:val>
                                        </p:tav>
                                        <p:tav tm="100000">
                                          <p:val>
                                            <p:strVal val="#ppt_w"/>
                                          </p:val>
                                        </p:tav>
                                      </p:tavLst>
                                    </p:anim>
                                    <p:anim calcmode="lin" valueType="num">
                                      <p:cBhvr>
                                        <p:cTn id="22" dur="500" fill="hold"/>
                                        <p:tgtEl>
                                          <p:spTgt spid="39"/>
                                        </p:tgtEl>
                                        <p:attrNameLst>
                                          <p:attrName>ppt_h</p:attrName>
                                        </p:attrNameLst>
                                      </p:cBhvr>
                                      <p:tavLst>
                                        <p:tav tm="0">
                                          <p:val>
                                            <p:fltVal val="0"/>
                                          </p:val>
                                        </p:tav>
                                        <p:tav tm="100000">
                                          <p:val>
                                            <p:strVal val="#ppt_h"/>
                                          </p:val>
                                        </p:tav>
                                      </p:tavLst>
                                    </p:anim>
                                    <p:animEffect transition="in" filter="fade">
                                      <p:cBhvr>
                                        <p:cTn id="23" dur="500"/>
                                        <p:tgtEl>
                                          <p:spTgt spid="39"/>
                                        </p:tgtEl>
                                      </p:cBhvr>
                                    </p:animEffect>
                                  </p:childTnLst>
                                </p:cTn>
                              </p:par>
                            </p:childTnLst>
                          </p:cTn>
                        </p:par>
                        <p:par>
                          <p:cTn id="24" fill="hold">
                            <p:stCondLst>
                              <p:cond delay="1500"/>
                            </p:stCondLst>
                            <p:childTnLst>
                              <p:par>
                                <p:cTn id="25" presetID="22" presetClass="entr" presetSubtype="2" fill="hold" nodeType="after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wipe(right)">
                                      <p:cBhvr>
                                        <p:cTn id="27" dur="500"/>
                                        <p:tgtEl>
                                          <p:spTgt spid="65"/>
                                        </p:tgtEl>
                                      </p:cBhvr>
                                    </p:animEffect>
                                  </p:childTnLst>
                                </p:cTn>
                              </p:par>
                              <p:par>
                                <p:cTn id="28" presetID="2" presetClass="entr" presetSubtype="8" accel="20000" decel="80000"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 calcmode="lin" valueType="num">
                                      <p:cBhvr additive="base">
                                        <p:cTn id="30" dur="500" fill="hold"/>
                                        <p:tgtEl>
                                          <p:spTgt spid="55"/>
                                        </p:tgtEl>
                                        <p:attrNameLst>
                                          <p:attrName>ppt_x</p:attrName>
                                        </p:attrNameLst>
                                      </p:cBhvr>
                                      <p:tavLst>
                                        <p:tav tm="0">
                                          <p:val>
                                            <p:strVal val="0-#ppt_w/2"/>
                                          </p:val>
                                        </p:tav>
                                        <p:tav tm="100000">
                                          <p:val>
                                            <p:strVal val="#ppt_x"/>
                                          </p:val>
                                        </p:tav>
                                      </p:tavLst>
                                    </p:anim>
                                    <p:anim calcmode="lin" valueType="num">
                                      <p:cBhvr additive="base">
                                        <p:cTn id="31" dur="500" fill="hold"/>
                                        <p:tgtEl>
                                          <p:spTgt spid="55"/>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53" presetClass="entr" presetSubtype="16"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fltVal val="0"/>
                                          </p:val>
                                        </p:tav>
                                        <p:tav tm="100000">
                                          <p:val>
                                            <p:strVal val="#ppt_h"/>
                                          </p:val>
                                        </p:tav>
                                      </p:tavLst>
                                    </p:anim>
                                    <p:animEffect transition="in" filter="fade">
                                      <p:cBhvr>
                                        <p:cTn id="37" dur="500"/>
                                        <p:tgtEl>
                                          <p:spTgt spid="22"/>
                                        </p:tgtEl>
                                      </p:cBhvr>
                                    </p:animEffect>
                                  </p:childTnLst>
                                </p:cTn>
                              </p:par>
                              <p:par>
                                <p:cTn id="38" presetID="2" presetClass="entr" presetSubtype="1" accel="20000" decel="80000" fill="hold" grpId="0" nodeType="withEffect">
                                  <p:stCondLst>
                                    <p:cond delay="0"/>
                                  </p:stCondLst>
                                  <p:childTnLst>
                                    <p:set>
                                      <p:cBhvr>
                                        <p:cTn id="39" dur="1" fill="hold">
                                          <p:stCondLst>
                                            <p:cond delay="0"/>
                                          </p:stCondLst>
                                        </p:cTn>
                                        <p:tgtEl>
                                          <p:spTgt spid="85"/>
                                        </p:tgtEl>
                                        <p:attrNameLst>
                                          <p:attrName>style.visibility</p:attrName>
                                        </p:attrNameLst>
                                      </p:cBhvr>
                                      <p:to>
                                        <p:strVal val="visible"/>
                                      </p:to>
                                    </p:set>
                                    <p:anim calcmode="lin" valueType="num">
                                      <p:cBhvr additive="base">
                                        <p:cTn id="40" dur="500" fill="hold"/>
                                        <p:tgtEl>
                                          <p:spTgt spid="85"/>
                                        </p:tgtEl>
                                        <p:attrNameLst>
                                          <p:attrName>ppt_x</p:attrName>
                                        </p:attrNameLst>
                                      </p:cBhvr>
                                      <p:tavLst>
                                        <p:tav tm="0">
                                          <p:val>
                                            <p:strVal val="#ppt_x"/>
                                          </p:val>
                                        </p:tav>
                                        <p:tav tm="100000">
                                          <p:val>
                                            <p:strVal val="#ppt_x"/>
                                          </p:val>
                                        </p:tav>
                                      </p:tavLst>
                                    </p:anim>
                                    <p:anim calcmode="lin" valueType="num">
                                      <p:cBhvr additive="base">
                                        <p:cTn id="41" dur="500" fill="hold"/>
                                        <p:tgtEl>
                                          <p:spTgt spid="85"/>
                                        </p:tgtEl>
                                        <p:attrNameLst>
                                          <p:attrName>ppt_y</p:attrName>
                                        </p:attrNameLst>
                                      </p:cBhvr>
                                      <p:tavLst>
                                        <p:tav tm="0">
                                          <p:val>
                                            <p:strVal val="0-#ppt_h/2"/>
                                          </p:val>
                                        </p:tav>
                                        <p:tav tm="100000">
                                          <p:val>
                                            <p:strVal val="#ppt_y"/>
                                          </p:val>
                                        </p:tav>
                                      </p:tavLst>
                                    </p:anim>
                                  </p:childTnLst>
                                </p:cTn>
                              </p:par>
                            </p:childTnLst>
                          </p:cTn>
                        </p:par>
                        <p:par>
                          <p:cTn id="42" fill="hold">
                            <p:stCondLst>
                              <p:cond delay="2500"/>
                            </p:stCondLst>
                            <p:childTnLst>
                              <p:par>
                                <p:cTn id="43" presetID="53" presetClass="entr" presetSubtype="16" fill="hold" nodeType="afterEffect">
                                  <p:stCondLst>
                                    <p:cond delay="0"/>
                                  </p:stCondLst>
                                  <p:childTnLst>
                                    <p:set>
                                      <p:cBhvr>
                                        <p:cTn id="44" dur="1" fill="hold">
                                          <p:stCondLst>
                                            <p:cond delay="0"/>
                                          </p:stCondLst>
                                        </p:cTn>
                                        <p:tgtEl>
                                          <p:spTgt spid="45"/>
                                        </p:tgtEl>
                                        <p:attrNameLst>
                                          <p:attrName>style.visibility</p:attrName>
                                        </p:attrNameLst>
                                      </p:cBhvr>
                                      <p:to>
                                        <p:strVal val="visible"/>
                                      </p:to>
                                    </p:set>
                                    <p:anim calcmode="lin" valueType="num">
                                      <p:cBhvr>
                                        <p:cTn id="45" dur="500" fill="hold"/>
                                        <p:tgtEl>
                                          <p:spTgt spid="45"/>
                                        </p:tgtEl>
                                        <p:attrNameLst>
                                          <p:attrName>ppt_w</p:attrName>
                                        </p:attrNameLst>
                                      </p:cBhvr>
                                      <p:tavLst>
                                        <p:tav tm="0">
                                          <p:val>
                                            <p:fltVal val="0"/>
                                          </p:val>
                                        </p:tav>
                                        <p:tav tm="100000">
                                          <p:val>
                                            <p:strVal val="#ppt_w"/>
                                          </p:val>
                                        </p:tav>
                                      </p:tavLst>
                                    </p:anim>
                                    <p:anim calcmode="lin" valueType="num">
                                      <p:cBhvr>
                                        <p:cTn id="46" dur="500" fill="hold"/>
                                        <p:tgtEl>
                                          <p:spTgt spid="45"/>
                                        </p:tgtEl>
                                        <p:attrNameLst>
                                          <p:attrName>ppt_h</p:attrName>
                                        </p:attrNameLst>
                                      </p:cBhvr>
                                      <p:tavLst>
                                        <p:tav tm="0">
                                          <p:val>
                                            <p:fltVal val="0"/>
                                          </p:val>
                                        </p:tav>
                                        <p:tav tm="100000">
                                          <p:val>
                                            <p:strVal val="#ppt_h"/>
                                          </p:val>
                                        </p:tav>
                                      </p:tavLst>
                                    </p:anim>
                                    <p:animEffect transition="in" filter="fade">
                                      <p:cBhvr>
                                        <p:cTn id="47" dur="500"/>
                                        <p:tgtEl>
                                          <p:spTgt spid="45"/>
                                        </p:tgtEl>
                                      </p:cBhvr>
                                    </p:animEffect>
                                  </p:childTnLst>
                                </p:cTn>
                              </p:par>
                            </p:childTnLst>
                          </p:cTn>
                        </p:par>
                        <p:par>
                          <p:cTn id="48" fill="hold">
                            <p:stCondLst>
                              <p:cond delay="3000"/>
                            </p:stCondLst>
                            <p:childTnLst>
                              <p:par>
                                <p:cTn id="49" presetID="22" presetClass="entr" presetSubtype="8" fill="hold" nodeType="afterEffect">
                                  <p:stCondLst>
                                    <p:cond delay="0"/>
                                  </p:stCondLst>
                                  <p:childTnLst>
                                    <p:set>
                                      <p:cBhvr>
                                        <p:cTn id="50" dur="1" fill="hold">
                                          <p:stCondLst>
                                            <p:cond delay="0"/>
                                          </p:stCondLst>
                                        </p:cTn>
                                        <p:tgtEl>
                                          <p:spTgt spid="76"/>
                                        </p:tgtEl>
                                        <p:attrNameLst>
                                          <p:attrName>style.visibility</p:attrName>
                                        </p:attrNameLst>
                                      </p:cBhvr>
                                      <p:to>
                                        <p:strVal val="visible"/>
                                      </p:to>
                                    </p:set>
                                    <p:animEffect transition="in" filter="wipe(left)">
                                      <p:cBhvr>
                                        <p:cTn id="51" dur="500"/>
                                        <p:tgtEl>
                                          <p:spTgt spid="76"/>
                                        </p:tgtEl>
                                      </p:cBhvr>
                                    </p:animEffect>
                                  </p:childTnLst>
                                </p:cTn>
                              </p:par>
                              <p:par>
                                <p:cTn id="52" presetID="2" presetClass="entr" presetSubtype="2" accel="20000" decel="80000" fill="hold" grpId="0" nodeType="withEffect">
                                  <p:stCondLst>
                                    <p:cond delay="0"/>
                                  </p:stCondLst>
                                  <p:childTnLst>
                                    <p:set>
                                      <p:cBhvr>
                                        <p:cTn id="53" dur="1" fill="hold">
                                          <p:stCondLst>
                                            <p:cond delay="0"/>
                                          </p:stCondLst>
                                        </p:cTn>
                                        <p:tgtEl>
                                          <p:spTgt spid="70"/>
                                        </p:tgtEl>
                                        <p:attrNameLst>
                                          <p:attrName>style.visibility</p:attrName>
                                        </p:attrNameLst>
                                      </p:cBhvr>
                                      <p:to>
                                        <p:strVal val="visible"/>
                                      </p:to>
                                    </p:set>
                                    <p:anim calcmode="lin" valueType="num">
                                      <p:cBhvr additive="base">
                                        <p:cTn id="54" dur="500" fill="hold"/>
                                        <p:tgtEl>
                                          <p:spTgt spid="70"/>
                                        </p:tgtEl>
                                        <p:attrNameLst>
                                          <p:attrName>ppt_x</p:attrName>
                                        </p:attrNameLst>
                                      </p:cBhvr>
                                      <p:tavLst>
                                        <p:tav tm="0">
                                          <p:val>
                                            <p:strVal val="1+#ppt_w/2"/>
                                          </p:val>
                                        </p:tav>
                                        <p:tav tm="100000">
                                          <p:val>
                                            <p:strVal val="#ppt_x"/>
                                          </p:val>
                                        </p:tav>
                                      </p:tavLst>
                                    </p:anim>
                                    <p:anim calcmode="lin" valueType="num">
                                      <p:cBhvr additive="base">
                                        <p:cTn id="55" dur="500" fill="hold"/>
                                        <p:tgtEl>
                                          <p:spTgt spid="70"/>
                                        </p:tgtEl>
                                        <p:attrNameLst>
                                          <p:attrName>ppt_y</p:attrName>
                                        </p:attrNameLst>
                                      </p:cBhvr>
                                      <p:tavLst>
                                        <p:tav tm="0">
                                          <p:val>
                                            <p:strVal val="#ppt_y"/>
                                          </p:val>
                                        </p:tav>
                                        <p:tav tm="100000">
                                          <p:val>
                                            <p:strVal val="#ppt_y"/>
                                          </p:val>
                                        </p:tav>
                                      </p:tavLst>
                                    </p:anim>
                                  </p:childTnLst>
                                </p:cTn>
                              </p:par>
                            </p:childTnLst>
                          </p:cTn>
                        </p:par>
                        <p:par>
                          <p:cTn id="56" fill="hold">
                            <p:stCondLst>
                              <p:cond delay="3500"/>
                            </p:stCondLst>
                            <p:childTnLst>
                              <p:par>
                                <p:cTn id="57" presetID="53" presetClass="entr" presetSubtype="16" fill="hold" nodeType="afterEffect">
                                  <p:stCondLst>
                                    <p:cond delay="0"/>
                                  </p:stCondLst>
                                  <p:childTnLst>
                                    <p:set>
                                      <p:cBhvr>
                                        <p:cTn id="58" dur="1" fill="hold">
                                          <p:stCondLst>
                                            <p:cond delay="0"/>
                                          </p:stCondLst>
                                        </p:cTn>
                                        <p:tgtEl>
                                          <p:spTgt spid="33"/>
                                        </p:tgtEl>
                                        <p:attrNameLst>
                                          <p:attrName>style.visibility</p:attrName>
                                        </p:attrNameLst>
                                      </p:cBhvr>
                                      <p:to>
                                        <p:strVal val="visible"/>
                                      </p:to>
                                    </p:set>
                                    <p:anim calcmode="lin" valueType="num">
                                      <p:cBhvr>
                                        <p:cTn id="59" dur="500" fill="hold"/>
                                        <p:tgtEl>
                                          <p:spTgt spid="33"/>
                                        </p:tgtEl>
                                        <p:attrNameLst>
                                          <p:attrName>ppt_w</p:attrName>
                                        </p:attrNameLst>
                                      </p:cBhvr>
                                      <p:tavLst>
                                        <p:tav tm="0">
                                          <p:val>
                                            <p:fltVal val="0"/>
                                          </p:val>
                                        </p:tav>
                                        <p:tav tm="100000">
                                          <p:val>
                                            <p:strVal val="#ppt_w"/>
                                          </p:val>
                                        </p:tav>
                                      </p:tavLst>
                                    </p:anim>
                                    <p:anim calcmode="lin" valueType="num">
                                      <p:cBhvr>
                                        <p:cTn id="60" dur="500" fill="hold"/>
                                        <p:tgtEl>
                                          <p:spTgt spid="33"/>
                                        </p:tgtEl>
                                        <p:attrNameLst>
                                          <p:attrName>ppt_h</p:attrName>
                                        </p:attrNameLst>
                                      </p:cBhvr>
                                      <p:tavLst>
                                        <p:tav tm="0">
                                          <p:val>
                                            <p:fltVal val="0"/>
                                          </p:val>
                                        </p:tav>
                                        <p:tav tm="100000">
                                          <p:val>
                                            <p:strVal val="#ppt_h"/>
                                          </p:val>
                                        </p:tav>
                                      </p:tavLst>
                                    </p:anim>
                                    <p:animEffect transition="in" filter="fade">
                                      <p:cBhvr>
                                        <p:cTn id="61" dur="500"/>
                                        <p:tgtEl>
                                          <p:spTgt spid="33"/>
                                        </p:tgtEl>
                                      </p:cBhvr>
                                    </p:animEffect>
                                  </p:childTnLst>
                                </p:cTn>
                              </p:par>
                            </p:childTnLst>
                          </p:cTn>
                        </p:par>
                        <p:par>
                          <p:cTn id="62" fill="hold">
                            <p:stCondLst>
                              <p:cond delay="4000"/>
                            </p:stCondLst>
                            <p:childTnLst>
                              <p:par>
                                <p:cTn id="63" presetID="22" presetClass="entr" presetSubtype="8" fill="hold" nodeType="after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wipe(left)">
                                      <p:cBhvr>
                                        <p:cTn id="65" dur="500"/>
                                        <p:tgtEl>
                                          <p:spTgt spid="60"/>
                                        </p:tgtEl>
                                      </p:cBhvr>
                                    </p:animEffect>
                                  </p:childTnLst>
                                </p:cTn>
                              </p:par>
                              <p:par>
                                <p:cTn id="66" presetID="2" presetClass="entr" presetSubtype="2" accel="20000" decel="80000" fill="hold" grpId="0" nodeType="withEffect">
                                  <p:stCondLst>
                                    <p:cond delay="0"/>
                                  </p:stCondLst>
                                  <p:childTnLst>
                                    <p:set>
                                      <p:cBhvr>
                                        <p:cTn id="67" dur="1" fill="hold">
                                          <p:stCondLst>
                                            <p:cond delay="0"/>
                                          </p:stCondLst>
                                        </p:cTn>
                                        <p:tgtEl>
                                          <p:spTgt spid="84"/>
                                        </p:tgtEl>
                                        <p:attrNameLst>
                                          <p:attrName>style.visibility</p:attrName>
                                        </p:attrNameLst>
                                      </p:cBhvr>
                                      <p:to>
                                        <p:strVal val="visible"/>
                                      </p:to>
                                    </p:set>
                                    <p:anim calcmode="lin" valueType="num">
                                      <p:cBhvr additive="base">
                                        <p:cTn id="68" dur="500" fill="hold"/>
                                        <p:tgtEl>
                                          <p:spTgt spid="84"/>
                                        </p:tgtEl>
                                        <p:attrNameLst>
                                          <p:attrName>ppt_x</p:attrName>
                                        </p:attrNameLst>
                                      </p:cBhvr>
                                      <p:tavLst>
                                        <p:tav tm="0">
                                          <p:val>
                                            <p:strVal val="1+#ppt_w/2"/>
                                          </p:val>
                                        </p:tav>
                                        <p:tav tm="100000">
                                          <p:val>
                                            <p:strVal val="#ppt_x"/>
                                          </p:val>
                                        </p:tav>
                                      </p:tavLst>
                                    </p:anim>
                                    <p:anim calcmode="lin" valueType="num">
                                      <p:cBhvr additive="base">
                                        <p:cTn id="69" dur="500" fill="hold"/>
                                        <p:tgtEl>
                                          <p:spTgt spid="84"/>
                                        </p:tgtEl>
                                        <p:attrNameLst>
                                          <p:attrName>ppt_y</p:attrName>
                                        </p:attrNameLst>
                                      </p:cBhvr>
                                      <p:tavLst>
                                        <p:tav tm="0">
                                          <p:val>
                                            <p:strVal val="#ppt_y"/>
                                          </p:val>
                                        </p:tav>
                                        <p:tav tm="100000">
                                          <p:val>
                                            <p:strVal val="#ppt_y"/>
                                          </p:val>
                                        </p:tav>
                                      </p:tavLst>
                                    </p:anim>
                                  </p:childTnLst>
                                </p:cTn>
                              </p:par>
                            </p:childTnLst>
                          </p:cTn>
                        </p:par>
                        <p:par>
                          <p:cTn id="70" fill="hold">
                            <p:stCondLst>
                              <p:cond delay="4500"/>
                            </p:stCondLst>
                            <p:childTnLst>
                              <p:par>
                                <p:cTn id="71" presetID="53" presetClass="entr" presetSubtype="16" fill="hold" nodeType="afterEffect">
                                  <p:stCondLst>
                                    <p:cond delay="0"/>
                                  </p:stCondLst>
                                  <p:childTnLst>
                                    <p:set>
                                      <p:cBhvr>
                                        <p:cTn id="72" dur="1" fill="hold">
                                          <p:stCondLst>
                                            <p:cond delay="0"/>
                                          </p:stCondLst>
                                        </p:cTn>
                                        <p:tgtEl>
                                          <p:spTgt spid="48"/>
                                        </p:tgtEl>
                                        <p:attrNameLst>
                                          <p:attrName>style.visibility</p:attrName>
                                        </p:attrNameLst>
                                      </p:cBhvr>
                                      <p:to>
                                        <p:strVal val="visible"/>
                                      </p:to>
                                    </p:set>
                                    <p:anim calcmode="lin" valueType="num">
                                      <p:cBhvr>
                                        <p:cTn id="73" dur="500" fill="hold"/>
                                        <p:tgtEl>
                                          <p:spTgt spid="48"/>
                                        </p:tgtEl>
                                        <p:attrNameLst>
                                          <p:attrName>ppt_w</p:attrName>
                                        </p:attrNameLst>
                                      </p:cBhvr>
                                      <p:tavLst>
                                        <p:tav tm="0">
                                          <p:val>
                                            <p:fltVal val="0"/>
                                          </p:val>
                                        </p:tav>
                                        <p:tav tm="100000">
                                          <p:val>
                                            <p:strVal val="#ppt_w"/>
                                          </p:val>
                                        </p:tav>
                                      </p:tavLst>
                                    </p:anim>
                                    <p:anim calcmode="lin" valueType="num">
                                      <p:cBhvr>
                                        <p:cTn id="74" dur="500" fill="hold"/>
                                        <p:tgtEl>
                                          <p:spTgt spid="48"/>
                                        </p:tgtEl>
                                        <p:attrNameLst>
                                          <p:attrName>ppt_h</p:attrName>
                                        </p:attrNameLst>
                                      </p:cBhvr>
                                      <p:tavLst>
                                        <p:tav tm="0">
                                          <p:val>
                                            <p:fltVal val="0"/>
                                          </p:val>
                                        </p:tav>
                                        <p:tav tm="100000">
                                          <p:val>
                                            <p:strVal val="#ppt_h"/>
                                          </p:val>
                                        </p:tav>
                                      </p:tavLst>
                                    </p:anim>
                                    <p:animEffect transition="in" filter="fade">
                                      <p:cBhvr>
                                        <p:cTn id="75" dur="500"/>
                                        <p:tgtEl>
                                          <p:spTgt spid="48"/>
                                        </p:tgtEl>
                                      </p:cBhvr>
                                    </p:animEffect>
                                  </p:childTnLst>
                                </p:cTn>
                              </p:par>
                            </p:childTnLst>
                          </p:cTn>
                        </p:par>
                        <p:par>
                          <p:cTn id="76" fill="hold">
                            <p:stCondLst>
                              <p:cond delay="5000"/>
                            </p:stCondLst>
                            <p:childTnLst>
                              <p:par>
                                <p:cTn id="77" presetID="22" presetClass="entr" presetSubtype="8" fill="hold" nodeType="afterEffect">
                                  <p:stCondLst>
                                    <p:cond delay="0"/>
                                  </p:stCondLst>
                                  <p:childTnLst>
                                    <p:set>
                                      <p:cBhvr>
                                        <p:cTn id="78" dur="1" fill="hold">
                                          <p:stCondLst>
                                            <p:cond delay="0"/>
                                          </p:stCondLst>
                                        </p:cTn>
                                        <p:tgtEl>
                                          <p:spTgt spid="79"/>
                                        </p:tgtEl>
                                        <p:attrNameLst>
                                          <p:attrName>style.visibility</p:attrName>
                                        </p:attrNameLst>
                                      </p:cBhvr>
                                      <p:to>
                                        <p:strVal val="visible"/>
                                      </p:to>
                                    </p:set>
                                    <p:animEffect transition="in" filter="wipe(left)">
                                      <p:cBhvr>
                                        <p:cTn id="79" dur="500"/>
                                        <p:tgtEl>
                                          <p:spTgt spid="79"/>
                                        </p:tgtEl>
                                      </p:cBhvr>
                                    </p:animEffect>
                                  </p:childTnLst>
                                </p:cTn>
                              </p:par>
                              <p:par>
                                <p:cTn id="80" presetID="2" presetClass="entr" presetSubtype="2" accel="20000" decel="80000" fill="hold" grpId="0" nodeType="withEffect">
                                  <p:stCondLst>
                                    <p:cond delay="0"/>
                                  </p:stCondLst>
                                  <p:childTnLst>
                                    <p:set>
                                      <p:cBhvr>
                                        <p:cTn id="81" dur="1" fill="hold">
                                          <p:stCondLst>
                                            <p:cond delay="0"/>
                                          </p:stCondLst>
                                        </p:cTn>
                                        <p:tgtEl>
                                          <p:spTgt spid="71"/>
                                        </p:tgtEl>
                                        <p:attrNameLst>
                                          <p:attrName>style.visibility</p:attrName>
                                        </p:attrNameLst>
                                      </p:cBhvr>
                                      <p:to>
                                        <p:strVal val="visible"/>
                                      </p:to>
                                    </p:set>
                                    <p:anim calcmode="lin" valueType="num">
                                      <p:cBhvr additive="base">
                                        <p:cTn id="82" dur="500" fill="hold"/>
                                        <p:tgtEl>
                                          <p:spTgt spid="71"/>
                                        </p:tgtEl>
                                        <p:attrNameLst>
                                          <p:attrName>ppt_x</p:attrName>
                                        </p:attrNameLst>
                                      </p:cBhvr>
                                      <p:tavLst>
                                        <p:tav tm="0">
                                          <p:val>
                                            <p:strVal val="1+#ppt_w/2"/>
                                          </p:val>
                                        </p:tav>
                                        <p:tav tm="100000">
                                          <p:val>
                                            <p:strVal val="#ppt_x"/>
                                          </p:val>
                                        </p:tav>
                                      </p:tavLst>
                                    </p:anim>
                                    <p:anim calcmode="lin" valueType="num">
                                      <p:cBhvr additive="base">
                                        <p:cTn id="83" dur="500" fill="hold"/>
                                        <p:tgtEl>
                                          <p:spTgt spid="71"/>
                                        </p:tgtEl>
                                        <p:attrNameLst>
                                          <p:attrName>ppt_y</p:attrName>
                                        </p:attrNameLst>
                                      </p:cBhvr>
                                      <p:tavLst>
                                        <p:tav tm="0">
                                          <p:val>
                                            <p:strVal val="#ppt_y"/>
                                          </p:val>
                                        </p:tav>
                                        <p:tav tm="100000">
                                          <p:val>
                                            <p:strVal val="#ppt_y"/>
                                          </p:val>
                                        </p:tav>
                                      </p:tavLst>
                                    </p:anim>
                                  </p:childTnLst>
                                </p:cTn>
                              </p:par>
                            </p:childTnLst>
                          </p:cTn>
                        </p:par>
                        <p:par>
                          <p:cTn id="84" fill="hold">
                            <p:stCondLst>
                              <p:cond delay="5500"/>
                            </p:stCondLst>
                            <p:childTnLst>
                              <p:par>
                                <p:cTn id="85" presetID="53" presetClass="entr" presetSubtype="16" fill="hold" nodeType="afterEffect">
                                  <p:stCondLst>
                                    <p:cond delay="0"/>
                                  </p:stCondLst>
                                  <p:childTnLst>
                                    <p:set>
                                      <p:cBhvr>
                                        <p:cTn id="86" dur="1" fill="hold">
                                          <p:stCondLst>
                                            <p:cond delay="0"/>
                                          </p:stCondLst>
                                        </p:cTn>
                                        <p:tgtEl>
                                          <p:spTgt spid="30"/>
                                        </p:tgtEl>
                                        <p:attrNameLst>
                                          <p:attrName>style.visibility</p:attrName>
                                        </p:attrNameLst>
                                      </p:cBhvr>
                                      <p:to>
                                        <p:strVal val="visible"/>
                                      </p:to>
                                    </p:set>
                                    <p:anim calcmode="lin" valueType="num">
                                      <p:cBhvr>
                                        <p:cTn id="87" dur="500" fill="hold"/>
                                        <p:tgtEl>
                                          <p:spTgt spid="30"/>
                                        </p:tgtEl>
                                        <p:attrNameLst>
                                          <p:attrName>ppt_w</p:attrName>
                                        </p:attrNameLst>
                                      </p:cBhvr>
                                      <p:tavLst>
                                        <p:tav tm="0">
                                          <p:val>
                                            <p:fltVal val="0"/>
                                          </p:val>
                                        </p:tav>
                                        <p:tav tm="100000">
                                          <p:val>
                                            <p:strVal val="#ppt_w"/>
                                          </p:val>
                                        </p:tav>
                                      </p:tavLst>
                                    </p:anim>
                                    <p:anim calcmode="lin" valueType="num">
                                      <p:cBhvr>
                                        <p:cTn id="88" dur="500" fill="hold"/>
                                        <p:tgtEl>
                                          <p:spTgt spid="30"/>
                                        </p:tgtEl>
                                        <p:attrNameLst>
                                          <p:attrName>ppt_h</p:attrName>
                                        </p:attrNameLst>
                                      </p:cBhvr>
                                      <p:tavLst>
                                        <p:tav tm="0">
                                          <p:val>
                                            <p:fltVal val="0"/>
                                          </p:val>
                                        </p:tav>
                                        <p:tav tm="100000">
                                          <p:val>
                                            <p:strVal val="#ppt_h"/>
                                          </p:val>
                                        </p:tav>
                                      </p:tavLst>
                                    </p:anim>
                                    <p:animEffect transition="in" filter="fade">
                                      <p:cBhvr>
                                        <p:cTn id="89" dur="500"/>
                                        <p:tgtEl>
                                          <p:spTgt spid="30"/>
                                        </p:tgtEl>
                                      </p:cBhvr>
                                    </p:animEffect>
                                  </p:childTnLst>
                                </p:cTn>
                              </p:par>
                              <p:par>
                                <p:cTn id="90" presetID="2" presetClass="entr" presetSubtype="4" accel="20000" decel="80000" fill="hold" grpId="0" nodeType="withEffect">
                                  <p:stCondLst>
                                    <p:cond delay="0"/>
                                  </p:stCondLst>
                                  <p:childTnLst>
                                    <p:set>
                                      <p:cBhvr>
                                        <p:cTn id="91" dur="1" fill="hold">
                                          <p:stCondLst>
                                            <p:cond delay="0"/>
                                          </p:stCondLst>
                                        </p:cTn>
                                        <p:tgtEl>
                                          <p:spTgt spid="86"/>
                                        </p:tgtEl>
                                        <p:attrNameLst>
                                          <p:attrName>style.visibility</p:attrName>
                                        </p:attrNameLst>
                                      </p:cBhvr>
                                      <p:to>
                                        <p:strVal val="visible"/>
                                      </p:to>
                                    </p:set>
                                    <p:anim calcmode="lin" valueType="num">
                                      <p:cBhvr additive="base">
                                        <p:cTn id="92" dur="500" fill="hold"/>
                                        <p:tgtEl>
                                          <p:spTgt spid="86"/>
                                        </p:tgtEl>
                                        <p:attrNameLst>
                                          <p:attrName>ppt_x</p:attrName>
                                        </p:attrNameLst>
                                      </p:cBhvr>
                                      <p:tavLst>
                                        <p:tav tm="0">
                                          <p:val>
                                            <p:strVal val="#ppt_x"/>
                                          </p:val>
                                        </p:tav>
                                        <p:tav tm="100000">
                                          <p:val>
                                            <p:strVal val="#ppt_x"/>
                                          </p:val>
                                        </p:tav>
                                      </p:tavLst>
                                    </p:anim>
                                    <p:anim calcmode="lin" valueType="num">
                                      <p:cBhvr additive="base">
                                        <p:cTn id="93" dur="500" fill="hold"/>
                                        <p:tgtEl>
                                          <p:spTgt spid="86"/>
                                        </p:tgtEl>
                                        <p:attrNameLst>
                                          <p:attrName>ppt_y</p:attrName>
                                        </p:attrNameLst>
                                      </p:cBhvr>
                                      <p:tavLst>
                                        <p:tav tm="0">
                                          <p:val>
                                            <p:strVal val="1+#ppt_h/2"/>
                                          </p:val>
                                        </p:tav>
                                        <p:tav tm="100000">
                                          <p:val>
                                            <p:strVal val="#ppt_y"/>
                                          </p:val>
                                        </p:tav>
                                      </p:tavLst>
                                    </p:anim>
                                  </p:childTnLst>
                                </p:cTn>
                              </p:par>
                            </p:childTnLst>
                          </p:cTn>
                        </p:par>
                        <p:par>
                          <p:cTn id="94" fill="hold">
                            <p:stCondLst>
                              <p:cond delay="6000"/>
                            </p:stCondLst>
                            <p:childTnLst>
                              <p:par>
                                <p:cTn id="95" presetID="53" presetClass="entr" presetSubtype="16" fill="hold" nodeType="afterEffect">
                                  <p:stCondLst>
                                    <p:cond delay="0"/>
                                  </p:stCondLst>
                                  <p:childTnLst>
                                    <p:set>
                                      <p:cBhvr>
                                        <p:cTn id="96" dur="1" fill="hold">
                                          <p:stCondLst>
                                            <p:cond delay="0"/>
                                          </p:stCondLst>
                                        </p:cTn>
                                        <p:tgtEl>
                                          <p:spTgt spid="42"/>
                                        </p:tgtEl>
                                        <p:attrNameLst>
                                          <p:attrName>style.visibility</p:attrName>
                                        </p:attrNameLst>
                                      </p:cBhvr>
                                      <p:to>
                                        <p:strVal val="visible"/>
                                      </p:to>
                                    </p:set>
                                    <p:anim calcmode="lin" valueType="num">
                                      <p:cBhvr>
                                        <p:cTn id="97" dur="500" fill="hold"/>
                                        <p:tgtEl>
                                          <p:spTgt spid="42"/>
                                        </p:tgtEl>
                                        <p:attrNameLst>
                                          <p:attrName>ppt_w</p:attrName>
                                        </p:attrNameLst>
                                      </p:cBhvr>
                                      <p:tavLst>
                                        <p:tav tm="0">
                                          <p:val>
                                            <p:fltVal val="0"/>
                                          </p:val>
                                        </p:tav>
                                        <p:tav tm="100000">
                                          <p:val>
                                            <p:strVal val="#ppt_w"/>
                                          </p:val>
                                        </p:tav>
                                      </p:tavLst>
                                    </p:anim>
                                    <p:anim calcmode="lin" valueType="num">
                                      <p:cBhvr>
                                        <p:cTn id="98" dur="500" fill="hold"/>
                                        <p:tgtEl>
                                          <p:spTgt spid="42"/>
                                        </p:tgtEl>
                                        <p:attrNameLst>
                                          <p:attrName>ppt_h</p:attrName>
                                        </p:attrNameLst>
                                      </p:cBhvr>
                                      <p:tavLst>
                                        <p:tav tm="0">
                                          <p:val>
                                            <p:fltVal val="0"/>
                                          </p:val>
                                        </p:tav>
                                        <p:tav tm="100000">
                                          <p:val>
                                            <p:strVal val="#ppt_h"/>
                                          </p:val>
                                        </p:tav>
                                      </p:tavLst>
                                    </p:anim>
                                    <p:animEffect transition="in" filter="fade">
                                      <p:cBhvr>
                                        <p:cTn id="99" dur="500"/>
                                        <p:tgtEl>
                                          <p:spTgt spid="42"/>
                                        </p:tgtEl>
                                      </p:cBhvr>
                                    </p:animEffect>
                                  </p:childTnLst>
                                </p:cTn>
                              </p:par>
                            </p:childTnLst>
                          </p:cTn>
                        </p:par>
                        <p:par>
                          <p:cTn id="100" fill="hold">
                            <p:stCondLst>
                              <p:cond delay="6500"/>
                            </p:stCondLst>
                            <p:childTnLst>
                              <p:par>
                                <p:cTn id="101" presetID="22" presetClass="entr" presetSubtype="2" fill="hold" nodeType="afterEffect">
                                  <p:stCondLst>
                                    <p:cond delay="0"/>
                                  </p:stCondLst>
                                  <p:childTnLst>
                                    <p:set>
                                      <p:cBhvr>
                                        <p:cTn id="102" dur="1" fill="hold">
                                          <p:stCondLst>
                                            <p:cond delay="0"/>
                                          </p:stCondLst>
                                        </p:cTn>
                                        <p:tgtEl>
                                          <p:spTgt spid="72"/>
                                        </p:tgtEl>
                                        <p:attrNameLst>
                                          <p:attrName>style.visibility</p:attrName>
                                        </p:attrNameLst>
                                      </p:cBhvr>
                                      <p:to>
                                        <p:strVal val="visible"/>
                                      </p:to>
                                    </p:set>
                                    <p:animEffect transition="in" filter="wipe(right)">
                                      <p:cBhvr>
                                        <p:cTn id="103" dur="500"/>
                                        <p:tgtEl>
                                          <p:spTgt spid="72"/>
                                        </p:tgtEl>
                                      </p:cBhvr>
                                    </p:animEffect>
                                  </p:childTnLst>
                                </p:cTn>
                              </p:par>
                              <p:par>
                                <p:cTn id="104" presetID="2" presetClass="entr" presetSubtype="8" accel="20000" decel="80000" fill="hold" grpId="0" nodeType="withEffect">
                                  <p:stCondLst>
                                    <p:cond delay="0"/>
                                  </p:stCondLst>
                                  <p:childTnLst>
                                    <p:set>
                                      <p:cBhvr>
                                        <p:cTn id="105" dur="1" fill="hold">
                                          <p:stCondLst>
                                            <p:cond delay="0"/>
                                          </p:stCondLst>
                                        </p:cTn>
                                        <p:tgtEl>
                                          <p:spTgt spid="58"/>
                                        </p:tgtEl>
                                        <p:attrNameLst>
                                          <p:attrName>style.visibility</p:attrName>
                                        </p:attrNameLst>
                                      </p:cBhvr>
                                      <p:to>
                                        <p:strVal val="visible"/>
                                      </p:to>
                                    </p:set>
                                    <p:anim calcmode="lin" valueType="num">
                                      <p:cBhvr additive="base">
                                        <p:cTn id="106" dur="500" fill="hold"/>
                                        <p:tgtEl>
                                          <p:spTgt spid="58"/>
                                        </p:tgtEl>
                                        <p:attrNameLst>
                                          <p:attrName>ppt_x</p:attrName>
                                        </p:attrNameLst>
                                      </p:cBhvr>
                                      <p:tavLst>
                                        <p:tav tm="0">
                                          <p:val>
                                            <p:strVal val="0-#ppt_w/2"/>
                                          </p:val>
                                        </p:tav>
                                        <p:tav tm="100000">
                                          <p:val>
                                            <p:strVal val="#ppt_x"/>
                                          </p:val>
                                        </p:tav>
                                      </p:tavLst>
                                    </p:anim>
                                    <p:anim calcmode="lin" valueType="num">
                                      <p:cBhvr additive="base">
                                        <p:cTn id="107" dur="5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8" grpId="0"/>
      <p:bldP spid="69" grpId="0"/>
      <p:bldP spid="70" grpId="0"/>
      <p:bldP spid="71" grpId="0"/>
      <p:bldP spid="84" grpId="0"/>
      <p:bldP spid="85" grpId="0"/>
      <p:bldP spid="8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ES_tradnl" dirty="0"/>
              <a:t>Cadena de Valor de AMCA</a:t>
            </a:r>
          </a:p>
        </p:txBody>
      </p:sp>
      <p:sp>
        <p:nvSpPr>
          <p:cNvPr id="6" name="Text Placeholder 5">
            <a:extLst>
              <a:ext uri="{FF2B5EF4-FFF2-40B4-BE49-F238E27FC236}">
                <a16:creationId xmlns:a16="http://schemas.microsoft.com/office/drawing/2014/main" id="{986DDEF9-6E6F-438D-9B02-2087E1602047}"/>
              </a:ext>
            </a:extLst>
          </p:cNvPr>
          <p:cNvSpPr>
            <a:spLocks noGrp="1"/>
          </p:cNvSpPr>
          <p:nvPr>
            <p:ph type="body" idx="4294967295"/>
          </p:nvPr>
        </p:nvSpPr>
        <p:spPr>
          <a:xfrm>
            <a:off x="1035169" y="1737999"/>
            <a:ext cx="10509250" cy="444500"/>
          </a:xfrm>
        </p:spPr>
        <p:txBody>
          <a:bodyPr>
            <a:normAutofit fontScale="92500" lnSpcReduction="10000"/>
          </a:bodyPr>
          <a:lstStyle/>
          <a:p>
            <a:pPr marL="0" indent="0">
              <a:buNone/>
            </a:pPr>
            <a:r>
              <a:rPr lang="es-ES_tradnl" dirty="0"/>
              <a:t>Lo que AMCA le da a sus miembros y a la industria</a:t>
            </a:r>
          </a:p>
        </p:txBody>
      </p:sp>
      <p:sp>
        <p:nvSpPr>
          <p:cNvPr id="174" name="Arc 173"/>
          <p:cNvSpPr/>
          <p:nvPr/>
        </p:nvSpPr>
        <p:spPr>
          <a:xfrm rot="10800000">
            <a:off x="9114752" y="3301243"/>
            <a:ext cx="1732843" cy="1732843"/>
          </a:xfrm>
          <a:prstGeom prst="arc">
            <a:avLst>
              <a:gd name="adj1" fmla="val 10881860"/>
              <a:gd name="adj2" fmla="val 21061642"/>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991B1E"/>
              </a:solidFill>
              <a:effectLst/>
              <a:uLnTx/>
              <a:uFillTx/>
              <a:latin typeface="Calibri" panose="020F0502020204030204"/>
              <a:ea typeface="+mn-ea"/>
              <a:cs typeface="+mn-cs"/>
            </a:endParaRPr>
          </a:p>
        </p:txBody>
      </p:sp>
      <p:sp>
        <p:nvSpPr>
          <p:cNvPr id="173" name="Arc 172"/>
          <p:cNvSpPr/>
          <p:nvPr/>
        </p:nvSpPr>
        <p:spPr>
          <a:xfrm>
            <a:off x="6974333" y="2158872"/>
            <a:ext cx="1732843" cy="1732843"/>
          </a:xfrm>
          <a:prstGeom prst="arc">
            <a:avLst>
              <a:gd name="adj1" fmla="val 10881860"/>
              <a:gd name="adj2" fmla="val 21061642"/>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991B1E"/>
              </a:solidFill>
              <a:effectLst/>
              <a:uLnTx/>
              <a:uFillTx/>
              <a:latin typeface="Calibri" panose="020F0502020204030204"/>
              <a:ea typeface="+mn-ea"/>
              <a:cs typeface="+mn-cs"/>
            </a:endParaRPr>
          </a:p>
        </p:txBody>
      </p:sp>
      <p:sp>
        <p:nvSpPr>
          <p:cNvPr id="172" name="Arc 171"/>
          <p:cNvSpPr/>
          <p:nvPr/>
        </p:nvSpPr>
        <p:spPr>
          <a:xfrm rot="10800000">
            <a:off x="4706512" y="3301243"/>
            <a:ext cx="1732843" cy="1732843"/>
          </a:xfrm>
          <a:prstGeom prst="arc">
            <a:avLst>
              <a:gd name="adj1" fmla="val 10881860"/>
              <a:gd name="adj2" fmla="val 21061642"/>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991B1E"/>
              </a:solidFill>
              <a:effectLst/>
              <a:uLnTx/>
              <a:uFillTx/>
              <a:latin typeface="Calibri" panose="020F0502020204030204"/>
              <a:ea typeface="+mn-ea"/>
              <a:cs typeface="+mn-cs"/>
            </a:endParaRPr>
          </a:p>
        </p:txBody>
      </p:sp>
      <p:sp>
        <p:nvSpPr>
          <p:cNvPr id="171" name="Arc 170"/>
          <p:cNvSpPr/>
          <p:nvPr/>
        </p:nvSpPr>
        <p:spPr>
          <a:xfrm>
            <a:off x="2625789" y="2158872"/>
            <a:ext cx="1732843" cy="1732843"/>
          </a:xfrm>
          <a:prstGeom prst="arc">
            <a:avLst>
              <a:gd name="adj1" fmla="val 10881860"/>
              <a:gd name="adj2" fmla="val 21061642"/>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991B1E"/>
              </a:solidFill>
              <a:effectLst/>
              <a:uLnTx/>
              <a:uFillTx/>
              <a:latin typeface="Calibri" panose="020F0502020204030204"/>
              <a:ea typeface="+mn-ea"/>
              <a:cs typeface="+mn-cs"/>
            </a:endParaRPr>
          </a:p>
        </p:txBody>
      </p:sp>
      <p:grpSp>
        <p:nvGrpSpPr>
          <p:cNvPr id="11" name="Group 10"/>
          <p:cNvGrpSpPr/>
          <p:nvPr/>
        </p:nvGrpSpPr>
        <p:grpSpPr>
          <a:xfrm rot="3600000">
            <a:off x="3682632" y="2876599"/>
            <a:ext cx="1475184" cy="1475184"/>
            <a:chOff x="2290805" y="2531224"/>
            <a:chExt cx="1106388" cy="1106388"/>
          </a:xfrm>
        </p:grpSpPr>
        <p:sp>
          <p:nvSpPr>
            <p:cNvPr id="60" name="Rounded Rectangle 59"/>
            <p:cNvSpPr/>
            <p:nvPr/>
          </p:nvSpPr>
          <p:spPr bwMode="auto">
            <a:xfrm rot="900000">
              <a:off x="2290805" y="2531224"/>
              <a:ext cx="1106388" cy="1106388"/>
            </a:xfrm>
            <a:prstGeom prst="roundRect">
              <a:avLst>
                <a:gd name="adj" fmla="val 13671"/>
              </a:avLst>
            </a:prstGeom>
            <a:solidFill>
              <a:schemeClr val="accent2"/>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991B1E"/>
                </a:solidFill>
                <a:effectLst/>
                <a:uLnTx/>
                <a:uFillTx/>
                <a:latin typeface="Calibri" panose="020F0502020204030204"/>
                <a:ea typeface="+mn-ea"/>
                <a:cs typeface="+mn-cs"/>
              </a:endParaRPr>
            </a:p>
          </p:txBody>
        </p:sp>
        <p:sp>
          <p:nvSpPr>
            <p:cNvPr id="135" name="Freeform 11"/>
            <p:cNvSpPr>
              <a:spLocks noEditPoints="1"/>
            </p:cNvSpPr>
            <p:nvPr/>
          </p:nvSpPr>
          <p:spPr bwMode="auto">
            <a:xfrm rot="18000000">
              <a:off x="2573253" y="2811368"/>
              <a:ext cx="541492" cy="546100"/>
            </a:xfrm>
            <a:custGeom>
              <a:avLst/>
              <a:gdLst>
                <a:gd name="T0" fmla="*/ 1420 w 3758"/>
                <a:gd name="T1" fmla="*/ 1479 h 3796"/>
                <a:gd name="T2" fmla="*/ 1274 w 3758"/>
                <a:gd name="T3" fmla="*/ 2032 h 3796"/>
                <a:gd name="T4" fmla="*/ 1623 w 3758"/>
                <a:gd name="T5" fmla="*/ 2468 h 3796"/>
                <a:gd name="T6" fmla="*/ 2191 w 3758"/>
                <a:gd name="T7" fmla="*/ 2438 h 3796"/>
                <a:gd name="T8" fmla="*/ 2495 w 3758"/>
                <a:gd name="T9" fmla="*/ 1966 h 3796"/>
                <a:gd name="T10" fmla="*/ 2294 w 3758"/>
                <a:gd name="T11" fmla="*/ 1434 h 3796"/>
                <a:gd name="T12" fmla="*/ 1950 w 3758"/>
                <a:gd name="T13" fmla="*/ 1150 h 3796"/>
                <a:gd name="T14" fmla="*/ 2471 w 3758"/>
                <a:gd name="T15" fmla="*/ 1444 h 3796"/>
                <a:gd name="T16" fmla="*/ 2609 w 3758"/>
                <a:gd name="T17" fmla="*/ 2040 h 3796"/>
                <a:gd name="T18" fmla="*/ 2274 w 3758"/>
                <a:gd name="T19" fmla="*/ 2534 h 3796"/>
                <a:gd name="T20" fmla="*/ 1670 w 3758"/>
                <a:gd name="T21" fmla="*/ 2618 h 3796"/>
                <a:gd name="T22" fmla="*/ 1216 w 3758"/>
                <a:gd name="T23" fmla="*/ 2236 h 3796"/>
                <a:gd name="T24" fmla="*/ 1188 w 3758"/>
                <a:gd name="T25" fmla="*/ 1622 h 3796"/>
                <a:gd name="T26" fmla="*/ 1606 w 3758"/>
                <a:gd name="T27" fmla="*/ 1199 h 3796"/>
                <a:gd name="T28" fmla="*/ 1604 w 3758"/>
                <a:gd name="T29" fmla="*/ 157 h 3796"/>
                <a:gd name="T30" fmla="*/ 1275 w 3758"/>
                <a:gd name="T31" fmla="*/ 638 h 3796"/>
                <a:gd name="T32" fmla="*/ 825 w 3758"/>
                <a:gd name="T33" fmla="*/ 467 h 3796"/>
                <a:gd name="T34" fmla="*/ 666 w 3758"/>
                <a:gd name="T35" fmla="*/ 1148 h 3796"/>
                <a:gd name="T36" fmla="*/ 539 w 3758"/>
                <a:gd name="T37" fmla="*/ 1534 h 3796"/>
                <a:gd name="T38" fmla="*/ 125 w 3758"/>
                <a:gd name="T39" fmla="*/ 1668 h 3796"/>
                <a:gd name="T40" fmla="*/ 527 w 3758"/>
                <a:gd name="T41" fmla="*/ 2249 h 3796"/>
                <a:gd name="T42" fmla="*/ 674 w 3758"/>
                <a:gd name="T43" fmla="*/ 2631 h 3796"/>
                <a:gd name="T44" fmla="*/ 812 w 3758"/>
                <a:gd name="T45" fmla="*/ 3322 h 3796"/>
                <a:gd name="T46" fmla="*/ 1202 w 3758"/>
                <a:gd name="T47" fmla="*/ 3119 h 3796"/>
                <a:gd name="T48" fmla="*/ 1600 w 3758"/>
                <a:gd name="T49" fmla="*/ 3620 h 3796"/>
                <a:gd name="T50" fmla="*/ 2145 w 3758"/>
                <a:gd name="T51" fmla="*/ 3651 h 3796"/>
                <a:gd name="T52" fmla="*/ 2409 w 3758"/>
                <a:gd name="T53" fmla="*/ 3191 h 3796"/>
                <a:gd name="T54" fmla="*/ 2919 w 3758"/>
                <a:gd name="T55" fmla="*/ 3329 h 3796"/>
                <a:gd name="T56" fmla="*/ 3284 w 3758"/>
                <a:gd name="T57" fmla="*/ 2919 h 3796"/>
                <a:gd name="T58" fmla="*/ 3214 w 3758"/>
                <a:gd name="T59" fmla="*/ 2279 h 3796"/>
                <a:gd name="T60" fmla="*/ 3632 w 3758"/>
                <a:gd name="T61" fmla="*/ 2142 h 3796"/>
                <a:gd name="T62" fmla="*/ 3245 w 3758"/>
                <a:gd name="T63" fmla="*/ 1556 h 3796"/>
                <a:gd name="T64" fmla="*/ 3081 w 3758"/>
                <a:gd name="T65" fmla="*/ 1181 h 3796"/>
                <a:gd name="T66" fmla="*/ 2959 w 3758"/>
                <a:gd name="T67" fmla="*/ 483 h 3796"/>
                <a:gd name="T68" fmla="*/ 2572 w 3758"/>
                <a:gd name="T69" fmla="*/ 683 h 3796"/>
                <a:gd name="T70" fmla="*/ 2211 w 3758"/>
                <a:gd name="T71" fmla="*/ 500 h 3796"/>
                <a:gd name="T72" fmla="*/ 2107 w 3758"/>
                <a:gd name="T73" fmla="*/ 0 h 3796"/>
                <a:gd name="T74" fmla="*/ 2328 w 3758"/>
                <a:gd name="T75" fmla="*/ 441 h 3796"/>
                <a:gd name="T76" fmla="*/ 2951 w 3758"/>
                <a:gd name="T77" fmla="*/ 344 h 3796"/>
                <a:gd name="T78" fmla="*/ 3421 w 3758"/>
                <a:gd name="T79" fmla="*/ 834 h 3796"/>
                <a:gd name="T80" fmla="*/ 3604 w 3758"/>
                <a:gd name="T81" fmla="*/ 1492 h 3796"/>
                <a:gd name="T82" fmla="*/ 3758 w 3758"/>
                <a:gd name="T83" fmla="*/ 2127 h 3796"/>
                <a:gd name="T84" fmla="*/ 3322 w 3758"/>
                <a:gd name="T85" fmla="*/ 2351 h 3796"/>
                <a:gd name="T86" fmla="*/ 3416 w 3758"/>
                <a:gd name="T87" fmla="*/ 2993 h 3796"/>
                <a:gd name="T88" fmla="*/ 2918 w 3758"/>
                <a:gd name="T89" fmla="*/ 3452 h 3796"/>
                <a:gd name="T90" fmla="*/ 2281 w 3758"/>
                <a:gd name="T91" fmla="*/ 3640 h 3796"/>
                <a:gd name="T92" fmla="*/ 1653 w 3758"/>
                <a:gd name="T93" fmla="*/ 3796 h 3796"/>
                <a:gd name="T94" fmla="*/ 1430 w 3758"/>
                <a:gd name="T95" fmla="*/ 3354 h 3796"/>
                <a:gd name="T96" fmla="*/ 807 w 3758"/>
                <a:gd name="T97" fmla="*/ 3452 h 3796"/>
                <a:gd name="T98" fmla="*/ 339 w 3758"/>
                <a:gd name="T99" fmla="*/ 2961 h 3796"/>
                <a:gd name="T100" fmla="*/ 154 w 3758"/>
                <a:gd name="T101" fmla="*/ 2304 h 3796"/>
                <a:gd name="T102" fmla="*/ 0 w 3758"/>
                <a:gd name="T103" fmla="*/ 1668 h 3796"/>
                <a:gd name="T104" fmla="*/ 438 w 3758"/>
                <a:gd name="T105" fmla="*/ 1445 h 3796"/>
                <a:gd name="T106" fmla="*/ 342 w 3758"/>
                <a:gd name="T107" fmla="*/ 803 h 3796"/>
                <a:gd name="T108" fmla="*/ 841 w 3758"/>
                <a:gd name="T109" fmla="*/ 342 h 3796"/>
                <a:gd name="T110" fmla="*/ 1477 w 3758"/>
                <a:gd name="T111" fmla="*/ 156 h 3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58" h="3796">
                  <a:moveTo>
                    <a:pt x="1880" y="1273"/>
                  </a:moveTo>
                  <a:lnTo>
                    <a:pt x="1811" y="1276"/>
                  </a:lnTo>
                  <a:lnTo>
                    <a:pt x="1747" y="1287"/>
                  </a:lnTo>
                  <a:lnTo>
                    <a:pt x="1683" y="1305"/>
                  </a:lnTo>
                  <a:lnTo>
                    <a:pt x="1623" y="1328"/>
                  </a:lnTo>
                  <a:lnTo>
                    <a:pt x="1567" y="1358"/>
                  </a:lnTo>
                  <a:lnTo>
                    <a:pt x="1514" y="1393"/>
                  </a:lnTo>
                  <a:lnTo>
                    <a:pt x="1464" y="1434"/>
                  </a:lnTo>
                  <a:lnTo>
                    <a:pt x="1420" y="1479"/>
                  </a:lnTo>
                  <a:lnTo>
                    <a:pt x="1380" y="1528"/>
                  </a:lnTo>
                  <a:lnTo>
                    <a:pt x="1344" y="1583"/>
                  </a:lnTo>
                  <a:lnTo>
                    <a:pt x="1315" y="1640"/>
                  </a:lnTo>
                  <a:lnTo>
                    <a:pt x="1292" y="1700"/>
                  </a:lnTo>
                  <a:lnTo>
                    <a:pt x="1274" y="1764"/>
                  </a:lnTo>
                  <a:lnTo>
                    <a:pt x="1263" y="1830"/>
                  </a:lnTo>
                  <a:lnTo>
                    <a:pt x="1260" y="1897"/>
                  </a:lnTo>
                  <a:lnTo>
                    <a:pt x="1263" y="1966"/>
                  </a:lnTo>
                  <a:lnTo>
                    <a:pt x="1274" y="2032"/>
                  </a:lnTo>
                  <a:lnTo>
                    <a:pt x="1292" y="2096"/>
                  </a:lnTo>
                  <a:lnTo>
                    <a:pt x="1315" y="2156"/>
                  </a:lnTo>
                  <a:lnTo>
                    <a:pt x="1344" y="2213"/>
                  </a:lnTo>
                  <a:lnTo>
                    <a:pt x="1380" y="2267"/>
                  </a:lnTo>
                  <a:lnTo>
                    <a:pt x="1420" y="2317"/>
                  </a:lnTo>
                  <a:lnTo>
                    <a:pt x="1464" y="2362"/>
                  </a:lnTo>
                  <a:lnTo>
                    <a:pt x="1514" y="2402"/>
                  </a:lnTo>
                  <a:lnTo>
                    <a:pt x="1567" y="2438"/>
                  </a:lnTo>
                  <a:lnTo>
                    <a:pt x="1623" y="2468"/>
                  </a:lnTo>
                  <a:lnTo>
                    <a:pt x="1683" y="2491"/>
                  </a:lnTo>
                  <a:lnTo>
                    <a:pt x="1747" y="2509"/>
                  </a:lnTo>
                  <a:lnTo>
                    <a:pt x="1811" y="2520"/>
                  </a:lnTo>
                  <a:lnTo>
                    <a:pt x="1880" y="2523"/>
                  </a:lnTo>
                  <a:lnTo>
                    <a:pt x="1947" y="2520"/>
                  </a:lnTo>
                  <a:lnTo>
                    <a:pt x="2011" y="2509"/>
                  </a:lnTo>
                  <a:lnTo>
                    <a:pt x="2075" y="2491"/>
                  </a:lnTo>
                  <a:lnTo>
                    <a:pt x="2135" y="2468"/>
                  </a:lnTo>
                  <a:lnTo>
                    <a:pt x="2191" y="2438"/>
                  </a:lnTo>
                  <a:lnTo>
                    <a:pt x="2244" y="2402"/>
                  </a:lnTo>
                  <a:lnTo>
                    <a:pt x="2294" y="2362"/>
                  </a:lnTo>
                  <a:lnTo>
                    <a:pt x="2338" y="2317"/>
                  </a:lnTo>
                  <a:lnTo>
                    <a:pt x="2380" y="2267"/>
                  </a:lnTo>
                  <a:lnTo>
                    <a:pt x="2414" y="2213"/>
                  </a:lnTo>
                  <a:lnTo>
                    <a:pt x="2443" y="2156"/>
                  </a:lnTo>
                  <a:lnTo>
                    <a:pt x="2467" y="2096"/>
                  </a:lnTo>
                  <a:lnTo>
                    <a:pt x="2484" y="2032"/>
                  </a:lnTo>
                  <a:lnTo>
                    <a:pt x="2495" y="1966"/>
                  </a:lnTo>
                  <a:lnTo>
                    <a:pt x="2498" y="1897"/>
                  </a:lnTo>
                  <a:lnTo>
                    <a:pt x="2495" y="1830"/>
                  </a:lnTo>
                  <a:lnTo>
                    <a:pt x="2484" y="1764"/>
                  </a:lnTo>
                  <a:lnTo>
                    <a:pt x="2467" y="1700"/>
                  </a:lnTo>
                  <a:lnTo>
                    <a:pt x="2443" y="1640"/>
                  </a:lnTo>
                  <a:lnTo>
                    <a:pt x="2414" y="1583"/>
                  </a:lnTo>
                  <a:lnTo>
                    <a:pt x="2378" y="1528"/>
                  </a:lnTo>
                  <a:lnTo>
                    <a:pt x="2338" y="1479"/>
                  </a:lnTo>
                  <a:lnTo>
                    <a:pt x="2294" y="1434"/>
                  </a:lnTo>
                  <a:lnTo>
                    <a:pt x="2244" y="1393"/>
                  </a:lnTo>
                  <a:lnTo>
                    <a:pt x="2191" y="1358"/>
                  </a:lnTo>
                  <a:lnTo>
                    <a:pt x="2135" y="1328"/>
                  </a:lnTo>
                  <a:lnTo>
                    <a:pt x="2075" y="1305"/>
                  </a:lnTo>
                  <a:lnTo>
                    <a:pt x="2011" y="1287"/>
                  </a:lnTo>
                  <a:lnTo>
                    <a:pt x="1947" y="1276"/>
                  </a:lnTo>
                  <a:lnTo>
                    <a:pt x="1880" y="1273"/>
                  </a:lnTo>
                  <a:close/>
                  <a:moveTo>
                    <a:pt x="1880" y="1147"/>
                  </a:moveTo>
                  <a:lnTo>
                    <a:pt x="1950" y="1150"/>
                  </a:lnTo>
                  <a:lnTo>
                    <a:pt x="2021" y="1161"/>
                  </a:lnTo>
                  <a:lnTo>
                    <a:pt x="2088" y="1176"/>
                  </a:lnTo>
                  <a:lnTo>
                    <a:pt x="2153" y="1199"/>
                  </a:lnTo>
                  <a:lnTo>
                    <a:pt x="2215" y="1227"/>
                  </a:lnTo>
                  <a:lnTo>
                    <a:pt x="2274" y="1262"/>
                  </a:lnTo>
                  <a:lnTo>
                    <a:pt x="2329" y="1300"/>
                  </a:lnTo>
                  <a:lnTo>
                    <a:pt x="2381" y="1344"/>
                  </a:lnTo>
                  <a:lnTo>
                    <a:pt x="2428" y="1391"/>
                  </a:lnTo>
                  <a:lnTo>
                    <a:pt x="2471" y="1444"/>
                  </a:lnTo>
                  <a:lnTo>
                    <a:pt x="2509" y="1499"/>
                  </a:lnTo>
                  <a:lnTo>
                    <a:pt x="2543" y="1559"/>
                  </a:lnTo>
                  <a:lnTo>
                    <a:pt x="2571" y="1622"/>
                  </a:lnTo>
                  <a:lnTo>
                    <a:pt x="2594" y="1687"/>
                  </a:lnTo>
                  <a:lnTo>
                    <a:pt x="2609" y="1755"/>
                  </a:lnTo>
                  <a:lnTo>
                    <a:pt x="2620" y="1826"/>
                  </a:lnTo>
                  <a:lnTo>
                    <a:pt x="2623" y="1897"/>
                  </a:lnTo>
                  <a:lnTo>
                    <a:pt x="2620" y="1970"/>
                  </a:lnTo>
                  <a:lnTo>
                    <a:pt x="2609" y="2040"/>
                  </a:lnTo>
                  <a:lnTo>
                    <a:pt x="2594" y="2109"/>
                  </a:lnTo>
                  <a:lnTo>
                    <a:pt x="2571" y="2174"/>
                  </a:lnTo>
                  <a:lnTo>
                    <a:pt x="2543" y="2236"/>
                  </a:lnTo>
                  <a:lnTo>
                    <a:pt x="2509" y="2295"/>
                  </a:lnTo>
                  <a:lnTo>
                    <a:pt x="2471" y="2351"/>
                  </a:lnTo>
                  <a:lnTo>
                    <a:pt x="2428" y="2403"/>
                  </a:lnTo>
                  <a:lnTo>
                    <a:pt x="2381" y="2452"/>
                  </a:lnTo>
                  <a:lnTo>
                    <a:pt x="2329" y="2495"/>
                  </a:lnTo>
                  <a:lnTo>
                    <a:pt x="2274" y="2534"/>
                  </a:lnTo>
                  <a:lnTo>
                    <a:pt x="2215" y="2567"/>
                  </a:lnTo>
                  <a:lnTo>
                    <a:pt x="2153" y="2596"/>
                  </a:lnTo>
                  <a:lnTo>
                    <a:pt x="2088" y="2618"/>
                  </a:lnTo>
                  <a:lnTo>
                    <a:pt x="2021" y="2635"/>
                  </a:lnTo>
                  <a:lnTo>
                    <a:pt x="1950" y="2645"/>
                  </a:lnTo>
                  <a:lnTo>
                    <a:pt x="1880" y="2648"/>
                  </a:lnTo>
                  <a:lnTo>
                    <a:pt x="1808" y="2645"/>
                  </a:lnTo>
                  <a:lnTo>
                    <a:pt x="1739" y="2635"/>
                  </a:lnTo>
                  <a:lnTo>
                    <a:pt x="1670" y="2618"/>
                  </a:lnTo>
                  <a:lnTo>
                    <a:pt x="1606" y="2596"/>
                  </a:lnTo>
                  <a:lnTo>
                    <a:pt x="1544" y="2567"/>
                  </a:lnTo>
                  <a:lnTo>
                    <a:pt x="1484" y="2534"/>
                  </a:lnTo>
                  <a:lnTo>
                    <a:pt x="1429" y="2495"/>
                  </a:lnTo>
                  <a:lnTo>
                    <a:pt x="1379" y="2452"/>
                  </a:lnTo>
                  <a:lnTo>
                    <a:pt x="1330" y="2403"/>
                  </a:lnTo>
                  <a:lnTo>
                    <a:pt x="1288" y="2351"/>
                  </a:lnTo>
                  <a:lnTo>
                    <a:pt x="1249" y="2295"/>
                  </a:lnTo>
                  <a:lnTo>
                    <a:pt x="1216" y="2236"/>
                  </a:lnTo>
                  <a:lnTo>
                    <a:pt x="1188" y="2174"/>
                  </a:lnTo>
                  <a:lnTo>
                    <a:pt x="1166" y="2109"/>
                  </a:lnTo>
                  <a:lnTo>
                    <a:pt x="1149" y="2040"/>
                  </a:lnTo>
                  <a:lnTo>
                    <a:pt x="1139" y="1970"/>
                  </a:lnTo>
                  <a:lnTo>
                    <a:pt x="1136" y="1897"/>
                  </a:lnTo>
                  <a:lnTo>
                    <a:pt x="1139" y="1826"/>
                  </a:lnTo>
                  <a:lnTo>
                    <a:pt x="1149" y="1755"/>
                  </a:lnTo>
                  <a:lnTo>
                    <a:pt x="1166" y="1687"/>
                  </a:lnTo>
                  <a:lnTo>
                    <a:pt x="1188" y="1622"/>
                  </a:lnTo>
                  <a:lnTo>
                    <a:pt x="1216" y="1559"/>
                  </a:lnTo>
                  <a:lnTo>
                    <a:pt x="1249" y="1499"/>
                  </a:lnTo>
                  <a:lnTo>
                    <a:pt x="1288" y="1444"/>
                  </a:lnTo>
                  <a:lnTo>
                    <a:pt x="1330" y="1391"/>
                  </a:lnTo>
                  <a:lnTo>
                    <a:pt x="1379" y="1344"/>
                  </a:lnTo>
                  <a:lnTo>
                    <a:pt x="1429" y="1300"/>
                  </a:lnTo>
                  <a:lnTo>
                    <a:pt x="1484" y="1262"/>
                  </a:lnTo>
                  <a:lnTo>
                    <a:pt x="1544" y="1227"/>
                  </a:lnTo>
                  <a:lnTo>
                    <a:pt x="1606" y="1199"/>
                  </a:lnTo>
                  <a:lnTo>
                    <a:pt x="1670" y="1176"/>
                  </a:lnTo>
                  <a:lnTo>
                    <a:pt x="1739" y="1161"/>
                  </a:lnTo>
                  <a:lnTo>
                    <a:pt x="1808" y="1150"/>
                  </a:lnTo>
                  <a:lnTo>
                    <a:pt x="1880" y="1147"/>
                  </a:lnTo>
                  <a:close/>
                  <a:moveTo>
                    <a:pt x="1653" y="125"/>
                  </a:moveTo>
                  <a:lnTo>
                    <a:pt x="1637" y="127"/>
                  </a:lnTo>
                  <a:lnTo>
                    <a:pt x="1623" y="135"/>
                  </a:lnTo>
                  <a:lnTo>
                    <a:pt x="1613" y="144"/>
                  </a:lnTo>
                  <a:lnTo>
                    <a:pt x="1604" y="157"/>
                  </a:lnTo>
                  <a:lnTo>
                    <a:pt x="1601" y="173"/>
                  </a:lnTo>
                  <a:lnTo>
                    <a:pt x="1547" y="500"/>
                  </a:lnTo>
                  <a:lnTo>
                    <a:pt x="1542" y="517"/>
                  </a:lnTo>
                  <a:lnTo>
                    <a:pt x="1531" y="532"/>
                  </a:lnTo>
                  <a:lnTo>
                    <a:pt x="1519" y="543"/>
                  </a:lnTo>
                  <a:lnTo>
                    <a:pt x="1502" y="550"/>
                  </a:lnTo>
                  <a:lnTo>
                    <a:pt x="1424" y="575"/>
                  </a:lnTo>
                  <a:lnTo>
                    <a:pt x="1349" y="605"/>
                  </a:lnTo>
                  <a:lnTo>
                    <a:pt x="1275" y="638"/>
                  </a:lnTo>
                  <a:lnTo>
                    <a:pt x="1203" y="676"/>
                  </a:lnTo>
                  <a:lnTo>
                    <a:pt x="1187" y="682"/>
                  </a:lnTo>
                  <a:lnTo>
                    <a:pt x="1169" y="685"/>
                  </a:lnTo>
                  <a:lnTo>
                    <a:pt x="1153" y="681"/>
                  </a:lnTo>
                  <a:lnTo>
                    <a:pt x="1136" y="673"/>
                  </a:lnTo>
                  <a:lnTo>
                    <a:pt x="870" y="481"/>
                  </a:lnTo>
                  <a:lnTo>
                    <a:pt x="855" y="471"/>
                  </a:lnTo>
                  <a:lnTo>
                    <a:pt x="839" y="467"/>
                  </a:lnTo>
                  <a:lnTo>
                    <a:pt x="825" y="467"/>
                  </a:lnTo>
                  <a:lnTo>
                    <a:pt x="810" y="473"/>
                  </a:lnTo>
                  <a:lnTo>
                    <a:pt x="799" y="483"/>
                  </a:lnTo>
                  <a:lnTo>
                    <a:pt x="478" y="807"/>
                  </a:lnTo>
                  <a:lnTo>
                    <a:pt x="468" y="819"/>
                  </a:lnTo>
                  <a:lnTo>
                    <a:pt x="463" y="833"/>
                  </a:lnTo>
                  <a:lnTo>
                    <a:pt x="462" y="848"/>
                  </a:lnTo>
                  <a:lnTo>
                    <a:pt x="466" y="863"/>
                  </a:lnTo>
                  <a:lnTo>
                    <a:pt x="474" y="876"/>
                  </a:lnTo>
                  <a:lnTo>
                    <a:pt x="666" y="1148"/>
                  </a:lnTo>
                  <a:lnTo>
                    <a:pt x="674" y="1163"/>
                  </a:lnTo>
                  <a:lnTo>
                    <a:pt x="678" y="1181"/>
                  </a:lnTo>
                  <a:lnTo>
                    <a:pt x="676" y="1198"/>
                  </a:lnTo>
                  <a:lnTo>
                    <a:pt x="670" y="1214"/>
                  </a:lnTo>
                  <a:lnTo>
                    <a:pt x="632" y="1287"/>
                  </a:lnTo>
                  <a:lnTo>
                    <a:pt x="599" y="1362"/>
                  </a:lnTo>
                  <a:lnTo>
                    <a:pt x="570" y="1439"/>
                  </a:lnTo>
                  <a:lnTo>
                    <a:pt x="546" y="1517"/>
                  </a:lnTo>
                  <a:lnTo>
                    <a:pt x="539" y="1534"/>
                  </a:lnTo>
                  <a:lnTo>
                    <a:pt x="527" y="1547"/>
                  </a:lnTo>
                  <a:lnTo>
                    <a:pt x="513" y="1556"/>
                  </a:lnTo>
                  <a:lnTo>
                    <a:pt x="496" y="1561"/>
                  </a:lnTo>
                  <a:lnTo>
                    <a:pt x="174" y="1616"/>
                  </a:lnTo>
                  <a:lnTo>
                    <a:pt x="158" y="1621"/>
                  </a:lnTo>
                  <a:lnTo>
                    <a:pt x="144" y="1628"/>
                  </a:lnTo>
                  <a:lnTo>
                    <a:pt x="133" y="1640"/>
                  </a:lnTo>
                  <a:lnTo>
                    <a:pt x="127" y="1653"/>
                  </a:lnTo>
                  <a:lnTo>
                    <a:pt x="125" y="1668"/>
                  </a:lnTo>
                  <a:lnTo>
                    <a:pt x="125" y="2127"/>
                  </a:lnTo>
                  <a:lnTo>
                    <a:pt x="127" y="2142"/>
                  </a:lnTo>
                  <a:lnTo>
                    <a:pt x="133" y="2156"/>
                  </a:lnTo>
                  <a:lnTo>
                    <a:pt x="142" y="2167"/>
                  </a:lnTo>
                  <a:lnTo>
                    <a:pt x="155" y="2175"/>
                  </a:lnTo>
                  <a:lnTo>
                    <a:pt x="171" y="2179"/>
                  </a:lnTo>
                  <a:lnTo>
                    <a:pt x="496" y="2234"/>
                  </a:lnTo>
                  <a:lnTo>
                    <a:pt x="513" y="2238"/>
                  </a:lnTo>
                  <a:lnTo>
                    <a:pt x="527" y="2249"/>
                  </a:lnTo>
                  <a:lnTo>
                    <a:pt x="539" y="2262"/>
                  </a:lnTo>
                  <a:lnTo>
                    <a:pt x="546" y="2279"/>
                  </a:lnTo>
                  <a:lnTo>
                    <a:pt x="569" y="2356"/>
                  </a:lnTo>
                  <a:lnTo>
                    <a:pt x="599" y="2433"/>
                  </a:lnTo>
                  <a:lnTo>
                    <a:pt x="632" y="2508"/>
                  </a:lnTo>
                  <a:lnTo>
                    <a:pt x="670" y="2580"/>
                  </a:lnTo>
                  <a:lnTo>
                    <a:pt x="676" y="2597"/>
                  </a:lnTo>
                  <a:lnTo>
                    <a:pt x="678" y="2615"/>
                  </a:lnTo>
                  <a:lnTo>
                    <a:pt x="674" y="2631"/>
                  </a:lnTo>
                  <a:lnTo>
                    <a:pt x="666" y="2648"/>
                  </a:lnTo>
                  <a:lnTo>
                    <a:pt x="476" y="2915"/>
                  </a:lnTo>
                  <a:lnTo>
                    <a:pt x="468" y="2931"/>
                  </a:lnTo>
                  <a:lnTo>
                    <a:pt x="463" y="2946"/>
                  </a:lnTo>
                  <a:lnTo>
                    <a:pt x="463" y="2962"/>
                  </a:lnTo>
                  <a:lnTo>
                    <a:pt x="468" y="2976"/>
                  </a:lnTo>
                  <a:lnTo>
                    <a:pt x="478" y="2989"/>
                  </a:lnTo>
                  <a:lnTo>
                    <a:pt x="799" y="3313"/>
                  </a:lnTo>
                  <a:lnTo>
                    <a:pt x="812" y="3322"/>
                  </a:lnTo>
                  <a:lnTo>
                    <a:pt x="826" y="3328"/>
                  </a:lnTo>
                  <a:lnTo>
                    <a:pt x="840" y="3328"/>
                  </a:lnTo>
                  <a:lnTo>
                    <a:pt x="855" y="3324"/>
                  </a:lnTo>
                  <a:lnTo>
                    <a:pt x="868" y="3317"/>
                  </a:lnTo>
                  <a:lnTo>
                    <a:pt x="1136" y="3123"/>
                  </a:lnTo>
                  <a:lnTo>
                    <a:pt x="1154" y="3114"/>
                  </a:lnTo>
                  <a:lnTo>
                    <a:pt x="1173" y="3111"/>
                  </a:lnTo>
                  <a:lnTo>
                    <a:pt x="1188" y="3113"/>
                  </a:lnTo>
                  <a:lnTo>
                    <a:pt x="1202" y="3119"/>
                  </a:lnTo>
                  <a:lnTo>
                    <a:pt x="1275" y="3157"/>
                  </a:lnTo>
                  <a:lnTo>
                    <a:pt x="1349" y="3191"/>
                  </a:lnTo>
                  <a:lnTo>
                    <a:pt x="1426" y="3219"/>
                  </a:lnTo>
                  <a:lnTo>
                    <a:pt x="1502" y="3244"/>
                  </a:lnTo>
                  <a:lnTo>
                    <a:pt x="1519" y="3252"/>
                  </a:lnTo>
                  <a:lnTo>
                    <a:pt x="1531" y="3263"/>
                  </a:lnTo>
                  <a:lnTo>
                    <a:pt x="1542" y="3278"/>
                  </a:lnTo>
                  <a:lnTo>
                    <a:pt x="1547" y="3294"/>
                  </a:lnTo>
                  <a:lnTo>
                    <a:pt x="1600" y="3620"/>
                  </a:lnTo>
                  <a:lnTo>
                    <a:pt x="1604" y="3636"/>
                  </a:lnTo>
                  <a:lnTo>
                    <a:pt x="1613" y="3651"/>
                  </a:lnTo>
                  <a:lnTo>
                    <a:pt x="1623" y="3661"/>
                  </a:lnTo>
                  <a:lnTo>
                    <a:pt x="1637" y="3667"/>
                  </a:lnTo>
                  <a:lnTo>
                    <a:pt x="1653" y="3670"/>
                  </a:lnTo>
                  <a:lnTo>
                    <a:pt x="2107" y="3670"/>
                  </a:lnTo>
                  <a:lnTo>
                    <a:pt x="2122" y="3667"/>
                  </a:lnTo>
                  <a:lnTo>
                    <a:pt x="2135" y="3661"/>
                  </a:lnTo>
                  <a:lnTo>
                    <a:pt x="2145" y="3651"/>
                  </a:lnTo>
                  <a:lnTo>
                    <a:pt x="2154" y="3639"/>
                  </a:lnTo>
                  <a:lnTo>
                    <a:pt x="2157" y="3623"/>
                  </a:lnTo>
                  <a:lnTo>
                    <a:pt x="2211" y="3294"/>
                  </a:lnTo>
                  <a:lnTo>
                    <a:pt x="2217" y="3278"/>
                  </a:lnTo>
                  <a:lnTo>
                    <a:pt x="2227" y="3263"/>
                  </a:lnTo>
                  <a:lnTo>
                    <a:pt x="2240" y="3252"/>
                  </a:lnTo>
                  <a:lnTo>
                    <a:pt x="2256" y="3244"/>
                  </a:lnTo>
                  <a:lnTo>
                    <a:pt x="2334" y="3221"/>
                  </a:lnTo>
                  <a:lnTo>
                    <a:pt x="2409" y="3191"/>
                  </a:lnTo>
                  <a:lnTo>
                    <a:pt x="2483" y="3158"/>
                  </a:lnTo>
                  <a:lnTo>
                    <a:pt x="2556" y="3120"/>
                  </a:lnTo>
                  <a:lnTo>
                    <a:pt x="2572" y="3113"/>
                  </a:lnTo>
                  <a:lnTo>
                    <a:pt x="2589" y="3111"/>
                  </a:lnTo>
                  <a:lnTo>
                    <a:pt x="2607" y="3115"/>
                  </a:lnTo>
                  <a:lnTo>
                    <a:pt x="2622" y="3123"/>
                  </a:lnTo>
                  <a:lnTo>
                    <a:pt x="2888" y="3315"/>
                  </a:lnTo>
                  <a:lnTo>
                    <a:pt x="2903" y="3324"/>
                  </a:lnTo>
                  <a:lnTo>
                    <a:pt x="2919" y="3329"/>
                  </a:lnTo>
                  <a:lnTo>
                    <a:pt x="2934" y="3328"/>
                  </a:lnTo>
                  <a:lnTo>
                    <a:pt x="2948" y="3323"/>
                  </a:lnTo>
                  <a:lnTo>
                    <a:pt x="2959" y="3313"/>
                  </a:lnTo>
                  <a:lnTo>
                    <a:pt x="3281" y="2989"/>
                  </a:lnTo>
                  <a:lnTo>
                    <a:pt x="3290" y="2976"/>
                  </a:lnTo>
                  <a:lnTo>
                    <a:pt x="3295" y="2962"/>
                  </a:lnTo>
                  <a:lnTo>
                    <a:pt x="3296" y="2947"/>
                  </a:lnTo>
                  <a:lnTo>
                    <a:pt x="3292" y="2932"/>
                  </a:lnTo>
                  <a:lnTo>
                    <a:pt x="3284" y="2919"/>
                  </a:lnTo>
                  <a:lnTo>
                    <a:pt x="3092" y="2648"/>
                  </a:lnTo>
                  <a:lnTo>
                    <a:pt x="3084" y="2633"/>
                  </a:lnTo>
                  <a:lnTo>
                    <a:pt x="3081" y="2615"/>
                  </a:lnTo>
                  <a:lnTo>
                    <a:pt x="3082" y="2597"/>
                  </a:lnTo>
                  <a:lnTo>
                    <a:pt x="3089" y="2580"/>
                  </a:lnTo>
                  <a:lnTo>
                    <a:pt x="3126" y="2508"/>
                  </a:lnTo>
                  <a:lnTo>
                    <a:pt x="3159" y="2433"/>
                  </a:lnTo>
                  <a:lnTo>
                    <a:pt x="3189" y="2357"/>
                  </a:lnTo>
                  <a:lnTo>
                    <a:pt x="3214" y="2279"/>
                  </a:lnTo>
                  <a:lnTo>
                    <a:pt x="3221" y="2262"/>
                  </a:lnTo>
                  <a:lnTo>
                    <a:pt x="3231" y="2249"/>
                  </a:lnTo>
                  <a:lnTo>
                    <a:pt x="3245" y="2239"/>
                  </a:lnTo>
                  <a:lnTo>
                    <a:pt x="3263" y="2234"/>
                  </a:lnTo>
                  <a:lnTo>
                    <a:pt x="3584" y="2179"/>
                  </a:lnTo>
                  <a:lnTo>
                    <a:pt x="3601" y="2175"/>
                  </a:lnTo>
                  <a:lnTo>
                    <a:pt x="3615" y="2167"/>
                  </a:lnTo>
                  <a:lnTo>
                    <a:pt x="3625" y="2156"/>
                  </a:lnTo>
                  <a:lnTo>
                    <a:pt x="3632" y="2142"/>
                  </a:lnTo>
                  <a:lnTo>
                    <a:pt x="3635" y="2127"/>
                  </a:lnTo>
                  <a:lnTo>
                    <a:pt x="3635" y="1668"/>
                  </a:lnTo>
                  <a:lnTo>
                    <a:pt x="3632" y="1653"/>
                  </a:lnTo>
                  <a:lnTo>
                    <a:pt x="3625" y="1640"/>
                  </a:lnTo>
                  <a:lnTo>
                    <a:pt x="3616" y="1629"/>
                  </a:lnTo>
                  <a:lnTo>
                    <a:pt x="3603" y="1621"/>
                  </a:lnTo>
                  <a:lnTo>
                    <a:pt x="3588" y="1617"/>
                  </a:lnTo>
                  <a:lnTo>
                    <a:pt x="3263" y="1562"/>
                  </a:lnTo>
                  <a:lnTo>
                    <a:pt x="3245" y="1556"/>
                  </a:lnTo>
                  <a:lnTo>
                    <a:pt x="3231" y="1547"/>
                  </a:lnTo>
                  <a:lnTo>
                    <a:pt x="3221" y="1534"/>
                  </a:lnTo>
                  <a:lnTo>
                    <a:pt x="3214" y="1517"/>
                  </a:lnTo>
                  <a:lnTo>
                    <a:pt x="3189" y="1439"/>
                  </a:lnTo>
                  <a:lnTo>
                    <a:pt x="3159" y="1362"/>
                  </a:lnTo>
                  <a:lnTo>
                    <a:pt x="3126" y="1288"/>
                  </a:lnTo>
                  <a:lnTo>
                    <a:pt x="3089" y="1214"/>
                  </a:lnTo>
                  <a:lnTo>
                    <a:pt x="3083" y="1198"/>
                  </a:lnTo>
                  <a:lnTo>
                    <a:pt x="3081" y="1181"/>
                  </a:lnTo>
                  <a:lnTo>
                    <a:pt x="3084" y="1163"/>
                  </a:lnTo>
                  <a:lnTo>
                    <a:pt x="3092" y="1148"/>
                  </a:lnTo>
                  <a:lnTo>
                    <a:pt x="3282" y="879"/>
                  </a:lnTo>
                  <a:lnTo>
                    <a:pt x="3291" y="865"/>
                  </a:lnTo>
                  <a:lnTo>
                    <a:pt x="3296" y="850"/>
                  </a:lnTo>
                  <a:lnTo>
                    <a:pt x="3295" y="834"/>
                  </a:lnTo>
                  <a:lnTo>
                    <a:pt x="3290" y="820"/>
                  </a:lnTo>
                  <a:lnTo>
                    <a:pt x="3281" y="807"/>
                  </a:lnTo>
                  <a:lnTo>
                    <a:pt x="2959" y="483"/>
                  </a:lnTo>
                  <a:lnTo>
                    <a:pt x="2948" y="473"/>
                  </a:lnTo>
                  <a:lnTo>
                    <a:pt x="2934" y="468"/>
                  </a:lnTo>
                  <a:lnTo>
                    <a:pt x="2918" y="468"/>
                  </a:lnTo>
                  <a:lnTo>
                    <a:pt x="2904" y="471"/>
                  </a:lnTo>
                  <a:lnTo>
                    <a:pt x="2891" y="479"/>
                  </a:lnTo>
                  <a:lnTo>
                    <a:pt x="2622" y="673"/>
                  </a:lnTo>
                  <a:lnTo>
                    <a:pt x="2607" y="681"/>
                  </a:lnTo>
                  <a:lnTo>
                    <a:pt x="2589" y="685"/>
                  </a:lnTo>
                  <a:lnTo>
                    <a:pt x="2572" y="683"/>
                  </a:lnTo>
                  <a:lnTo>
                    <a:pt x="2556" y="676"/>
                  </a:lnTo>
                  <a:lnTo>
                    <a:pt x="2484" y="638"/>
                  </a:lnTo>
                  <a:lnTo>
                    <a:pt x="2410" y="605"/>
                  </a:lnTo>
                  <a:lnTo>
                    <a:pt x="2334" y="575"/>
                  </a:lnTo>
                  <a:lnTo>
                    <a:pt x="2256" y="550"/>
                  </a:lnTo>
                  <a:lnTo>
                    <a:pt x="2240" y="543"/>
                  </a:lnTo>
                  <a:lnTo>
                    <a:pt x="2227" y="532"/>
                  </a:lnTo>
                  <a:lnTo>
                    <a:pt x="2217" y="518"/>
                  </a:lnTo>
                  <a:lnTo>
                    <a:pt x="2211" y="500"/>
                  </a:lnTo>
                  <a:lnTo>
                    <a:pt x="2158" y="176"/>
                  </a:lnTo>
                  <a:lnTo>
                    <a:pt x="2154" y="160"/>
                  </a:lnTo>
                  <a:lnTo>
                    <a:pt x="2147" y="145"/>
                  </a:lnTo>
                  <a:lnTo>
                    <a:pt x="2135" y="135"/>
                  </a:lnTo>
                  <a:lnTo>
                    <a:pt x="2122" y="127"/>
                  </a:lnTo>
                  <a:lnTo>
                    <a:pt x="2107" y="125"/>
                  </a:lnTo>
                  <a:lnTo>
                    <a:pt x="1653" y="125"/>
                  </a:lnTo>
                  <a:close/>
                  <a:moveTo>
                    <a:pt x="1653" y="0"/>
                  </a:moveTo>
                  <a:lnTo>
                    <a:pt x="2107" y="0"/>
                  </a:lnTo>
                  <a:lnTo>
                    <a:pt x="2140" y="3"/>
                  </a:lnTo>
                  <a:lnTo>
                    <a:pt x="2170" y="12"/>
                  </a:lnTo>
                  <a:lnTo>
                    <a:pt x="2200" y="26"/>
                  </a:lnTo>
                  <a:lnTo>
                    <a:pt x="2224" y="45"/>
                  </a:lnTo>
                  <a:lnTo>
                    <a:pt x="2245" y="69"/>
                  </a:lnTo>
                  <a:lnTo>
                    <a:pt x="2263" y="97"/>
                  </a:lnTo>
                  <a:lnTo>
                    <a:pt x="2275" y="126"/>
                  </a:lnTo>
                  <a:lnTo>
                    <a:pt x="2282" y="160"/>
                  </a:lnTo>
                  <a:lnTo>
                    <a:pt x="2328" y="441"/>
                  </a:lnTo>
                  <a:lnTo>
                    <a:pt x="2415" y="472"/>
                  </a:lnTo>
                  <a:lnTo>
                    <a:pt x="2500" y="508"/>
                  </a:lnTo>
                  <a:lnTo>
                    <a:pt x="2582" y="548"/>
                  </a:lnTo>
                  <a:lnTo>
                    <a:pt x="2816" y="379"/>
                  </a:lnTo>
                  <a:lnTo>
                    <a:pt x="2838" y="364"/>
                  </a:lnTo>
                  <a:lnTo>
                    <a:pt x="2864" y="352"/>
                  </a:lnTo>
                  <a:lnTo>
                    <a:pt x="2894" y="345"/>
                  </a:lnTo>
                  <a:lnTo>
                    <a:pt x="2923" y="341"/>
                  </a:lnTo>
                  <a:lnTo>
                    <a:pt x="2951" y="344"/>
                  </a:lnTo>
                  <a:lnTo>
                    <a:pt x="2978" y="351"/>
                  </a:lnTo>
                  <a:lnTo>
                    <a:pt x="3003" y="360"/>
                  </a:lnTo>
                  <a:lnTo>
                    <a:pt x="3026" y="376"/>
                  </a:lnTo>
                  <a:lnTo>
                    <a:pt x="3048" y="394"/>
                  </a:lnTo>
                  <a:lnTo>
                    <a:pt x="3369" y="718"/>
                  </a:lnTo>
                  <a:lnTo>
                    <a:pt x="3390" y="744"/>
                  </a:lnTo>
                  <a:lnTo>
                    <a:pt x="3405" y="772"/>
                  </a:lnTo>
                  <a:lnTo>
                    <a:pt x="3416" y="803"/>
                  </a:lnTo>
                  <a:lnTo>
                    <a:pt x="3421" y="834"/>
                  </a:lnTo>
                  <a:lnTo>
                    <a:pt x="3419" y="866"/>
                  </a:lnTo>
                  <a:lnTo>
                    <a:pt x="3412" y="897"/>
                  </a:lnTo>
                  <a:lnTo>
                    <a:pt x="3399" y="928"/>
                  </a:lnTo>
                  <a:lnTo>
                    <a:pt x="3381" y="955"/>
                  </a:lnTo>
                  <a:lnTo>
                    <a:pt x="3216" y="1188"/>
                  </a:lnTo>
                  <a:lnTo>
                    <a:pt x="3256" y="1271"/>
                  </a:lnTo>
                  <a:lnTo>
                    <a:pt x="3291" y="1357"/>
                  </a:lnTo>
                  <a:lnTo>
                    <a:pt x="3322" y="1445"/>
                  </a:lnTo>
                  <a:lnTo>
                    <a:pt x="3604" y="1492"/>
                  </a:lnTo>
                  <a:lnTo>
                    <a:pt x="3636" y="1498"/>
                  </a:lnTo>
                  <a:lnTo>
                    <a:pt x="3665" y="1510"/>
                  </a:lnTo>
                  <a:lnTo>
                    <a:pt x="3691" y="1528"/>
                  </a:lnTo>
                  <a:lnTo>
                    <a:pt x="3713" y="1549"/>
                  </a:lnTo>
                  <a:lnTo>
                    <a:pt x="3732" y="1574"/>
                  </a:lnTo>
                  <a:lnTo>
                    <a:pt x="3746" y="1604"/>
                  </a:lnTo>
                  <a:lnTo>
                    <a:pt x="3756" y="1635"/>
                  </a:lnTo>
                  <a:lnTo>
                    <a:pt x="3758" y="1668"/>
                  </a:lnTo>
                  <a:lnTo>
                    <a:pt x="3758" y="2127"/>
                  </a:lnTo>
                  <a:lnTo>
                    <a:pt x="3756" y="2161"/>
                  </a:lnTo>
                  <a:lnTo>
                    <a:pt x="3746" y="2192"/>
                  </a:lnTo>
                  <a:lnTo>
                    <a:pt x="3732" y="2220"/>
                  </a:lnTo>
                  <a:lnTo>
                    <a:pt x="3713" y="2247"/>
                  </a:lnTo>
                  <a:lnTo>
                    <a:pt x="3690" y="2268"/>
                  </a:lnTo>
                  <a:lnTo>
                    <a:pt x="3663" y="2285"/>
                  </a:lnTo>
                  <a:lnTo>
                    <a:pt x="3633" y="2298"/>
                  </a:lnTo>
                  <a:lnTo>
                    <a:pt x="3601" y="2304"/>
                  </a:lnTo>
                  <a:lnTo>
                    <a:pt x="3322" y="2351"/>
                  </a:lnTo>
                  <a:lnTo>
                    <a:pt x="3291" y="2438"/>
                  </a:lnTo>
                  <a:lnTo>
                    <a:pt x="3256" y="2523"/>
                  </a:lnTo>
                  <a:lnTo>
                    <a:pt x="3216" y="2607"/>
                  </a:lnTo>
                  <a:lnTo>
                    <a:pt x="3383" y="2843"/>
                  </a:lnTo>
                  <a:lnTo>
                    <a:pt x="3401" y="2870"/>
                  </a:lnTo>
                  <a:lnTo>
                    <a:pt x="3413" y="2899"/>
                  </a:lnTo>
                  <a:lnTo>
                    <a:pt x="3419" y="2930"/>
                  </a:lnTo>
                  <a:lnTo>
                    <a:pt x="3421" y="2962"/>
                  </a:lnTo>
                  <a:lnTo>
                    <a:pt x="3416" y="2993"/>
                  </a:lnTo>
                  <a:lnTo>
                    <a:pt x="3405" y="3023"/>
                  </a:lnTo>
                  <a:lnTo>
                    <a:pt x="3390" y="3052"/>
                  </a:lnTo>
                  <a:lnTo>
                    <a:pt x="3369" y="3077"/>
                  </a:lnTo>
                  <a:lnTo>
                    <a:pt x="3048" y="3401"/>
                  </a:lnTo>
                  <a:lnTo>
                    <a:pt x="3025" y="3420"/>
                  </a:lnTo>
                  <a:lnTo>
                    <a:pt x="3001" y="3434"/>
                  </a:lnTo>
                  <a:lnTo>
                    <a:pt x="2974" y="3445"/>
                  </a:lnTo>
                  <a:lnTo>
                    <a:pt x="2947" y="3451"/>
                  </a:lnTo>
                  <a:lnTo>
                    <a:pt x="2918" y="3452"/>
                  </a:lnTo>
                  <a:lnTo>
                    <a:pt x="2890" y="3450"/>
                  </a:lnTo>
                  <a:lnTo>
                    <a:pt x="2862" y="3442"/>
                  </a:lnTo>
                  <a:lnTo>
                    <a:pt x="2836" y="3430"/>
                  </a:lnTo>
                  <a:lnTo>
                    <a:pt x="2812" y="3414"/>
                  </a:lnTo>
                  <a:lnTo>
                    <a:pt x="2582" y="3248"/>
                  </a:lnTo>
                  <a:lnTo>
                    <a:pt x="2500" y="3288"/>
                  </a:lnTo>
                  <a:lnTo>
                    <a:pt x="2415" y="3324"/>
                  </a:lnTo>
                  <a:lnTo>
                    <a:pt x="2328" y="3354"/>
                  </a:lnTo>
                  <a:lnTo>
                    <a:pt x="2281" y="3640"/>
                  </a:lnTo>
                  <a:lnTo>
                    <a:pt x="2275" y="3672"/>
                  </a:lnTo>
                  <a:lnTo>
                    <a:pt x="2263" y="3701"/>
                  </a:lnTo>
                  <a:lnTo>
                    <a:pt x="2245" y="3728"/>
                  </a:lnTo>
                  <a:lnTo>
                    <a:pt x="2224" y="3750"/>
                  </a:lnTo>
                  <a:lnTo>
                    <a:pt x="2200" y="3769"/>
                  </a:lnTo>
                  <a:lnTo>
                    <a:pt x="2170" y="3784"/>
                  </a:lnTo>
                  <a:lnTo>
                    <a:pt x="2140" y="3792"/>
                  </a:lnTo>
                  <a:lnTo>
                    <a:pt x="2107" y="3796"/>
                  </a:lnTo>
                  <a:lnTo>
                    <a:pt x="1653" y="3796"/>
                  </a:lnTo>
                  <a:lnTo>
                    <a:pt x="1619" y="3792"/>
                  </a:lnTo>
                  <a:lnTo>
                    <a:pt x="1588" y="3784"/>
                  </a:lnTo>
                  <a:lnTo>
                    <a:pt x="1560" y="3769"/>
                  </a:lnTo>
                  <a:lnTo>
                    <a:pt x="1534" y="3750"/>
                  </a:lnTo>
                  <a:lnTo>
                    <a:pt x="1513" y="3727"/>
                  </a:lnTo>
                  <a:lnTo>
                    <a:pt x="1495" y="3699"/>
                  </a:lnTo>
                  <a:lnTo>
                    <a:pt x="1483" y="3668"/>
                  </a:lnTo>
                  <a:lnTo>
                    <a:pt x="1477" y="3636"/>
                  </a:lnTo>
                  <a:lnTo>
                    <a:pt x="1430" y="3354"/>
                  </a:lnTo>
                  <a:lnTo>
                    <a:pt x="1344" y="3324"/>
                  </a:lnTo>
                  <a:lnTo>
                    <a:pt x="1260" y="3288"/>
                  </a:lnTo>
                  <a:lnTo>
                    <a:pt x="1177" y="3248"/>
                  </a:lnTo>
                  <a:lnTo>
                    <a:pt x="943" y="3417"/>
                  </a:lnTo>
                  <a:lnTo>
                    <a:pt x="920" y="3432"/>
                  </a:lnTo>
                  <a:lnTo>
                    <a:pt x="894" y="3444"/>
                  </a:lnTo>
                  <a:lnTo>
                    <a:pt x="866" y="3451"/>
                  </a:lnTo>
                  <a:lnTo>
                    <a:pt x="835" y="3455"/>
                  </a:lnTo>
                  <a:lnTo>
                    <a:pt x="807" y="3452"/>
                  </a:lnTo>
                  <a:lnTo>
                    <a:pt x="781" y="3445"/>
                  </a:lnTo>
                  <a:lnTo>
                    <a:pt x="755" y="3434"/>
                  </a:lnTo>
                  <a:lnTo>
                    <a:pt x="732" y="3420"/>
                  </a:lnTo>
                  <a:lnTo>
                    <a:pt x="710" y="3402"/>
                  </a:lnTo>
                  <a:lnTo>
                    <a:pt x="389" y="3078"/>
                  </a:lnTo>
                  <a:lnTo>
                    <a:pt x="368" y="3052"/>
                  </a:lnTo>
                  <a:lnTo>
                    <a:pt x="353" y="3023"/>
                  </a:lnTo>
                  <a:lnTo>
                    <a:pt x="342" y="2993"/>
                  </a:lnTo>
                  <a:lnTo>
                    <a:pt x="339" y="2961"/>
                  </a:lnTo>
                  <a:lnTo>
                    <a:pt x="340" y="2928"/>
                  </a:lnTo>
                  <a:lnTo>
                    <a:pt x="347" y="2898"/>
                  </a:lnTo>
                  <a:lnTo>
                    <a:pt x="360" y="2868"/>
                  </a:lnTo>
                  <a:lnTo>
                    <a:pt x="378" y="2839"/>
                  </a:lnTo>
                  <a:lnTo>
                    <a:pt x="542" y="2607"/>
                  </a:lnTo>
                  <a:lnTo>
                    <a:pt x="502" y="2523"/>
                  </a:lnTo>
                  <a:lnTo>
                    <a:pt x="467" y="2438"/>
                  </a:lnTo>
                  <a:lnTo>
                    <a:pt x="438" y="2351"/>
                  </a:lnTo>
                  <a:lnTo>
                    <a:pt x="154" y="2304"/>
                  </a:lnTo>
                  <a:lnTo>
                    <a:pt x="122" y="2296"/>
                  </a:lnTo>
                  <a:lnTo>
                    <a:pt x="94" y="2285"/>
                  </a:lnTo>
                  <a:lnTo>
                    <a:pt x="67" y="2268"/>
                  </a:lnTo>
                  <a:lnTo>
                    <a:pt x="45" y="2247"/>
                  </a:lnTo>
                  <a:lnTo>
                    <a:pt x="26" y="2220"/>
                  </a:lnTo>
                  <a:lnTo>
                    <a:pt x="12" y="2192"/>
                  </a:lnTo>
                  <a:lnTo>
                    <a:pt x="4" y="2161"/>
                  </a:lnTo>
                  <a:lnTo>
                    <a:pt x="0" y="2127"/>
                  </a:lnTo>
                  <a:lnTo>
                    <a:pt x="0" y="1668"/>
                  </a:lnTo>
                  <a:lnTo>
                    <a:pt x="4" y="1635"/>
                  </a:lnTo>
                  <a:lnTo>
                    <a:pt x="12" y="1604"/>
                  </a:lnTo>
                  <a:lnTo>
                    <a:pt x="26" y="1574"/>
                  </a:lnTo>
                  <a:lnTo>
                    <a:pt x="45" y="1549"/>
                  </a:lnTo>
                  <a:lnTo>
                    <a:pt x="68" y="1528"/>
                  </a:lnTo>
                  <a:lnTo>
                    <a:pt x="95" y="1510"/>
                  </a:lnTo>
                  <a:lnTo>
                    <a:pt x="126" y="1498"/>
                  </a:lnTo>
                  <a:lnTo>
                    <a:pt x="158" y="1491"/>
                  </a:lnTo>
                  <a:lnTo>
                    <a:pt x="438" y="1445"/>
                  </a:lnTo>
                  <a:lnTo>
                    <a:pt x="467" y="1357"/>
                  </a:lnTo>
                  <a:lnTo>
                    <a:pt x="502" y="1271"/>
                  </a:lnTo>
                  <a:lnTo>
                    <a:pt x="542" y="1188"/>
                  </a:lnTo>
                  <a:lnTo>
                    <a:pt x="375" y="952"/>
                  </a:lnTo>
                  <a:lnTo>
                    <a:pt x="358" y="926"/>
                  </a:lnTo>
                  <a:lnTo>
                    <a:pt x="346" y="896"/>
                  </a:lnTo>
                  <a:lnTo>
                    <a:pt x="339" y="865"/>
                  </a:lnTo>
                  <a:lnTo>
                    <a:pt x="338" y="834"/>
                  </a:lnTo>
                  <a:lnTo>
                    <a:pt x="342" y="803"/>
                  </a:lnTo>
                  <a:lnTo>
                    <a:pt x="353" y="772"/>
                  </a:lnTo>
                  <a:lnTo>
                    <a:pt x="368" y="744"/>
                  </a:lnTo>
                  <a:lnTo>
                    <a:pt x="389" y="718"/>
                  </a:lnTo>
                  <a:lnTo>
                    <a:pt x="712" y="394"/>
                  </a:lnTo>
                  <a:lnTo>
                    <a:pt x="733" y="375"/>
                  </a:lnTo>
                  <a:lnTo>
                    <a:pt x="758" y="360"/>
                  </a:lnTo>
                  <a:lnTo>
                    <a:pt x="785" y="351"/>
                  </a:lnTo>
                  <a:lnTo>
                    <a:pt x="813" y="345"/>
                  </a:lnTo>
                  <a:lnTo>
                    <a:pt x="841" y="342"/>
                  </a:lnTo>
                  <a:lnTo>
                    <a:pt x="869" y="346"/>
                  </a:lnTo>
                  <a:lnTo>
                    <a:pt x="896" y="353"/>
                  </a:lnTo>
                  <a:lnTo>
                    <a:pt x="922" y="365"/>
                  </a:lnTo>
                  <a:lnTo>
                    <a:pt x="947" y="382"/>
                  </a:lnTo>
                  <a:lnTo>
                    <a:pt x="1177" y="548"/>
                  </a:lnTo>
                  <a:lnTo>
                    <a:pt x="1260" y="508"/>
                  </a:lnTo>
                  <a:lnTo>
                    <a:pt x="1344" y="472"/>
                  </a:lnTo>
                  <a:lnTo>
                    <a:pt x="1430" y="441"/>
                  </a:lnTo>
                  <a:lnTo>
                    <a:pt x="1477" y="156"/>
                  </a:lnTo>
                  <a:lnTo>
                    <a:pt x="1484" y="124"/>
                  </a:lnTo>
                  <a:lnTo>
                    <a:pt x="1496" y="94"/>
                  </a:lnTo>
                  <a:lnTo>
                    <a:pt x="1513" y="68"/>
                  </a:lnTo>
                  <a:lnTo>
                    <a:pt x="1534" y="45"/>
                  </a:lnTo>
                  <a:lnTo>
                    <a:pt x="1560" y="26"/>
                  </a:lnTo>
                  <a:lnTo>
                    <a:pt x="1588" y="12"/>
                  </a:lnTo>
                  <a:lnTo>
                    <a:pt x="1619" y="3"/>
                  </a:lnTo>
                  <a:lnTo>
                    <a:pt x="1653" y="0"/>
                  </a:lnTo>
                  <a:close/>
                </a:path>
              </a:pathLst>
            </a:custGeom>
            <a:solidFill>
              <a:schemeClr val="bg1"/>
            </a:solid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991B1E"/>
                </a:solidFill>
                <a:effectLst/>
                <a:uLnTx/>
                <a:uFillTx/>
                <a:latin typeface="Calibri" panose="020F0502020204030204"/>
                <a:ea typeface="+mn-ea"/>
                <a:cs typeface="+mn-cs"/>
              </a:endParaRPr>
            </a:p>
          </p:txBody>
        </p:sp>
      </p:grpSp>
      <p:grpSp>
        <p:nvGrpSpPr>
          <p:cNvPr id="13" name="Group 12"/>
          <p:cNvGrpSpPr/>
          <p:nvPr/>
        </p:nvGrpSpPr>
        <p:grpSpPr>
          <a:xfrm>
            <a:off x="8146701" y="2860031"/>
            <a:ext cx="1475184" cy="1475184"/>
            <a:chOff x="5692787" y="2518798"/>
            <a:chExt cx="1106388" cy="1106388"/>
          </a:xfrm>
        </p:grpSpPr>
        <p:sp>
          <p:nvSpPr>
            <p:cNvPr id="106" name="Rounded Rectangle 105"/>
            <p:cNvSpPr/>
            <p:nvPr/>
          </p:nvSpPr>
          <p:spPr bwMode="auto">
            <a:xfrm rot="20700000">
              <a:off x="5692787" y="2518798"/>
              <a:ext cx="1106388" cy="1106388"/>
            </a:xfrm>
            <a:prstGeom prst="roundRect">
              <a:avLst>
                <a:gd name="adj" fmla="val 13671"/>
              </a:avLst>
            </a:prstGeom>
            <a:solidFill>
              <a:schemeClr val="accent4"/>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991B1E"/>
                </a:solidFill>
                <a:effectLst/>
                <a:uLnTx/>
                <a:uFillTx/>
                <a:latin typeface="Calibri" panose="020F0502020204030204"/>
                <a:ea typeface="+mn-ea"/>
                <a:cs typeface="+mn-cs"/>
              </a:endParaRPr>
            </a:p>
          </p:txBody>
        </p:sp>
        <p:grpSp>
          <p:nvGrpSpPr>
            <p:cNvPr id="152" name="Group 151"/>
            <p:cNvGrpSpPr/>
            <p:nvPr/>
          </p:nvGrpSpPr>
          <p:grpSpPr>
            <a:xfrm>
              <a:off x="5927732" y="2833493"/>
              <a:ext cx="636501" cy="477000"/>
              <a:chOff x="4932363" y="1844676"/>
              <a:chExt cx="2705102" cy="2027238"/>
            </a:xfrm>
            <a:solidFill>
              <a:schemeClr val="bg1"/>
            </a:solidFill>
          </p:grpSpPr>
          <p:sp>
            <p:nvSpPr>
              <p:cNvPr id="153" name="Freeform 23"/>
              <p:cNvSpPr>
                <a:spLocks noEditPoints="1"/>
              </p:cNvSpPr>
              <p:nvPr/>
            </p:nvSpPr>
            <p:spPr bwMode="auto">
              <a:xfrm>
                <a:off x="4932363" y="1844676"/>
                <a:ext cx="2217733" cy="2027238"/>
              </a:xfrm>
              <a:custGeom>
                <a:avLst/>
                <a:gdLst>
                  <a:gd name="T0" fmla="*/ 2556 w 2793"/>
                  <a:gd name="T1" fmla="*/ 1224 h 2555"/>
                  <a:gd name="T2" fmla="*/ 2621 w 2793"/>
                  <a:gd name="T3" fmla="*/ 1105 h 2555"/>
                  <a:gd name="T4" fmla="*/ 2598 w 2793"/>
                  <a:gd name="T5" fmla="*/ 969 h 2555"/>
                  <a:gd name="T6" fmla="*/ 2499 w 2793"/>
                  <a:gd name="T7" fmla="*/ 878 h 2555"/>
                  <a:gd name="T8" fmla="*/ 364 w 2793"/>
                  <a:gd name="T9" fmla="*/ 687 h 2555"/>
                  <a:gd name="T10" fmla="*/ 237 w 2793"/>
                  <a:gd name="T11" fmla="*/ 785 h 2555"/>
                  <a:gd name="T12" fmla="*/ 174 w 2793"/>
                  <a:gd name="T13" fmla="*/ 936 h 2555"/>
                  <a:gd name="T14" fmla="*/ 182 w 2793"/>
                  <a:gd name="T15" fmla="*/ 1243 h 2555"/>
                  <a:gd name="T16" fmla="*/ 264 w 2793"/>
                  <a:gd name="T17" fmla="*/ 1383 h 2555"/>
                  <a:gd name="T18" fmla="*/ 403 w 2793"/>
                  <a:gd name="T19" fmla="*/ 1464 h 2555"/>
                  <a:gd name="T20" fmla="*/ 785 w 2793"/>
                  <a:gd name="T21" fmla="*/ 662 h 2555"/>
                  <a:gd name="T22" fmla="*/ 2164 w 2793"/>
                  <a:gd name="T23" fmla="*/ 346 h 2555"/>
                  <a:gd name="T24" fmla="*/ 1871 w 2793"/>
                  <a:gd name="T25" fmla="*/ 497 h 2555"/>
                  <a:gd name="T26" fmla="*/ 1624 w 2793"/>
                  <a:gd name="T27" fmla="*/ 591 h 2555"/>
                  <a:gd name="T28" fmla="*/ 1416 w 2793"/>
                  <a:gd name="T29" fmla="*/ 641 h 2555"/>
                  <a:gd name="T30" fmla="*/ 1241 w 2793"/>
                  <a:gd name="T31" fmla="*/ 660 h 2555"/>
                  <a:gd name="T32" fmla="*/ 955 w 2793"/>
                  <a:gd name="T33" fmla="*/ 1476 h 2555"/>
                  <a:gd name="T34" fmla="*/ 1433 w 2793"/>
                  <a:gd name="T35" fmla="*/ 1491 h 2555"/>
                  <a:gd name="T36" fmla="*/ 1739 w 2793"/>
                  <a:gd name="T37" fmla="*/ 1550 h 2555"/>
                  <a:gd name="T38" fmla="*/ 1989 w 2793"/>
                  <a:gd name="T39" fmla="*/ 1640 h 2555"/>
                  <a:gd name="T40" fmla="*/ 2184 w 2793"/>
                  <a:gd name="T41" fmla="*/ 1744 h 2555"/>
                  <a:gd name="T42" fmla="*/ 2328 w 2793"/>
                  <a:gd name="T43" fmla="*/ 1848 h 2555"/>
                  <a:gd name="T44" fmla="*/ 2453 w 2793"/>
                  <a:gd name="T45" fmla="*/ 9 h 2555"/>
                  <a:gd name="T46" fmla="*/ 2497 w 2793"/>
                  <a:gd name="T47" fmla="*/ 66 h 2555"/>
                  <a:gd name="T48" fmla="*/ 2586 w 2793"/>
                  <a:gd name="T49" fmla="*/ 730 h 2555"/>
                  <a:gd name="T50" fmla="*/ 2724 w 2793"/>
                  <a:gd name="T51" fmla="*/ 849 h 2555"/>
                  <a:gd name="T52" fmla="*/ 2791 w 2793"/>
                  <a:gd name="T53" fmla="*/ 1021 h 2555"/>
                  <a:gd name="T54" fmla="*/ 2767 w 2793"/>
                  <a:gd name="T55" fmla="*/ 1209 h 2555"/>
                  <a:gd name="T56" fmla="*/ 2662 w 2793"/>
                  <a:gd name="T57" fmla="*/ 1357 h 2555"/>
                  <a:gd name="T58" fmla="*/ 2499 w 2793"/>
                  <a:gd name="T59" fmla="*/ 1441 h 2555"/>
                  <a:gd name="T60" fmla="*/ 2476 w 2793"/>
                  <a:gd name="T61" fmla="*/ 2112 h 2555"/>
                  <a:gd name="T62" fmla="*/ 2414 w 2793"/>
                  <a:gd name="T63" fmla="*/ 2139 h 2555"/>
                  <a:gd name="T64" fmla="*/ 2346 w 2793"/>
                  <a:gd name="T65" fmla="*/ 2103 h 2555"/>
                  <a:gd name="T66" fmla="*/ 2315 w 2793"/>
                  <a:gd name="T67" fmla="*/ 2068 h 2555"/>
                  <a:gd name="T68" fmla="*/ 2234 w 2793"/>
                  <a:gd name="T69" fmla="*/ 1992 h 2555"/>
                  <a:gd name="T70" fmla="*/ 2102 w 2793"/>
                  <a:gd name="T71" fmla="*/ 1893 h 2555"/>
                  <a:gd name="T72" fmla="*/ 1912 w 2793"/>
                  <a:gd name="T73" fmla="*/ 1792 h 2555"/>
                  <a:gd name="T74" fmla="*/ 1662 w 2793"/>
                  <a:gd name="T75" fmla="*/ 1706 h 2555"/>
                  <a:gd name="T76" fmla="*/ 1347 w 2793"/>
                  <a:gd name="T77" fmla="*/ 1653 h 2555"/>
                  <a:gd name="T78" fmla="*/ 1325 w 2793"/>
                  <a:gd name="T79" fmla="*/ 2437 h 2555"/>
                  <a:gd name="T80" fmla="*/ 1320 w 2793"/>
                  <a:gd name="T81" fmla="*/ 2511 h 2555"/>
                  <a:gd name="T82" fmla="*/ 1262 w 2793"/>
                  <a:gd name="T83" fmla="*/ 2554 h 2555"/>
                  <a:gd name="T84" fmla="*/ 1190 w 2793"/>
                  <a:gd name="T85" fmla="*/ 2535 h 2555"/>
                  <a:gd name="T86" fmla="*/ 487 w 2793"/>
                  <a:gd name="T87" fmla="*/ 1646 h 2555"/>
                  <a:gd name="T88" fmla="*/ 273 w 2793"/>
                  <a:gd name="T89" fmla="*/ 1596 h 2555"/>
                  <a:gd name="T90" fmla="*/ 107 w 2793"/>
                  <a:gd name="T91" fmla="*/ 1463 h 2555"/>
                  <a:gd name="T92" fmla="*/ 12 w 2793"/>
                  <a:gd name="T93" fmla="*/ 1271 h 2555"/>
                  <a:gd name="T94" fmla="*/ 3 w 2793"/>
                  <a:gd name="T95" fmla="*/ 922 h 2555"/>
                  <a:gd name="T96" fmla="*/ 75 w 2793"/>
                  <a:gd name="T97" fmla="*/ 718 h 2555"/>
                  <a:gd name="T98" fmla="*/ 226 w 2793"/>
                  <a:gd name="T99" fmla="*/ 568 h 2555"/>
                  <a:gd name="T100" fmla="*/ 431 w 2793"/>
                  <a:gd name="T101" fmla="*/ 495 h 2555"/>
                  <a:gd name="T102" fmla="*/ 1234 w 2793"/>
                  <a:gd name="T103" fmla="*/ 490 h 2555"/>
                  <a:gd name="T104" fmla="*/ 1388 w 2793"/>
                  <a:gd name="T105" fmla="*/ 473 h 2555"/>
                  <a:gd name="T106" fmla="*/ 1574 w 2793"/>
                  <a:gd name="T107" fmla="*/ 429 h 2555"/>
                  <a:gd name="T108" fmla="*/ 1794 w 2793"/>
                  <a:gd name="T109" fmla="*/ 345 h 2555"/>
                  <a:gd name="T110" fmla="*/ 2056 w 2793"/>
                  <a:gd name="T111" fmla="*/ 211 h 2555"/>
                  <a:gd name="T112" fmla="*/ 2364 w 2793"/>
                  <a:gd name="T113" fmla="*/ 15 h 2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93" h="2555">
                    <a:moveTo>
                      <a:pt x="2499" y="878"/>
                    </a:moveTo>
                    <a:lnTo>
                      <a:pt x="2499" y="1261"/>
                    </a:lnTo>
                    <a:lnTo>
                      <a:pt x="2530" y="1244"/>
                    </a:lnTo>
                    <a:lnTo>
                      <a:pt x="2556" y="1224"/>
                    </a:lnTo>
                    <a:lnTo>
                      <a:pt x="2579" y="1199"/>
                    </a:lnTo>
                    <a:lnTo>
                      <a:pt x="2598" y="1170"/>
                    </a:lnTo>
                    <a:lnTo>
                      <a:pt x="2612" y="1139"/>
                    </a:lnTo>
                    <a:lnTo>
                      <a:pt x="2621" y="1105"/>
                    </a:lnTo>
                    <a:lnTo>
                      <a:pt x="2624" y="1070"/>
                    </a:lnTo>
                    <a:lnTo>
                      <a:pt x="2621" y="1034"/>
                    </a:lnTo>
                    <a:lnTo>
                      <a:pt x="2612" y="1000"/>
                    </a:lnTo>
                    <a:lnTo>
                      <a:pt x="2598" y="969"/>
                    </a:lnTo>
                    <a:lnTo>
                      <a:pt x="2579" y="940"/>
                    </a:lnTo>
                    <a:lnTo>
                      <a:pt x="2556" y="915"/>
                    </a:lnTo>
                    <a:lnTo>
                      <a:pt x="2530" y="894"/>
                    </a:lnTo>
                    <a:lnTo>
                      <a:pt x="2499" y="878"/>
                    </a:lnTo>
                    <a:close/>
                    <a:moveTo>
                      <a:pt x="487" y="662"/>
                    </a:moveTo>
                    <a:lnTo>
                      <a:pt x="444" y="665"/>
                    </a:lnTo>
                    <a:lnTo>
                      <a:pt x="403" y="673"/>
                    </a:lnTo>
                    <a:lnTo>
                      <a:pt x="364" y="687"/>
                    </a:lnTo>
                    <a:lnTo>
                      <a:pt x="328" y="705"/>
                    </a:lnTo>
                    <a:lnTo>
                      <a:pt x="293" y="728"/>
                    </a:lnTo>
                    <a:lnTo>
                      <a:pt x="264" y="755"/>
                    </a:lnTo>
                    <a:lnTo>
                      <a:pt x="237" y="785"/>
                    </a:lnTo>
                    <a:lnTo>
                      <a:pt x="214" y="819"/>
                    </a:lnTo>
                    <a:lnTo>
                      <a:pt x="195" y="855"/>
                    </a:lnTo>
                    <a:lnTo>
                      <a:pt x="182" y="894"/>
                    </a:lnTo>
                    <a:lnTo>
                      <a:pt x="174" y="936"/>
                    </a:lnTo>
                    <a:lnTo>
                      <a:pt x="171" y="979"/>
                    </a:lnTo>
                    <a:lnTo>
                      <a:pt x="171" y="1160"/>
                    </a:lnTo>
                    <a:lnTo>
                      <a:pt x="174" y="1202"/>
                    </a:lnTo>
                    <a:lnTo>
                      <a:pt x="182" y="1243"/>
                    </a:lnTo>
                    <a:lnTo>
                      <a:pt x="195" y="1283"/>
                    </a:lnTo>
                    <a:lnTo>
                      <a:pt x="214" y="1319"/>
                    </a:lnTo>
                    <a:lnTo>
                      <a:pt x="237" y="1353"/>
                    </a:lnTo>
                    <a:lnTo>
                      <a:pt x="264" y="1383"/>
                    </a:lnTo>
                    <a:lnTo>
                      <a:pt x="293" y="1410"/>
                    </a:lnTo>
                    <a:lnTo>
                      <a:pt x="328" y="1432"/>
                    </a:lnTo>
                    <a:lnTo>
                      <a:pt x="364" y="1451"/>
                    </a:lnTo>
                    <a:lnTo>
                      <a:pt x="403" y="1464"/>
                    </a:lnTo>
                    <a:lnTo>
                      <a:pt x="444" y="1473"/>
                    </a:lnTo>
                    <a:lnTo>
                      <a:pt x="487" y="1476"/>
                    </a:lnTo>
                    <a:lnTo>
                      <a:pt x="785" y="1476"/>
                    </a:lnTo>
                    <a:lnTo>
                      <a:pt x="785" y="662"/>
                    </a:lnTo>
                    <a:lnTo>
                      <a:pt x="487" y="662"/>
                    </a:lnTo>
                    <a:close/>
                    <a:moveTo>
                      <a:pt x="2328" y="245"/>
                    </a:moveTo>
                    <a:lnTo>
                      <a:pt x="2244" y="297"/>
                    </a:lnTo>
                    <a:lnTo>
                      <a:pt x="2164" y="346"/>
                    </a:lnTo>
                    <a:lnTo>
                      <a:pt x="2086" y="389"/>
                    </a:lnTo>
                    <a:lnTo>
                      <a:pt x="2012" y="430"/>
                    </a:lnTo>
                    <a:lnTo>
                      <a:pt x="1941" y="465"/>
                    </a:lnTo>
                    <a:lnTo>
                      <a:pt x="1871" y="497"/>
                    </a:lnTo>
                    <a:lnTo>
                      <a:pt x="1805" y="526"/>
                    </a:lnTo>
                    <a:lnTo>
                      <a:pt x="1742" y="550"/>
                    </a:lnTo>
                    <a:lnTo>
                      <a:pt x="1682" y="572"/>
                    </a:lnTo>
                    <a:lnTo>
                      <a:pt x="1624" y="591"/>
                    </a:lnTo>
                    <a:lnTo>
                      <a:pt x="1569" y="607"/>
                    </a:lnTo>
                    <a:lnTo>
                      <a:pt x="1516" y="621"/>
                    </a:lnTo>
                    <a:lnTo>
                      <a:pt x="1464" y="632"/>
                    </a:lnTo>
                    <a:lnTo>
                      <a:pt x="1416" y="641"/>
                    </a:lnTo>
                    <a:lnTo>
                      <a:pt x="1369" y="648"/>
                    </a:lnTo>
                    <a:lnTo>
                      <a:pt x="1325" y="654"/>
                    </a:lnTo>
                    <a:lnTo>
                      <a:pt x="1282" y="658"/>
                    </a:lnTo>
                    <a:lnTo>
                      <a:pt x="1241" y="660"/>
                    </a:lnTo>
                    <a:lnTo>
                      <a:pt x="1203" y="662"/>
                    </a:lnTo>
                    <a:lnTo>
                      <a:pt x="1165" y="662"/>
                    </a:lnTo>
                    <a:lnTo>
                      <a:pt x="955" y="662"/>
                    </a:lnTo>
                    <a:lnTo>
                      <a:pt x="955" y="1476"/>
                    </a:lnTo>
                    <a:lnTo>
                      <a:pt x="1165" y="1476"/>
                    </a:lnTo>
                    <a:lnTo>
                      <a:pt x="1259" y="1478"/>
                    </a:lnTo>
                    <a:lnTo>
                      <a:pt x="1347" y="1483"/>
                    </a:lnTo>
                    <a:lnTo>
                      <a:pt x="1433" y="1491"/>
                    </a:lnTo>
                    <a:lnTo>
                      <a:pt x="1515" y="1502"/>
                    </a:lnTo>
                    <a:lnTo>
                      <a:pt x="1593" y="1516"/>
                    </a:lnTo>
                    <a:lnTo>
                      <a:pt x="1669" y="1531"/>
                    </a:lnTo>
                    <a:lnTo>
                      <a:pt x="1739" y="1550"/>
                    </a:lnTo>
                    <a:lnTo>
                      <a:pt x="1807" y="1571"/>
                    </a:lnTo>
                    <a:lnTo>
                      <a:pt x="1871" y="1592"/>
                    </a:lnTo>
                    <a:lnTo>
                      <a:pt x="1931" y="1615"/>
                    </a:lnTo>
                    <a:lnTo>
                      <a:pt x="1989" y="1640"/>
                    </a:lnTo>
                    <a:lnTo>
                      <a:pt x="2043" y="1666"/>
                    </a:lnTo>
                    <a:lnTo>
                      <a:pt x="2094" y="1691"/>
                    </a:lnTo>
                    <a:lnTo>
                      <a:pt x="2140" y="1718"/>
                    </a:lnTo>
                    <a:lnTo>
                      <a:pt x="2184" y="1744"/>
                    </a:lnTo>
                    <a:lnTo>
                      <a:pt x="2225" y="1771"/>
                    </a:lnTo>
                    <a:lnTo>
                      <a:pt x="2263" y="1798"/>
                    </a:lnTo>
                    <a:lnTo>
                      <a:pt x="2297" y="1824"/>
                    </a:lnTo>
                    <a:lnTo>
                      <a:pt x="2328" y="1848"/>
                    </a:lnTo>
                    <a:lnTo>
                      <a:pt x="2328" y="245"/>
                    </a:lnTo>
                    <a:close/>
                    <a:moveTo>
                      <a:pt x="2418" y="0"/>
                    </a:moveTo>
                    <a:lnTo>
                      <a:pt x="2436" y="3"/>
                    </a:lnTo>
                    <a:lnTo>
                      <a:pt x="2453" y="9"/>
                    </a:lnTo>
                    <a:lnTo>
                      <a:pt x="2469" y="20"/>
                    </a:lnTo>
                    <a:lnTo>
                      <a:pt x="2482" y="33"/>
                    </a:lnTo>
                    <a:lnTo>
                      <a:pt x="2491" y="49"/>
                    </a:lnTo>
                    <a:lnTo>
                      <a:pt x="2497" y="66"/>
                    </a:lnTo>
                    <a:lnTo>
                      <a:pt x="2499" y="85"/>
                    </a:lnTo>
                    <a:lnTo>
                      <a:pt x="2499" y="699"/>
                    </a:lnTo>
                    <a:lnTo>
                      <a:pt x="2544" y="713"/>
                    </a:lnTo>
                    <a:lnTo>
                      <a:pt x="2586" y="730"/>
                    </a:lnTo>
                    <a:lnTo>
                      <a:pt x="2626" y="754"/>
                    </a:lnTo>
                    <a:lnTo>
                      <a:pt x="2663" y="782"/>
                    </a:lnTo>
                    <a:lnTo>
                      <a:pt x="2695" y="814"/>
                    </a:lnTo>
                    <a:lnTo>
                      <a:pt x="2724" y="849"/>
                    </a:lnTo>
                    <a:lnTo>
                      <a:pt x="2749" y="888"/>
                    </a:lnTo>
                    <a:lnTo>
                      <a:pt x="2767" y="929"/>
                    </a:lnTo>
                    <a:lnTo>
                      <a:pt x="2782" y="975"/>
                    </a:lnTo>
                    <a:lnTo>
                      <a:pt x="2791" y="1021"/>
                    </a:lnTo>
                    <a:lnTo>
                      <a:pt x="2793" y="1070"/>
                    </a:lnTo>
                    <a:lnTo>
                      <a:pt x="2790" y="1118"/>
                    </a:lnTo>
                    <a:lnTo>
                      <a:pt x="2782" y="1165"/>
                    </a:lnTo>
                    <a:lnTo>
                      <a:pt x="2767" y="1209"/>
                    </a:lnTo>
                    <a:lnTo>
                      <a:pt x="2748" y="1251"/>
                    </a:lnTo>
                    <a:lnTo>
                      <a:pt x="2723" y="1290"/>
                    </a:lnTo>
                    <a:lnTo>
                      <a:pt x="2695" y="1326"/>
                    </a:lnTo>
                    <a:lnTo>
                      <a:pt x="2662" y="1357"/>
                    </a:lnTo>
                    <a:lnTo>
                      <a:pt x="2626" y="1385"/>
                    </a:lnTo>
                    <a:lnTo>
                      <a:pt x="2585" y="1408"/>
                    </a:lnTo>
                    <a:lnTo>
                      <a:pt x="2543" y="1427"/>
                    </a:lnTo>
                    <a:lnTo>
                      <a:pt x="2499" y="1441"/>
                    </a:lnTo>
                    <a:lnTo>
                      <a:pt x="2499" y="2054"/>
                    </a:lnTo>
                    <a:lnTo>
                      <a:pt x="2496" y="2075"/>
                    </a:lnTo>
                    <a:lnTo>
                      <a:pt x="2488" y="2094"/>
                    </a:lnTo>
                    <a:lnTo>
                      <a:pt x="2476" y="2112"/>
                    </a:lnTo>
                    <a:lnTo>
                      <a:pt x="2459" y="2125"/>
                    </a:lnTo>
                    <a:lnTo>
                      <a:pt x="2440" y="2134"/>
                    </a:lnTo>
                    <a:lnTo>
                      <a:pt x="2427" y="2138"/>
                    </a:lnTo>
                    <a:lnTo>
                      <a:pt x="2414" y="2139"/>
                    </a:lnTo>
                    <a:lnTo>
                      <a:pt x="2394" y="2136"/>
                    </a:lnTo>
                    <a:lnTo>
                      <a:pt x="2376" y="2129"/>
                    </a:lnTo>
                    <a:lnTo>
                      <a:pt x="2359" y="2119"/>
                    </a:lnTo>
                    <a:lnTo>
                      <a:pt x="2346" y="2103"/>
                    </a:lnTo>
                    <a:lnTo>
                      <a:pt x="2343" y="2099"/>
                    </a:lnTo>
                    <a:lnTo>
                      <a:pt x="2336" y="2092"/>
                    </a:lnTo>
                    <a:lnTo>
                      <a:pt x="2327" y="2082"/>
                    </a:lnTo>
                    <a:lnTo>
                      <a:pt x="2315" y="2068"/>
                    </a:lnTo>
                    <a:lnTo>
                      <a:pt x="2299" y="2052"/>
                    </a:lnTo>
                    <a:lnTo>
                      <a:pt x="2281" y="2033"/>
                    </a:lnTo>
                    <a:lnTo>
                      <a:pt x="2260" y="2014"/>
                    </a:lnTo>
                    <a:lnTo>
                      <a:pt x="2234" y="1992"/>
                    </a:lnTo>
                    <a:lnTo>
                      <a:pt x="2206" y="1968"/>
                    </a:lnTo>
                    <a:lnTo>
                      <a:pt x="2175" y="1943"/>
                    </a:lnTo>
                    <a:lnTo>
                      <a:pt x="2140" y="1919"/>
                    </a:lnTo>
                    <a:lnTo>
                      <a:pt x="2102" y="1893"/>
                    </a:lnTo>
                    <a:lnTo>
                      <a:pt x="2059" y="1867"/>
                    </a:lnTo>
                    <a:lnTo>
                      <a:pt x="2014" y="1841"/>
                    </a:lnTo>
                    <a:lnTo>
                      <a:pt x="1964" y="1816"/>
                    </a:lnTo>
                    <a:lnTo>
                      <a:pt x="1912" y="1792"/>
                    </a:lnTo>
                    <a:lnTo>
                      <a:pt x="1855" y="1768"/>
                    </a:lnTo>
                    <a:lnTo>
                      <a:pt x="1794" y="1745"/>
                    </a:lnTo>
                    <a:lnTo>
                      <a:pt x="1730" y="1724"/>
                    </a:lnTo>
                    <a:lnTo>
                      <a:pt x="1662" y="1706"/>
                    </a:lnTo>
                    <a:lnTo>
                      <a:pt x="1589" y="1688"/>
                    </a:lnTo>
                    <a:lnTo>
                      <a:pt x="1513" y="1674"/>
                    </a:lnTo>
                    <a:lnTo>
                      <a:pt x="1432" y="1663"/>
                    </a:lnTo>
                    <a:lnTo>
                      <a:pt x="1347" y="1653"/>
                    </a:lnTo>
                    <a:lnTo>
                      <a:pt x="1259" y="1648"/>
                    </a:lnTo>
                    <a:lnTo>
                      <a:pt x="1165" y="1646"/>
                    </a:lnTo>
                    <a:lnTo>
                      <a:pt x="997" y="1646"/>
                    </a:lnTo>
                    <a:lnTo>
                      <a:pt x="1325" y="2437"/>
                    </a:lnTo>
                    <a:lnTo>
                      <a:pt x="1330" y="2457"/>
                    </a:lnTo>
                    <a:lnTo>
                      <a:pt x="1330" y="2475"/>
                    </a:lnTo>
                    <a:lnTo>
                      <a:pt x="1327" y="2494"/>
                    </a:lnTo>
                    <a:lnTo>
                      <a:pt x="1320" y="2511"/>
                    </a:lnTo>
                    <a:lnTo>
                      <a:pt x="1309" y="2527"/>
                    </a:lnTo>
                    <a:lnTo>
                      <a:pt x="1295" y="2539"/>
                    </a:lnTo>
                    <a:lnTo>
                      <a:pt x="1277" y="2549"/>
                    </a:lnTo>
                    <a:lnTo>
                      <a:pt x="1262" y="2554"/>
                    </a:lnTo>
                    <a:lnTo>
                      <a:pt x="1245" y="2555"/>
                    </a:lnTo>
                    <a:lnTo>
                      <a:pt x="1226" y="2553"/>
                    </a:lnTo>
                    <a:lnTo>
                      <a:pt x="1207" y="2545"/>
                    </a:lnTo>
                    <a:lnTo>
                      <a:pt x="1190" y="2535"/>
                    </a:lnTo>
                    <a:lnTo>
                      <a:pt x="1176" y="2521"/>
                    </a:lnTo>
                    <a:lnTo>
                      <a:pt x="1167" y="2502"/>
                    </a:lnTo>
                    <a:lnTo>
                      <a:pt x="813" y="1646"/>
                    </a:lnTo>
                    <a:lnTo>
                      <a:pt x="487" y="1646"/>
                    </a:lnTo>
                    <a:lnTo>
                      <a:pt x="431" y="1643"/>
                    </a:lnTo>
                    <a:lnTo>
                      <a:pt x="375" y="1634"/>
                    </a:lnTo>
                    <a:lnTo>
                      <a:pt x="323" y="1618"/>
                    </a:lnTo>
                    <a:lnTo>
                      <a:pt x="273" y="1596"/>
                    </a:lnTo>
                    <a:lnTo>
                      <a:pt x="226" y="1571"/>
                    </a:lnTo>
                    <a:lnTo>
                      <a:pt x="183" y="1539"/>
                    </a:lnTo>
                    <a:lnTo>
                      <a:pt x="143" y="1503"/>
                    </a:lnTo>
                    <a:lnTo>
                      <a:pt x="107" y="1463"/>
                    </a:lnTo>
                    <a:lnTo>
                      <a:pt x="75" y="1420"/>
                    </a:lnTo>
                    <a:lnTo>
                      <a:pt x="50" y="1373"/>
                    </a:lnTo>
                    <a:lnTo>
                      <a:pt x="29" y="1323"/>
                    </a:lnTo>
                    <a:lnTo>
                      <a:pt x="12" y="1271"/>
                    </a:lnTo>
                    <a:lnTo>
                      <a:pt x="3" y="1216"/>
                    </a:lnTo>
                    <a:lnTo>
                      <a:pt x="0" y="1160"/>
                    </a:lnTo>
                    <a:lnTo>
                      <a:pt x="0" y="979"/>
                    </a:lnTo>
                    <a:lnTo>
                      <a:pt x="3" y="922"/>
                    </a:lnTo>
                    <a:lnTo>
                      <a:pt x="12" y="867"/>
                    </a:lnTo>
                    <a:lnTo>
                      <a:pt x="29" y="815"/>
                    </a:lnTo>
                    <a:lnTo>
                      <a:pt x="50" y="764"/>
                    </a:lnTo>
                    <a:lnTo>
                      <a:pt x="75" y="718"/>
                    </a:lnTo>
                    <a:lnTo>
                      <a:pt x="107" y="674"/>
                    </a:lnTo>
                    <a:lnTo>
                      <a:pt x="143" y="634"/>
                    </a:lnTo>
                    <a:lnTo>
                      <a:pt x="183" y="599"/>
                    </a:lnTo>
                    <a:lnTo>
                      <a:pt x="226" y="568"/>
                    </a:lnTo>
                    <a:lnTo>
                      <a:pt x="273" y="541"/>
                    </a:lnTo>
                    <a:lnTo>
                      <a:pt x="323" y="520"/>
                    </a:lnTo>
                    <a:lnTo>
                      <a:pt x="375" y="505"/>
                    </a:lnTo>
                    <a:lnTo>
                      <a:pt x="431" y="495"/>
                    </a:lnTo>
                    <a:lnTo>
                      <a:pt x="487" y="492"/>
                    </a:lnTo>
                    <a:lnTo>
                      <a:pt x="1166" y="492"/>
                    </a:lnTo>
                    <a:lnTo>
                      <a:pt x="1199" y="492"/>
                    </a:lnTo>
                    <a:lnTo>
                      <a:pt x="1234" y="490"/>
                    </a:lnTo>
                    <a:lnTo>
                      <a:pt x="1269" y="487"/>
                    </a:lnTo>
                    <a:lnTo>
                      <a:pt x="1307" y="484"/>
                    </a:lnTo>
                    <a:lnTo>
                      <a:pt x="1346" y="479"/>
                    </a:lnTo>
                    <a:lnTo>
                      <a:pt x="1388" y="473"/>
                    </a:lnTo>
                    <a:lnTo>
                      <a:pt x="1431" y="465"/>
                    </a:lnTo>
                    <a:lnTo>
                      <a:pt x="1477" y="455"/>
                    </a:lnTo>
                    <a:lnTo>
                      <a:pt x="1524" y="443"/>
                    </a:lnTo>
                    <a:lnTo>
                      <a:pt x="1574" y="429"/>
                    </a:lnTo>
                    <a:lnTo>
                      <a:pt x="1625" y="412"/>
                    </a:lnTo>
                    <a:lnTo>
                      <a:pt x="1679" y="392"/>
                    </a:lnTo>
                    <a:lnTo>
                      <a:pt x="1735" y="370"/>
                    </a:lnTo>
                    <a:lnTo>
                      <a:pt x="1794" y="345"/>
                    </a:lnTo>
                    <a:lnTo>
                      <a:pt x="1856" y="317"/>
                    </a:lnTo>
                    <a:lnTo>
                      <a:pt x="1920" y="285"/>
                    </a:lnTo>
                    <a:lnTo>
                      <a:pt x="1987" y="250"/>
                    </a:lnTo>
                    <a:lnTo>
                      <a:pt x="2056" y="211"/>
                    </a:lnTo>
                    <a:lnTo>
                      <a:pt x="2129" y="168"/>
                    </a:lnTo>
                    <a:lnTo>
                      <a:pt x="2204" y="122"/>
                    </a:lnTo>
                    <a:lnTo>
                      <a:pt x="2283" y="70"/>
                    </a:lnTo>
                    <a:lnTo>
                      <a:pt x="2364" y="15"/>
                    </a:lnTo>
                    <a:lnTo>
                      <a:pt x="2382" y="6"/>
                    </a:lnTo>
                    <a:lnTo>
                      <a:pt x="2399" y="1"/>
                    </a:lnTo>
                    <a:lnTo>
                      <a:pt x="2418"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991B1E"/>
                  </a:solidFill>
                  <a:effectLst/>
                  <a:uLnTx/>
                  <a:uFillTx/>
                  <a:latin typeface="Calibri" panose="020F0502020204030204"/>
                  <a:ea typeface="+mn-ea"/>
                  <a:cs typeface="+mn-cs"/>
                </a:endParaRPr>
              </a:p>
            </p:txBody>
          </p:sp>
          <p:sp>
            <p:nvSpPr>
              <p:cNvPr id="154" name="Freeform 24"/>
              <p:cNvSpPr>
                <a:spLocks/>
              </p:cNvSpPr>
              <p:nvPr/>
            </p:nvSpPr>
            <p:spPr bwMode="auto">
              <a:xfrm>
                <a:off x="7237415" y="2625724"/>
                <a:ext cx="400050" cy="136526"/>
              </a:xfrm>
              <a:custGeom>
                <a:avLst/>
                <a:gdLst>
                  <a:gd name="T0" fmla="*/ 85 w 505"/>
                  <a:gd name="T1" fmla="*/ 0 h 172"/>
                  <a:gd name="T2" fmla="*/ 419 w 505"/>
                  <a:gd name="T3" fmla="*/ 0 h 172"/>
                  <a:gd name="T4" fmla="*/ 442 w 505"/>
                  <a:gd name="T5" fmla="*/ 3 h 172"/>
                  <a:gd name="T6" fmla="*/ 463 w 505"/>
                  <a:gd name="T7" fmla="*/ 11 h 172"/>
                  <a:gd name="T8" fmla="*/ 479 w 505"/>
                  <a:gd name="T9" fmla="*/ 25 h 172"/>
                  <a:gd name="T10" fmla="*/ 493 w 505"/>
                  <a:gd name="T11" fmla="*/ 42 h 172"/>
                  <a:gd name="T12" fmla="*/ 502 w 505"/>
                  <a:gd name="T13" fmla="*/ 62 h 172"/>
                  <a:gd name="T14" fmla="*/ 505 w 505"/>
                  <a:gd name="T15" fmla="*/ 86 h 172"/>
                  <a:gd name="T16" fmla="*/ 502 w 505"/>
                  <a:gd name="T17" fmla="*/ 109 h 172"/>
                  <a:gd name="T18" fmla="*/ 493 w 505"/>
                  <a:gd name="T19" fmla="*/ 129 h 172"/>
                  <a:gd name="T20" fmla="*/ 479 w 505"/>
                  <a:gd name="T21" fmla="*/ 146 h 172"/>
                  <a:gd name="T22" fmla="*/ 463 w 505"/>
                  <a:gd name="T23" fmla="*/ 159 h 172"/>
                  <a:gd name="T24" fmla="*/ 442 w 505"/>
                  <a:gd name="T25" fmla="*/ 168 h 172"/>
                  <a:gd name="T26" fmla="*/ 419 w 505"/>
                  <a:gd name="T27" fmla="*/ 172 h 172"/>
                  <a:gd name="T28" fmla="*/ 85 w 505"/>
                  <a:gd name="T29" fmla="*/ 172 h 172"/>
                  <a:gd name="T30" fmla="*/ 63 w 505"/>
                  <a:gd name="T31" fmla="*/ 168 h 172"/>
                  <a:gd name="T32" fmla="*/ 42 w 505"/>
                  <a:gd name="T33" fmla="*/ 159 h 172"/>
                  <a:gd name="T34" fmla="*/ 26 w 505"/>
                  <a:gd name="T35" fmla="*/ 146 h 172"/>
                  <a:gd name="T36" fmla="*/ 12 w 505"/>
                  <a:gd name="T37" fmla="*/ 129 h 172"/>
                  <a:gd name="T38" fmla="*/ 3 w 505"/>
                  <a:gd name="T39" fmla="*/ 109 h 172"/>
                  <a:gd name="T40" fmla="*/ 0 w 505"/>
                  <a:gd name="T41" fmla="*/ 86 h 172"/>
                  <a:gd name="T42" fmla="*/ 3 w 505"/>
                  <a:gd name="T43" fmla="*/ 63 h 172"/>
                  <a:gd name="T44" fmla="*/ 12 w 505"/>
                  <a:gd name="T45" fmla="*/ 42 h 172"/>
                  <a:gd name="T46" fmla="*/ 26 w 505"/>
                  <a:gd name="T47" fmla="*/ 25 h 172"/>
                  <a:gd name="T48" fmla="*/ 42 w 505"/>
                  <a:gd name="T49" fmla="*/ 11 h 172"/>
                  <a:gd name="T50" fmla="*/ 63 w 505"/>
                  <a:gd name="T51" fmla="*/ 3 h 172"/>
                  <a:gd name="T52" fmla="*/ 85 w 505"/>
                  <a:gd name="T53"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5" h="172">
                    <a:moveTo>
                      <a:pt x="85" y="0"/>
                    </a:moveTo>
                    <a:lnTo>
                      <a:pt x="419" y="0"/>
                    </a:lnTo>
                    <a:lnTo>
                      <a:pt x="442" y="3"/>
                    </a:lnTo>
                    <a:lnTo>
                      <a:pt x="463" y="11"/>
                    </a:lnTo>
                    <a:lnTo>
                      <a:pt x="479" y="25"/>
                    </a:lnTo>
                    <a:lnTo>
                      <a:pt x="493" y="42"/>
                    </a:lnTo>
                    <a:lnTo>
                      <a:pt x="502" y="62"/>
                    </a:lnTo>
                    <a:lnTo>
                      <a:pt x="505" y="86"/>
                    </a:lnTo>
                    <a:lnTo>
                      <a:pt x="502" y="109"/>
                    </a:lnTo>
                    <a:lnTo>
                      <a:pt x="493" y="129"/>
                    </a:lnTo>
                    <a:lnTo>
                      <a:pt x="479" y="146"/>
                    </a:lnTo>
                    <a:lnTo>
                      <a:pt x="463" y="159"/>
                    </a:lnTo>
                    <a:lnTo>
                      <a:pt x="442" y="168"/>
                    </a:lnTo>
                    <a:lnTo>
                      <a:pt x="419" y="172"/>
                    </a:lnTo>
                    <a:lnTo>
                      <a:pt x="85" y="172"/>
                    </a:lnTo>
                    <a:lnTo>
                      <a:pt x="63" y="168"/>
                    </a:lnTo>
                    <a:lnTo>
                      <a:pt x="42" y="159"/>
                    </a:lnTo>
                    <a:lnTo>
                      <a:pt x="26" y="146"/>
                    </a:lnTo>
                    <a:lnTo>
                      <a:pt x="12" y="129"/>
                    </a:lnTo>
                    <a:lnTo>
                      <a:pt x="3" y="109"/>
                    </a:lnTo>
                    <a:lnTo>
                      <a:pt x="0" y="86"/>
                    </a:lnTo>
                    <a:lnTo>
                      <a:pt x="3" y="63"/>
                    </a:lnTo>
                    <a:lnTo>
                      <a:pt x="12" y="42"/>
                    </a:lnTo>
                    <a:lnTo>
                      <a:pt x="26" y="25"/>
                    </a:lnTo>
                    <a:lnTo>
                      <a:pt x="42" y="11"/>
                    </a:lnTo>
                    <a:lnTo>
                      <a:pt x="63" y="3"/>
                    </a:lnTo>
                    <a:lnTo>
                      <a:pt x="85"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991B1E"/>
                  </a:solidFill>
                  <a:effectLst/>
                  <a:uLnTx/>
                  <a:uFillTx/>
                  <a:latin typeface="Calibri" panose="020F0502020204030204"/>
                  <a:ea typeface="+mn-ea"/>
                  <a:cs typeface="+mn-cs"/>
                </a:endParaRPr>
              </a:p>
            </p:txBody>
          </p:sp>
          <p:sp>
            <p:nvSpPr>
              <p:cNvPr id="155" name="Freeform 25"/>
              <p:cNvSpPr>
                <a:spLocks/>
              </p:cNvSpPr>
              <p:nvPr/>
            </p:nvSpPr>
            <p:spPr bwMode="auto">
              <a:xfrm>
                <a:off x="7207250" y="2290763"/>
                <a:ext cx="390525" cy="236538"/>
              </a:xfrm>
              <a:custGeom>
                <a:avLst/>
                <a:gdLst>
                  <a:gd name="T0" fmla="*/ 415 w 492"/>
                  <a:gd name="T1" fmla="*/ 0 h 296"/>
                  <a:gd name="T2" fmla="*/ 432 w 492"/>
                  <a:gd name="T3" fmla="*/ 3 h 296"/>
                  <a:gd name="T4" fmla="*/ 450 w 492"/>
                  <a:gd name="T5" fmla="*/ 10 h 296"/>
                  <a:gd name="T6" fmla="*/ 465 w 492"/>
                  <a:gd name="T7" fmla="*/ 21 h 296"/>
                  <a:gd name="T8" fmla="*/ 478 w 492"/>
                  <a:gd name="T9" fmla="*/ 36 h 296"/>
                  <a:gd name="T10" fmla="*/ 487 w 492"/>
                  <a:gd name="T11" fmla="*/ 53 h 296"/>
                  <a:gd name="T12" fmla="*/ 492 w 492"/>
                  <a:gd name="T13" fmla="*/ 72 h 296"/>
                  <a:gd name="T14" fmla="*/ 492 w 492"/>
                  <a:gd name="T15" fmla="*/ 92 h 296"/>
                  <a:gd name="T16" fmla="*/ 489 w 492"/>
                  <a:gd name="T17" fmla="*/ 109 h 296"/>
                  <a:gd name="T18" fmla="*/ 482 w 492"/>
                  <a:gd name="T19" fmla="*/ 127 h 296"/>
                  <a:gd name="T20" fmla="*/ 471 w 492"/>
                  <a:gd name="T21" fmla="*/ 142 h 296"/>
                  <a:gd name="T22" fmla="*/ 456 w 492"/>
                  <a:gd name="T23" fmla="*/ 155 h 296"/>
                  <a:gd name="T24" fmla="*/ 439 w 492"/>
                  <a:gd name="T25" fmla="*/ 164 h 296"/>
                  <a:gd name="T26" fmla="*/ 116 w 492"/>
                  <a:gd name="T27" fmla="*/ 290 h 296"/>
                  <a:gd name="T28" fmla="*/ 101 w 492"/>
                  <a:gd name="T29" fmla="*/ 294 h 296"/>
                  <a:gd name="T30" fmla="*/ 85 w 492"/>
                  <a:gd name="T31" fmla="*/ 296 h 296"/>
                  <a:gd name="T32" fmla="*/ 65 w 492"/>
                  <a:gd name="T33" fmla="*/ 293 h 296"/>
                  <a:gd name="T34" fmla="*/ 46 w 492"/>
                  <a:gd name="T35" fmla="*/ 287 h 296"/>
                  <a:gd name="T36" fmla="*/ 29 w 492"/>
                  <a:gd name="T37" fmla="*/ 275 h 296"/>
                  <a:gd name="T38" fmla="*/ 15 w 492"/>
                  <a:gd name="T39" fmla="*/ 260 h 296"/>
                  <a:gd name="T40" fmla="*/ 6 w 492"/>
                  <a:gd name="T41" fmla="*/ 241 h 296"/>
                  <a:gd name="T42" fmla="*/ 0 w 492"/>
                  <a:gd name="T43" fmla="*/ 223 h 296"/>
                  <a:gd name="T44" fmla="*/ 0 w 492"/>
                  <a:gd name="T45" fmla="*/ 203 h 296"/>
                  <a:gd name="T46" fmla="*/ 4 w 492"/>
                  <a:gd name="T47" fmla="*/ 186 h 296"/>
                  <a:gd name="T48" fmla="*/ 11 w 492"/>
                  <a:gd name="T49" fmla="*/ 168 h 296"/>
                  <a:gd name="T50" fmla="*/ 22 w 492"/>
                  <a:gd name="T51" fmla="*/ 154 h 296"/>
                  <a:gd name="T52" fmla="*/ 37 w 492"/>
                  <a:gd name="T53" fmla="*/ 141 h 296"/>
                  <a:gd name="T54" fmla="*/ 53 w 492"/>
                  <a:gd name="T55" fmla="*/ 132 h 296"/>
                  <a:gd name="T56" fmla="*/ 377 w 492"/>
                  <a:gd name="T57" fmla="*/ 5 h 296"/>
                  <a:gd name="T58" fmla="*/ 395 w 492"/>
                  <a:gd name="T59" fmla="*/ 0 h 296"/>
                  <a:gd name="T60" fmla="*/ 415 w 492"/>
                  <a:gd name="T61"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2" h="296">
                    <a:moveTo>
                      <a:pt x="415" y="0"/>
                    </a:moveTo>
                    <a:lnTo>
                      <a:pt x="432" y="3"/>
                    </a:lnTo>
                    <a:lnTo>
                      <a:pt x="450" y="10"/>
                    </a:lnTo>
                    <a:lnTo>
                      <a:pt x="465" y="21"/>
                    </a:lnTo>
                    <a:lnTo>
                      <a:pt x="478" y="36"/>
                    </a:lnTo>
                    <a:lnTo>
                      <a:pt x="487" y="53"/>
                    </a:lnTo>
                    <a:lnTo>
                      <a:pt x="492" y="72"/>
                    </a:lnTo>
                    <a:lnTo>
                      <a:pt x="492" y="92"/>
                    </a:lnTo>
                    <a:lnTo>
                      <a:pt x="489" y="109"/>
                    </a:lnTo>
                    <a:lnTo>
                      <a:pt x="482" y="127"/>
                    </a:lnTo>
                    <a:lnTo>
                      <a:pt x="471" y="142"/>
                    </a:lnTo>
                    <a:lnTo>
                      <a:pt x="456" y="155"/>
                    </a:lnTo>
                    <a:lnTo>
                      <a:pt x="439" y="164"/>
                    </a:lnTo>
                    <a:lnTo>
                      <a:pt x="116" y="290"/>
                    </a:lnTo>
                    <a:lnTo>
                      <a:pt x="101" y="294"/>
                    </a:lnTo>
                    <a:lnTo>
                      <a:pt x="85" y="296"/>
                    </a:lnTo>
                    <a:lnTo>
                      <a:pt x="65" y="293"/>
                    </a:lnTo>
                    <a:lnTo>
                      <a:pt x="46" y="287"/>
                    </a:lnTo>
                    <a:lnTo>
                      <a:pt x="29" y="275"/>
                    </a:lnTo>
                    <a:lnTo>
                      <a:pt x="15" y="260"/>
                    </a:lnTo>
                    <a:lnTo>
                      <a:pt x="6" y="241"/>
                    </a:lnTo>
                    <a:lnTo>
                      <a:pt x="0" y="223"/>
                    </a:lnTo>
                    <a:lnTo>
                      <a:pt x="0" y="203"/>
                    </a:lnTo>
                    <a:lnTo>
                      <a:pt x="4" y="186"/>
                    </a:lnTo>
                    <a:lnTo>
                      <a:pt x="11" y="168"/>
                    </a:lnTo>
                    <a:lnTo>
                      <a:pt x="22" y="154"/>
                    </a:lnTo>
                    <a:lnTo>
                      <a:pt x="37" y="141"/>
                    </a:lnTo>
                    <a:lnTo>
                      <a:pt x="53" y="132"/>
                    </a:lnTo>
                    <a:lnTo>
                      <a:pt x="377" y="5"/>
                    </a:lnTo>
                    <a:lnTo>
                      <a:pt x="395" y="0"/>
                    </a:lnTo>
                    <a:lnTo>
                      <a:pt x="415"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991B1E"/>
                  </a:solidFill>
                  <a:effectLst/>
                  <a:uLnTx/>
                  <a:uFillTx/>
                  <a:latin typeface="Calibri" panose="020F0502020204030204"/>
                  <a:ea typeface="+mn-ea"/>
                  <a:cs typeface="+mn-cs"/>
                </a:endParaRPr>
              </a:p>
            </p:txBody>
          </p:sp>
          <p:sp>
            <p:nvSpPr>
              <p:cNvPr id="156" name="Freeform 26"/>
              <p:cNvSpPr>
                <a:spLocks/>
              </p:cNvSpPr>
              <p:nvPr/>
            </p:nvSpPr>
            <p:spPr bwMode="auto">
              <a:xfrm>
                <a:off x="7207250" y="2859088"/>
                <a:ext cx="390525" cy="234950"/>
              </a:xfrm>
              <a:custGeom>
                <a:avLst/>
                <a:gdLst>
                  <a:gd name="T0" fmla="*/ 79 w 493"/>
                  <a:gd name="T1" fmla="*/ 0 h 297"/>
                  <a:gd name="T2" fmla="*/ 98 w 493"/>
                  <a:gd name="T3" fmla="*/ 1 h 297"/>
                  <a:gd name="T4" fmla="*/ 117 w 493"/>
                  <a:gd name="T5" fmla="*/ 7 h 297"/>
                  <a:gd name="T6" fmla="*/ 440 w 493"/>
                  <a:gd name="T7" fmla="*/ 133 h 297"/>
                  <a:gd name="T8" fmla="*/ 457 w 493"/>
                  <a:gd name="T9" fmla="*/ 142 h 297"/>
                  <a:gd name="T10" fmla="*/ 472 w 493"/>
                  <a:gd name="T11" fmla="*/ 155 h 297"/>
                  <a:gd name="T12" fmla="*/ 483 w 493"/>
                  <a:gd name="T13" fmla="*/ 170 h 297"/>
                  <a:gd name="T14" fmla="*/ 490 w 493"/>
                  <a:gd name="T15" fmla="*/ 187 h 297"/>
                  <a:gd name="T16" fmla="*/ 493 w 493"/>
                  <a:gd name="T17" fmla="*/ 205 h 297"/>
                  <a:gd name="T18" fmla="*/ 493 w 493"/>
                  <a:gd name="T19" fmla="*/ 224 h 297"/>
                  <a:gd name="T20" fmla="*/ 488 w 493"/>
                  <a:gd name="T21" fmla="*/ 243 h 297"/>
                  <a:gd name="T22" fmla="*/ 478 w 493"/>
                  <a:gd name="T23" fmla="*/ 262 h 297"/>
                  <a:gd name="T24" fmla="*/ 464 w 493"/>
                  <a:gd name="T25" fmla="*/ 276 h 297"/>
                  <a:gd name="T26" fmla="*/ 448 w 493"/>
                  <a:gd name="T27" fmla="*/ 287 h 297"/>
                  <a:gd name="T28" fmla="*/ 428 w 493"/>
                  <a:gd name="T29" fmla="*/ 295 h 297"/>
                  <a:gd name="T30" fmla="*/ 409 w 493"/>
                  <a:gd name="T31" fmla="*/ 297 h 297"/>
                  <a:gd name="T32" fmla="*/ 393 w 493"/>
                  <a:gd name="T33" fmla="*/ 296 h 297"/>
                  <a:gd name="T34" fmla="*/ 378 w 493"/>
                  <a:gd name="T35" fmla="*/ 292 h 297"/>
                  <a:gd name="T36" fmla="*/ 54 w 493"/>
                  <a:gd name="T37" fmla="*/ 165 h 297"/>
                  <a:gd name="T38" fmla="*/ 37 w 493"/>
                  <a:gd name="T39" fmla="*/ 155 h 297"/>
                  <a:gd name="T40" fmla="*/ 22 w 493"/>
                  <a:gd name="T41" fmla="*/ 143 h 297"/>
                  <a:gd name="T42" fmla="*/ 12 w 493"/>
                  <a:gd name="T43" fmla="*/ 128 h 297"/>
                  <a:gd name="T44" fmla="*/ 5 w 493"/>
                  <a:gd name="T45" fmla="*/ 111 h 297"/>
                  <a:gd name="T46" fmla="*/ 0 w 493"/>
                  <a:gd name="T47" fmla="*/ 92 h 297"/>
                  <a:gd name="T48" fmla="*/ 1 w 493"/>
                  <a:gd name="T49" fmla="*/ 74 h 297"/>
                  <a:gd name="T50" fmla="*/ 7 w 493"/>
                  <a:gd name="T51" fmla="*/ 54 h 297"/>
                  <a:gd name="T52" fmla="*/ 16 w 493"/>
                  <a:gd name="T53" fmla="*/ 38 h 297"/>
                  <a:gd name="T54" fmla="*/ 28 w 493"/>
                  <a:gd name="T55" fmla="*/ 23 h 297"/>
                  <a:gd name="T56" fmla="*/ 44 w 493"/>
                  <a:gd name="T57" fmla="*/ 12 h 297"/>
                  <a:gd name="T58" fmla="*/ 60 w 493"/>
                  <a:gd name="T59" fmla="*/ 5 h 297"/>
                  <a:gd name="T60" fmla="*/ 79 w 493"/>
                  <a:gd name="T61"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3" h="297">
                    <a:moveTo>
                      <a:pt x="79" y="0"/>
                    </a:moveTo>
                    <a:lnTo>
                      <a:pt x="98" y="1"/>
                    </a:lnTo>
                    <a:lnTo>
                      <a:pt x="117" y="7"/>
                    </a:lnTo>
                    <a:lnTo>
                      <a:pt x="440" y="133"/>
                    </a:lnTo>
                    <a:lnTo>
                      <a:pt x="457" y="142"/>
                    </a:lnTo>
                    <a:lnTo>
                      <a:pt x="472" y="155"/>
                    </a:lnTo>
                    <a:lnTo>
                      <a:pt x="483" y="170"/>
                    </a:lnTo>
                    <a:lnTo>
                      <a:pt x="490" y="187"/>
                    </a:lnTo>
                    <a:lnTo>
                      <a:pt x="493" y="205"/>
                    </a:lnTo>
                    <a:lnTo>
                      <a:pt x="493" y="224"/>
                    </a:lnTo>
                    <a:lnTo>
                      <a:pt x="488" y="243"/>
                    </a:lnTo>
                    <a:lnTo>
                      <a:pt x="478" y="262"/>
                    </a:lnTo>
                    <a:lnTo>
                      <a:pt x="464" y="276"/>
                    </a:lnTo>
                    <a:lnTo>
                      <a:pt x="448" y="287"/>
                    </a:lnTo>
                    <a:lnTo>
                      <a:pt x="428" y="295"/>
                    </a:lnTo>
                    <a:lnTo>
                      <a:pt x="409" y="297"/>
                    </a:lnTo>
                    <a:lnTo>
                      <a:pt x="393" y="296"/>
                    </a:lnTo>
                    <a:lnTo>
                      <a:pt x="378" y="292"/>
                    </a:lnTo>
                    <a:lnTo>
                      <a:pt x="54" y="165"/>
                    </a:lnTo>
                    <a:lnTo>
                      <a:pt x="37" y="155"/>
                    </a:lnTo>
                    <a:lnTo>
                      <a:pt x="22" y="143"/>
                    </a:lnTo>
                    <a:lnTo>
                      <a:pt x="12" y="128"/>
                    </a:lnTo>
                    <a:lnTo>
                      <a:pt x="5" y="111"/>
                    </a:lnTo>
                    <a:lnTo>
                      <a:pt x="0" y="92"/>
                    </a:lnTo>
                    <a:lnTo>
                      <a:pt x="1" y="74"/>
                    </a:lnTo>
                    <a:lnTo>
                      <a:pt x="7" y="54"/>
                    </a:lnTo>
                    <a:lnTo>
                      <a:pt x="16" y="38"/>
                    </a:lnTo>
                    <a:lnTo>
                      <a:pt x="28" y="23"/>
                    </a:lnTo>
                    <a:lnTo>
                      <a:pt x="44" y="12"/>
                    </a:lnTo>
                    <a:lnTo>
                      <a:pt x="60" y="5"/>
                    </a:lnTo>
                    <a:lnTo>
                      <a:pt x="79" y="0"/>
                    </a:lnTo>
                    <a:close/>
                  </a:path>
                </a:pathLst>
              </a:custGeom>
              <a:grpFill/>
              <a:ln w="0">
                <a:noFill/>
                <a:prstDash val="solid"/>
                <a:round/>
                <a:headEnd/>
                <a:tailEnd/>
              </a:ln>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991B1E"/>
                  </a:solidFill>
                  <a:effectLst/>
                  <a:uLnTx/>
                  <a:uFillTx/>
                  <a:latin typeface="Calibri" panose="020F0502020204030204"/>
                  <a:ea typeface="+mn-ea"/>
                  <a:cs typeface="+mn-cs"/>
                </a:endParaRPr>
              </a:p>
            </p:txBody>
          </p:sp>
        </p:grpSp>
      </p:grpSp>
      <p:grpSp>
        <p:nvGrpSpPr>
          <p:cNvPr id="17" name="Group 16"/>
          <p:cNvGrpSpPr/>
          <p:nvPr/>
        </p:nvGrpSpPr>
        <p:grpSpPr>
          <a:xfrm>
            <a:off x="2074824" y="4717453"/>
            <a:ext cx="262467" cy="704795"/>
            <a:chOff x="1138595" y="3562350"/>
            <a:chExt cx="196850" cy="528596"/>
          </a:xfrm>
        </p:grpSpPr>
        <p:sp>
          <p:nvSpPr>
            <p:cNvPr id="186" name="Oval 185"/>
            <p:cNvSpPr/>
            <p:nvPr/>
          </p:nvSpPr>
          <p:spPr bwMode="auto">
            <a:xfrm>
              <a:off x="1138595" y="3894096"/>
              <a:ext cx="196850" cy="196850"/>
            </a:xfrm>
            <a:prstGeom prst="ellipse">
              <a:avLst/>
            </a:prstGeom>
            <a:solidFill>
              <a:schemeClr val="accent1"/>
            </a:solidFill>
            <a:ln w="2857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991B1E"/>
                </a:solidFill>
                <a:effectLst/>
                <a:uLnTx/>
                <a:uFillTx/>
                <a:latin typeface="Calibri" panose="020F0502020204030204"/>
                <a:ea typeface="+mn-ea"/>
                <a:cs typeface="+mn-cs"/>
              </a:endParaRPr>
            </a:p>
          </p:txBody>
        </p:sp>
        <p:cxnSp>
          <p:nvCxnSpPr>
            <p:cNvPr id="187" name="Straight Connector 186"/>
            <p:cNvCxnSpPr>
              <a:endCxn id="186" idx="0"/>
            </p:cNvCxnSpPr>
            <p:nvPr/>
          </p:nvCxnSpPr>
          <p:spPr>
            <a:xfrm>
              <a:off x="1237020" y="3562350"/>
              <a:ext cx="0" cy="331746"/>
            </a:xfrm>
            <a:prstGeom prst="line">
              <a:avLst/>
            </a:prstGeom>
            <a:ln w="190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88" name="Group 187"/>
          <p:cNvGrpSpPr/>
          <p:nvPr/>
        </p:nvGrpSpPr>
        <p:grpSpPr>
          <a:xfrm>
            <a:off x="4319620" y="4717453"/>
            <a:ext cx="262467" cy="704795"/>
            <a:chOff x="1138595" y="3562350"/>
            <a:chExt cx="196850" cy="528596"/>
          </a:xfrm>
        </p:grpSpPr>
        <p:sp>
          <p:nvSpPr>
            <p:cNvPr id="189" name="Oval 188"/>
            <p:cNvSpPr/>
            <p:nvPr/>
          </p:nvSpPr>
          <p:spPr bwMode="auto">
            <a:xfrm>
              <a:off x="1138595" y="3894096"/>
              <a:ext cx="196850" cy="196850"/>
            </a:xfrm>
            <a:prstGeom prst="ellipse">
              <a:avLst/>
            </a:prstGeom>
            <a:solidFill>
              <a:schemeClr val="accent2"/>
            </a:solidFill>
            <a:ln w="2857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991B1E"/>
                </a:solidFill>
                <a:effectLst/>
                <a:uLnTx/>
                <a:uFillTx/>
                <a:latin typeface="Calibri" panose="020F0502020204030204"/>
                <a:ea typeface="+mn-ea"/>
                <a:cs typeface="+mn-cs"/>
              </a:endParaRPr>
            </a:p>
          </p:txBody>
        </p:sp>
        <p:cxnSp>
          <p:nvCxnSpPr>
            <p:cNvPr id="190" name="Straight Connector 189"/>
            <p:cNvCxnSpPr>
              <a:endCxn id="189" idx="0"/>
            </p:cNvCxnSpPr>
            <p:nvPr/>
          </p:nvCxnSpPr>
          <p:spPr>
            <a:xfrm>
              <a:off x="1237020" y="3562350"/>
              <a:ext cx="0" cy="331746"/>
            </a:xfrm>
            <a:prstGeom prst="line">
              <a:avLst/>
            </a:prstGeom>
            <a:ln w="19050">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91" name="Group 190"/>
          <p:cNvGrpSpPr/>
          <p:nvPr/>
        </p:nvGrpSpPr>
        <p:grpSpPr>
          <a:xfrm>
            <a:off x="6564416" y="4717453"/>
            <a:ext cx="262467" cy="704795"/>
            <a:chOff x="1138595" y="3562350"/>
            <a:chExt cx="196850" cy="528596"/>
          </a:xfrm>
        </p:grpSpPr>
        <p:sp>
          <p:nvSpPr>
            <p:cNvPr id="192" name="Oval 191"/>
            <p:cNvSpPr/>
            <p:nvPr/>
          </p:nvSpPr>
          <p:spPr bwMode="auto">
            <a:xfrm>
              <a:off x="1138595" y="3894096"/>
              <a:ext cx="196850" cy="196850"/>
            </a:xfrm>
            <a:prstGeom prst="ellipse">
              <a:avLst/>
            </a:prstGeom>
            <a:solidFill>
              <a:schemeClr val="accent3"/>
            </a:solidFill>
            <a:ln w="2857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991B1E"/>
                </a:solidFill>
                <a:effectLst/>
                <a:uLnTx/>
                <a:uFillTx/>
                <a:latin typeface="Calibri" panose="020F0502020204030204"/>
                <a:ea typeface="+mn-ea"/>
                <a:cs typeface="+mn-cs"/>
              </a:endParaRPr>
            </a:p>
          </p:txBody>
        </p:sp>
        <p:cxnSp>
          <p:nvCxnSpPr>
            <p:cNvPr id="193" name="Straight Connector 192"/>
            <p:cNvCxnSpPr>
              <a:endCxn id="192" idx="0"/>
            </p:cNvCxnSpPr>
            <p:nvPr/>
          </p:nvCxnSpPr>
          <p:spPr>
            <a:xfrm>
              <a:off x="1237020" y="3562350"/>
              <a:ext cx="0" cy="331746"/>
            </a:xfrm>
            <a:prstGeom prst="line">
              <a:avLst/>
            </a:prstGeom>
            <a:ln w="19050">
              <a:solidFill>
                <a:schemeClr val="accent3"/>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94" name="Group 193"/>
          <p:cNvGrpSpPr/>
          <p:nvPr/>
        </p:nvGrpSpPr>
        <p:grpSpPr>
          <a:xfrm>
            <a:off x="8809212" y="4717453"/>
            <a:ext cx="262467" cy="704795"/>
            <a:chOff x="1138595" y="3562350"/>
            <a:chExt cx="196850" cy="528596"/>
          </a:xfrm>
        </p:grpSpPr>
        <p:sp>
          <p:nvSpPr>
            <p:cNvPr id="195" name="Oval 194"/>
            <p:cNvSpPr/>
            <p:nvPr/>
          </p:nvSpPr>
          <p:spPr bwMode="auto">
            <a:xfrm>
              <a:off x="1138595" y="3894096"/>
              <a:ext cx="196850" cy="196850"/>
            </a:xfrm>
            <a:prstGeom prst="ellipse">
              <a:avLst/>
            </a:prstGeom>
            <a:solidFill>
              <a:schemeClr val="accent4"/>
            </a:solidFill>
            <a:ln w="2857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991B1E"/>
                </a:solidFill>
                <a:effectLst/>
                <a:uLnTx/>
                <a:uFillTx/>
                <a:latin typeface="Calibri" panose="020F0502020204030204"/>
                <a:ea typeface="+mn-ea"/>
                <a:cs typeface="+mn-cs"/>
              </a:endParaRPr>
            </a:p>
          </p:txBody>
        </p:sp>
        <p:cxnSp>
          <p:nvCxnSpPr>
            <p:cNvPr id="196" name="Straight Connector 195"/>
            <p:cNvCxnSpPr>
              <a:endCxn id="195" idx="0"/>
            </p:cNvCxnSpPr>
            <p:nvPr/>
          </p:nvCxnSpPr>
          <p:spPr>
            <a:xfrm>
              <a:off x="1237020" y="3562350"/>
              <a:ext cx="0" cy="331746"/>
            </a:xfrm>
            <a:prstGeom prst="line">
              <a:avLst/>
            </a:prstGeom>
            <a:ln w="19050">
              <a:solidFill>
                <a:schemeClr val="accent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97" name="Group 196"/>
          <p:cNvGrpSpPr/>
          <p:nvPr/>
        </p:nvGrpSpPr>
        <p:grpSpPr>
          <a:xfrm>
            <a:off x="11054007" y="4717453"/>
            <a:ext cx="262467" cy="704795"/>
            <a:chOff x="1138595" y="3562350"/>
            <a:chExt cx="196850" cy="528596"/>
          </a:xfrm>
        </p:grpSpPr>
        <p:sp>
          <p:nvSpPr>
            <p:cNvPr id="198" name="Oval 197"/>
            <p:cNvSpPr/>
            <p:nvPr/>
          </p:nvSpPr>
          <p:spPr bwMode="auto">
            <a:xfrm>
              <a:off x="1138595" y="3894096"/>
              <a:ext cx="196850" cy="196850"/>
            </a:xfrm>
            <a:prstGeom prst="ellipse">
              <a:avLst/>
            </a:prstGeom>
            <a:solidFill>
              <a:schemeClr val="accent5"/>
            </a:solidFill>
            <a:ln w="2857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991B1E"/>
                </a:solidFill>
                <a:effectLst/>
                <a:uLnTx/>
                <a:uFillTx/>
                <a:latin typeface="Calibri" panose="020F0502020204030204"/>
                <a:ea typeface="+mn-ea"/>
                <a:cs typeface="+mn-cs"/>
              </a:endParaRPr>
            </a:p>
          </p:txBody>
        </p:sp>
        <p:cxnSp>
          <p:nvCxnSpPr>
            <p:cNvPr id="199" name="Straight Connector 198"/>
            <p:cNvCxnSpPr>
              <a:endCxn id="198" idx="0"/>
            </p:cNvCxnSpPr>
            <p:nvPr/>
          </p:nvCxnSpPr>
          <p:spPr>
            <a:xfrm>
              <a:off x="1237020" y="3562350"/>
              <a:ext cx="0" cy="331746"/>
            </a:xfrm>
            <a:prstGeom prst="line">
              <a:avLst/>
            </a:prstGeom>
            <a:ln w="19050">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200" name="Footer Text"/>
          <p:cNvSpPr txBox="1"/>
          <p:nvPr/>
        </p:nvSpPr>
        <p:spPr>
          <a:xfrm>
            <a:off x="1158119" y="5584504"/>
            <a:ext cx="2095877" cy="13234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77787B"/>
                </a:solidFill>
                <a:effectLst/>
                <a:uLnTx/>
                <a:uFillTx/>
                <a:latin typeface="HelveticaNeueLT Std Lt" panose="020B0403020202020204" pitchFamily="34" charset="0"/>
                <a:ea typeface="+mn-ea"/>
                <a:cs typeface="+mn-cs"/>
              </a:rPr>
              <a:t>Estándares internacionales y publicaciones</a:t>
            </a:r>
            <a:br>
              <a:rPr kumimoji="0" lang="es-ES_tradnl" sz="1467" b="0" i="0" u="none" strike="noStrike" kern="1200" cap="none" spc="0" normalizeH="0" baseline="0" noProof="0" dirty="0">
                <a:ln>
                  <a:noFill/>
                </a:ln>
                <a:solidFill>
                  <a:srgbClr val="FFFFFF">
                    <a:lumMod val="65000"/>
                  </a:srgbClr>
                </a:solidFill>
                <a:effectLst/>
                <a:uLnTx/>
                <a:uFillTx/>
                <a:latin typeface="HelveticaNeueLT Std Lt" panose="020B0403020202020204" pitchFamily="34" charset="0"/>
                <a:ea typeface="+mn-ea"/>
                <a:cs typeface="+mn-cs"/>
              </a:rPr>
            </a:br>
            <a:endParaRPr kumimoji="0" lang="es-ES_tradnl" sz="1400" b="0" i="0" u="none" strike="noStrike" kern="1200" cap="none" spc="0" normalizeH="0" baseline="0" noProof="0" dirty="0">
              <a:ln>
                <a:noFill/>
              </a:ln>
              <a:solidFill>
                <a:srgbClr val="FFFFFF">
                  <a:lumMod val="65000"/>
                </a:srgbClr>
              </a:solidFill>
              <a:effectLst/>
              <a:uLnTx/>
              <a:uFillTx/>
              <a:latin typeface="HelveticaNeueLT Std Lt" panose="020B0403020202020204" pitchFamily="34" charset="0"/>
              <a:ea typeface="+mn-ea"/>
              <a:cs typeface="+mn-cs"/>
            </a:endParaRPr>
          </a:p>
        </p:txBody>
      </p:sp>
      <p:sp>
        <p:nvSpPr>
          <p:cNvPr id="201" name="Footer Text"/>
          <p:cNvSpPr txBox="1"/>
          <p:nvPr/>
        </p:nvSpPr>
        <p:spPr>
          <a:xfrm>
            <a:off x="3402915" y="5584504"/>
            <a:ext cx="2095877" cy="13234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991B1E"/>
                </a:solidFill>
                <a:effectLst/>
                <a:uLnTx/>
                <a:uFillTx/>
                <a:latin typeface="HelveticaNeueLT Std Lt" panose="020B0403020202020204" pitchFamily="34" charset="0"/>
                <a:ea typeface="+mn-ea"/>
                <a:cs typeface="+mn-cs"/>
              </a:rPr>
              <a:t>Pruebas de laboratorio y acreditaciones</a:t>
            </a:r>
            <a:br>
              <a:rPr kumimoji="0" lang="es-ES_tradnl" sz="1467" b="0" i="0" u="none" strike="noStrike" kern="1200" cap="none" spc="0" normalizeH="0" baseline="0" noProof="0" dirty="0">
                <a:ln>
                  <a:noFill/>
                </a:ln>
                <a:solidFill>
                  <a:srgbClr val="FFFFFF">
                    <a:lumMod val="65000"/>
                  </a:srgbClr>
                </a:solidFill>
                <a:effectLst/>
                <a:uLnTx/>
                <a:uFillTx/>
                <a:latin typeface="HelveticaNeueLT Std Lt" panose="020B0403020202020204" pitchFamily="34" charset="0"/>
                <a:ea typeface="+mn-ea"/>
                <a:cs typeface="+mn-cs"/>
              </a:rPr>
            </a:br>
            <a:endParaRPr kumimoji="0" lang="es-ES_tradnl" sz="1400" b="0" i="0" u="none" strike="noStrike" kern="1200" cap="none" spc="0" normalizeH="0" baseline="0" noProof="0" dirty="0">
              <a:ln>
                <a:noFill/>
              </a:ln>
              <a:solidFill>
                <a:srgbClr val="FFFFFF">
                  <a:lumMod val="65000"/>
                </a:srgbClr>
              </a:solidFill>
              <a:effectLst/>
              <a:uLnTx/>
              <a:uFillTx/>
              <a:latin typeface="HelveticaNeueLT Std Lt" panose="020B0403020202020204" pitchFamily="34" charset="0"/>
              <a:ea typeface="+mn-ea"/>
              <a:cs typeface="+mn-cs"/>
            </a:endParaRPr>
          </a:p>
        </p:txBody>
      </p:sp>
      <p:sp>
        <p:nvSpPr>
          <p:cNvPr id="202" name="Footer Text"/>
          <p:cNvSpPr txBox="1"/>
          <p:nvPr/>
        </p:nvSpPr>
        <p:spPr>
          <a:xfrm>
            <a:off x="5647711" y="5584504"/>
            <a:ext cx="2095877" cy="95410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6F1200"/>
                </a:solidFill>
                <a:effectLst/>
                <a:uLnTx/>
                <a:uFillTx/>
                <a:latin typeface="HelveticaNeueLT Std Lt" panose="020B0403020202020204" pitchFamily="34" charset="0"/>
                <a:ea typeface="+mn-ea"/>
                <a:cs typeface="+mn-cs"/>
              </a:rPr>
              <a:t>Certificaciones y evaluaciones</a:t>
            </a:r>
            <a:br>
              <a:rPr kumimoji="0" lang="es-ES_tradnl" sz="1467" b="0" i="0" u="none" strike="noStrike" kern="1200" cap="none" spc="0" normalizeH="0" baseline="0" noProof="0" dirty="0">
                <a:ln>
                  <a:noFill/>
                </a:ln>
                <a:solidFill>
                  <a:srgbClr val="6F1200"/>
                </a:solidFill>
                <a:effectLst/>
                <a:uLnTx/>
                <a:uFillTx/>
                <a:latin typeface="HelveticaNeueLT Std Lt" panose="020B0403020202020204" pitchFamily="34" charset="0"/>
                <a:ea typeface="+mn-ea"/>
                <a:cs typeface="+mn-cs"/>
              </a:rPr>
            </a:br>
            <a:endParaRPr kumimoji="0" lang="es-ES_tradnl" sz="1400" b="0" i="0" u="none" strike="noStrike" kern="1200" cap="none" spc="0" normalizeH="0" baseline="0" noProof="0" dirty="0">
              <a:ln>
                <a:noFill/>
              </a:ln>
              <a:solidFill>
                <a:srgbClr val="FFFFFF">
                  <a:lumMod val="65000"/>
                </a:srgbClr>
              </a:solidFill>
              <a:effectLst/>
              <a:uLnTx/>
              <a:uFillTx/>
              <a:latin typeface="HelveticaNeueLT Std Lt" panose="020B0403020202020204" pitchFamily="34" charset="0"/>
              <a:ea typeface="+mn-ea"/>
              <a:cs typeface="+mn-cs"/>
            </a:endParaRPr>
          </a:p>
        </p:txBody>
      </p:sp>
      <p:sp>
        <p:nvSpPr>
          <p:cNvPr id="203" name="Footer Text"/>
          <p:cNvSpPr txBox="1"/>
          <p:nvPr/>
        </p:nvSpPr>
        <p:spPr>
          <a:xfrm>
            <a:off x="10137302" y="5584504"/>
            <a:ext cx="2095877"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929292"/>
                </a:solidFill>
                <a:effectLst/>
                <a:uLnTx/>
                <a:uFillTx/>
                <a:latin typeface="HelveticaNeueLT Std Lt" panose="020B0403020202020204" pitchFamily="34" charset="0"/>
                <a:ea typeface="+mn-ea"/>
                <a:cs typeface="+mn-cs"/>
              </a:rPr>
              <a:t>Mercadotecnia y enseñanza</a:t>
            </a:r>
            <a:endParaRPr kumimoji="0" lang="es-ES_tradnl" sz="1400" b="0" i="0" u="none" strike="noStrike" kern="1200" cap="none" spc="0" normalizeH="0" baseline="0" noProof="0" dirty="0">
              <a:ln>
                <a:noFill/>
              </a:ln>
              <a:solidFill>
                <a:srgbClr val="FFFFFF">
                  <a:lumMod val="65000"/>
                </a:srgbClr>
              </a:solidFill>
              <a:effectLst/>
              <a:uLnTx/>
              <a:uFillTx/>
              <a:latin typeface="HelveticaNeueLT Std Lt" panose="020B0403020202020204" pitchFamily="34" charset="0"/>
              <a:ea typeface="+mn-ea"/>
              <a:cs typeface="+mn-cs"/>
            </a:endParaRPr>
          </a:p>
        </p:txBody>
      </p:sp>
      <p:sp>
        <p:nvSpPr>
          <p:cNvPr id="204" name="Footer Text"/>
          <p:cNvSpPr txBox="1"/>
          <p:nvPr/>
        </p:nvSpPr>
        <p:spPr>
          <a:xfrm>
            <a:off x="7892507" y="5584504"/>
            <a:ext cx="2095877"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929292"/>
                </a:solidFill>
                <a:effectLst/>
                <a:uLnTx/>
                <a:uFillTx/>
                <a:latin typeface="HelveticaNeueLT Std Lt" panose="020B0403020202020204" pitchFamily="34" charset="0"/>
                <a:ea typeface="+mn-ea"/>
                <a:cs typeface="+mn-cs"/>
              </a:rPr>
              <a:t>Apoyo y relaciones industriales</a:t>
            </a:r>
            <a:endParaRPr kumimoji="0" lang="es-ES_tradnl" sz="1400" b="0" i="0" u="none" strike="noStrike" kern="1200" cap="none" spc="0" normalizeH="0" baseline="0" noProof="0" dirty="0">
              <a:ln>
                <a:noFill/>
              </a:ln>
              <a:solidFill>
                <a:srgbClr val="FFFFFF">
                  <a:lumMod val="65000"/>
                </a:srgbClr>
              </a:solidFill>
              <a:effectLst/>
              <a:uLnTx/>
              <a:uFillTx/>
              <a:latin typeface="HelveticaNeueLT Std Lt" panose="020B0403020202020204" pitchFamily="34" charset="0"/>
              <a:ea typeface="+mn-ea"/>
              <a:cs typeface="+mn-cs"/>
            </a:endParaRPr>
          </a:p>
        </p:txBody>
      </p:sp>
      <p:grpSp>
        <p:nvGrpSpPr>
          <p:cNvPr id="8" name="Group 7">
            <a:extLst>
              <a:ext uri="{FF2B5EF4-FFF2-40B4-BE49-F238E27FC236}">
                <a16:creationId xmlns:a16="http://schemas.microsoft.com/office/drawing/2014/main" id="{4746AC96-B4B7-48FB-97F5-7A9B9A119171}"/>
              </a:ext>
            </a:extLst>
          </p:cNvPr>
          <p:cNvGrpSpPr/>
          <p:nvPr/>
        </p:nvGrpSpPr>
        <p:grpSpPr>
          <a:xfrm>
            <a:off x="10378739" y="2807220"/>
            <a:ext cx="1475184" cy="1475184"/>
            <a:chOff x="9784379" y="2807220"/>
            <a:chExt cx="1475184" cy="1475184"/>
          </a:xfrm>
        </p:grpSpPr>
        <p:sp>
          <p:nvSpPr>
            <p:cNvPr id="175" name="Rounded Rectangle 174"/>
            <p:cNvSpPr/>
            <p:nvPr/>
          </p:nvSpPr>
          <p:spPr bwMode="auto">
            <a:xfrm rot="900000">
              <a:off x="9784379" y="2807220"/>
              <a:ext cx="1475184" cy="1475184"/>
            </a:xfrm>
            <a:prstGeom prst="roundRect">
              <a:avLst>
                <a:gd name="adj" fmla="val 13671"/>
              </a:avLst>
            </a:prstGeom>
            <a:solidFill>
              <a:schemeClr val="accent5"/>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991B1E"/>
                </a:solidFill>
                <a:effectLst/>
                <a:uLnTx/>
                <a:uFillTx/>
                <a:latin typeface="Calibri" panose="020F0502020204030204"/>
                <a:ea typeface="+mn-ea"/>
                <a:cs typeface="+mn-cs"/>
              </a:endParaRPr>
            </a:p>
          </p:txBody>
        </p:sp>
        <p:grpSp>
          <p:nvGrpSpPr>
            <p:cNvPr id="66" name="Group 65">
              <a:extLst>
                <a:ext uri="{FF2B5EF4-FFF2-40B4-BE49-F238E27FC236}">
                  <a16:creationId xmlns:a16="http://schemas.microsoft.com/office/drawing/2014/main" id="{C5505D1F-854A-4D0C-9E41-B88A30990411}"/>
                </a:ext>
              </a:extLst>
            </p:cNvPr>
            <p:cNvGrpSpPr/>
            <p:nvPr/>
          </p:nvGrpSpPr>
          <p:grpSpPr>
            <a:xfrm>
              <a:off x="10026639" y="3081626"/>
              <a:ext cx="903384" cy="951226"/>
              <a:chOff x="654050" y="5014913"/>
              <a:chExt cx="509588" cy="536575"/>
            </a:xfrm>
            <a:solidFill>
              <a:schemeClr val="bg1"/>
            </a:solidFill>
          </p:grpSpPr>
          <p:sp>
            <p:nvSpPr>
              <p:cNvPr id="67" name="Freeform 525">
                <a:extLst>
                  <a:ext uri="{FF2B5EF4-FFF2-40B4-BE49-F238E27FC236}">
                    <a16:creationId xmlns:a16="http://schemas.microsoft.com/office/drawing/2014/main" id="{D358FDFA-9218-426C-80EA-BE227D85BDBE}"/>
                  </a:ext>
                </a:extLst>
              </p:cNvPr>
              <p:cNvSpPr>
                <a:spLocks/>
              </p:cNvSpPr>
              <p:nvPr/>
            </p:nvSpPr>
            <p:spPr bwMode="auto">
              <a:xfrm>
                <a:off x="827088" y="5073650"/>
                <a:ext cx="85725" cy="15875"/>
              </a:xfrm>
              <a:custGeom>
                <a:avLst/>
                <a:gdLst>
                  <a:gd name="T0" fmla="*/ 52 w 536"/>
                  <a:gd name="T1" fmla="*/ 0 h 106"/>
                  <a:gd name="T2" fmla="*/ 536 w 536"/>
                  <a:gd name="T3" fmla="*/ 0 h 106"/>
                  <a:gd name="T4" fmla="*/ 516 w 536"/>
                  <a:gd name="T5" fmla="*/ 33 h 106"/>
                  <a:gd name="T6" fmla="*/ 501 w 536"/>
                  <a:gd name="T7" fmla="*/ 69 h 106"/>
                  <a:gd name="T8" fmla="*/ 489 w 536"/>
                  <a:gd name="T9" fmla="*/ 106 h 106"/>
                  <a:gd name="T10" fmla="*/ 52 w 536"/>
                  <a:gd name="T11" fmla="*/ 106 h 106"/>
                  <a:gd name="T12" fmla="*/ 36 w 536"/>
                  <a:gd name="T13" fmla="*/ 104 h 106"/>
                  <a:gd name="T14" fmla="*/ 21 w 536"/>
                  <a:gd name="T15" fmla="*/ 96 h 106"/>
                  <a:gd name="T16" fmla="*/ 10 w 536"/>
                  <a:gd name="T17" fmla="*/ 84 h 106"/>
                  <a:gd name="T18" fmla="*/ 2 w 536"/>
                  <a:gd name="T19" fmla="*/ 70 h 106"/>
                  <a:gd name="T20" fmla="*/ 0 w 536"/>
                  <a:gd name="T21" fmla="*/ 53 h 106"/>
                  <a:gd name="T22" fmla="*/ 2 w 536"/>
                  <a:gd name="T23" fmla="*/ 36 h 106"/>
                  <a:gd name="T24" fmla="*/ 10 w 536"/>
                  <a:gd name="T25" fmla="*/ 22 h 106"/>
                  <a:gd name="T26" fmla="*/ 21 w 536"/>
                  <a:gd name="T27" fmla="*/ 10 h 106"/>
                  <a:gd name="T28" fmla="*/ 36 w 536"/>
                  <a:gd name="T29" fmla="*/ 3 h 106"/>
                  <a:gd name="T30" fmla="*/ 52 w 536"/>
                  <a:gd name="T3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6" h="106">
                    <a:moveTo>
                      <a:pt x="52" y="0"/>
                    </a:moveTo>
                    <a:lnTo>
                      <a:pt x="536" y="0"/>
                    </a:lnTo>
                    <a:lnTo>
                      <a:pt x="516" y="33"/>
                    </a:lnTo>
                    <a:lnTo>
                      <a:pt x="501" y="69"/>
                    </a:lnTo>
                    <a:lnTo>
                      <a:pt x="489" y="106"/>
                    </a:lnTo>
                    <a:lnTo>
                      <a:pt x="52" y="106"/>
                    </a:lnTo>
                    <a:lnTo>
                      <a:pt x="36" y="104"/>
                    </a:lnTo>
                    <a:lnTo>
                      <a:pt x="21" y="96"/>
                    </a:lnTo>
                    <a:lnTo>
                      <a:pt x="10" y="84"/>
                    </a:lnTo>
                    <a:lnTo>
                      <a:pt x="2" y="70"/>
                    </a:lnTo>
                    <a:lnTo>
                      <a:pt x="0" y="53"/>
                    </a:lnTo>
                    <a:lnTo>
                      <a:pt x="2" y="36"/>
                    </a:lnTo>
                    <a:lnTo>
                      <a:pt x="10" y="22"/>
                    </a:lnTo>
                    <a:lnTo>
                      <a:pt x="21" y="10"/>
                    </a:lnTo>
                    <a:lnTo>
                      <a:pt x="36" y="3"/>
                    </a:lnTo>
                    <a:lnTo>
                      <a:pt x="5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91B1E"/>
                  </a:solidFill>
                  <a:effectLst/>
                  <a:uLnTx/>
                  <a:uFillTx/>
                  <a:latin typeface="Calibri" panose="020F0502020204030204"/>
                  <a:ea typeface="+mn-ea"/>
                  <a:cs typeface="+mn-cs"/>
                </a:endParaRPr>
              </a:p>
            </p:txBody>
          </p:sp>
          <p:sp>
            <p:nvSpPr>
              <p:cNvPr id="68" name="Freeform 526">
                <a:extLst>
                  <a:ext uri="{FF2B5EF4-FFF2-40B4-BE49-F238E27FC236}">
                    <a16:creationId xmlns:a16="http://schemas.microsoft.com/office/drawing/2014/main" id="{2FC60E46-1FCE-451F-B9A3-5CC66A3370B9}"/>
                  </a:ext>
                </a:extLst>
              </p:cNvPr>
              <p:cNvSpPr>
                <a:spLocks/>
              </p:cNvSpPr>
              <p:nvPr/>
            </p:nvSpPr>
            <p:spPr bwMode="auto">
              <a:xfrm>
                <a:off x="779463" y="5014913"/>
                <a:ext cx="384175" cy="265113"/>
              </a:xfrm>
              <a:custGeom>
                <a:avLst/>
                <a:gdLst>
                  <a:gd name="T0" fmla="*/ 72 w 2420"/>
                  <a:gd name="T1" fmla="*/ 0 h 1672"/>
                  <a:gd name="T2" fmla="*/ 2347 w 2420"/>
                  <a:gd name="T3" fmla="*/ 0 h 1672"/>
                  <a:gd name="T4" fmla="*/ 2367 w 2420"/>
                  <a:gd name="T5" fmla="*/ 3 h 1672"/>
                  <a:gd name="T6" fmla="*/ 2384 w 2420"/>
                  <a:gd name="T7" fmla="*/ 10 h 1672"/>
                  <a:gd name="T8" fmla="*/ 2398 w 2420"/>
                  <a:gd name="T9" fmla="*/ 22 h 1672"/>
                  <a:gd name="T10" fmla="*/ 2410 w 2420"/>
                  <a:gd name="T11" fmla="*/ 37 h 1672"/>
                  <a:gd name="T12" fmla="*/ 2418 w 2420"/>
                  <a:gd name="T13" fmla="*/ 55 h 1672"/>
                  <a:gd name="T14" fmla="*/ 2420 w 2420"/>
                  <a:gd name="T15" fmla="*/ 73 h 1672"/>
                  <a:gd name="T16" fmla="*/ 2420 w 2420"/>
                  <a:gd name="T17" fmla="*/ 1599 h 1672"/>
                  <a:gd name="T18" fmla="*/ 2418 w 2420"/>
                  <a:gd name="T19" fmla="*/ 1618 h 1672"/>
                  <a:gd name="T20" fmla="*/ 2410 w 2420"/>
                  <a:gd name="T21" fmla="*/ 1636 h 1672"/>
                  <a:gd name="T22" fmla="*/ 2398 w 2420"/>
                  <a:gd name="T23" fmla="*/ 1650 h 1672"/>
                  <a:gd name="T24" fmla="*/ 2384 w 2420"/>
                  <a:gd name="T25" fmla="*/ 1661 h 1672"/>
                  <a:gd name="T26" fmla="*/ 2367 w 2420"/>
                  <a:gd name="T27" fmla="*/ 1668 h 1672"/>
                  <a:gd name="T28" fmla="*/ 2347 w 2420"/>
                  <a:gd name="T29" fmla="*/ 1672 h 1672"/>
                  <a:gd name="T30" fmla="*/ 1519 w 2420"/>
                  <a:gd name="T31" fmla="*/ 1672 h 1672"/>
                  <a:gd name="T32" fmla="*/ 1519 w 2420"/>
                  <a:gd name="T33" fmla="*/ 1526 h 1672"/>
                  <a:gd name="T34" fmla="*/ 2274 w 2420"/>
                  <a:gd name="T35" fmla="*/ 1526 h 1672"/>
                  <a:gd name="T36" fmla="*/ 2274 w 2420"/>
                  <a:gd name="T37" fmla="*/ 146 h 1672"/>
                  <a:gd name="T38" fmla="*/ 145 w 2420"/>
                  <a:gd name="T39" fmla="*/ 146 h 1672"/>
                  <a:gd name="T40" fmla="*/ 145 w 2420"/>
                  <a:gd name="T41" fmla="*/ 1526 h 1672"/>
                  <a:gd name="T42" fmla="*/ 452 w 2420"/>
                  <a:gd name="T43" fmla="*/ 1526 h 1672"/>
                  <a:gd name="T44" fmla="*/ 451 w 2420"/>
                  <a:gd name="T45" fmla="*/ 1672 h 1672"/>
                  <a:gd name="T46" fmla="*/ 72 w 2420"/>
                  <a:gd name="T47" fmla="*/ 1672 h 1672"/>
                  <a:gd name="T48" fmla="*/ 53 w 2420"/>
                  <a:gd name="T49" fmla="*/ 1668 h 1672"/>
                  <a:gd name="T50" fmla="*/ 36 w 2420"/>
                  <a:gd name="T51" fmla="*/ 1661 h 1672"/>
                  <a:gd name="T52" fmla="*/ 21 w 2420"/>
                  <a:gd name="T53" fmla="*/ 1650 h 1672"/>
                  <a:gd name="T54" fmla="*/ 10 w 2420"/>
                  <a:gd name="T55" fmla="*/ 1636 h 1672"/>
                  <a:gd name="T56" fmla="*/ 2 w 2420"/>
                  <a:gd name="T57" fmla="*/ 1618 h 1672"/>
                  <a:gd name="T58" fmla="*/ 0 w 2420"/>
                  <a:gd name="T59" fmla="*/ 1599 h 1672"/>
                  <a:gd name="T60" fmla="*/ 0 w 2420"/>
                  <a:gd name="T61" fmla="*/ 73 h 1672"/>
                  <a:gd name="T62" fmla="*/ 2 w 2420"/>
                  <a:gd name="T63" fmla="*/ 55 h 1672"/>
                  <a:gd name="T64" fmla="*/ 10 w 2420"/>
                  <a:gd name="T65" fmla="*/ 37 h 1672"/>
                  <a:gd name="T66" fmla="*/ 21 w 2420"/>
                  <a:gd name="T67" fmla="*/ 22 h 1672"/>
                  <a:gd name="T68" fmla="*/ 36 w 2420"/>
                  <a:gd name="T69" fmla="*/ 10 h 1672"/>
                  <a:gd name="T70" fmla="*/ 53 w 2420"/>
                  <a:gd name="T71" fmla="*/ 3 h 1672"/>
                  <a:gd name="T72" fmla="*/ 72 w 2420"/>
                  <a:gd name="T73" fmla="*/ 0 h 1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20" h="1672">
                    <a:moveTo>
                      <a:pt x="72" y="0"/>
                    </a:moveTo>
                    <a:lnTo>
                      <a:pt x="2347" y="0"/>
                    </a:lnTo>
                    <a:lnTo>
                      <a:pt x="2367" y="3"/>
                    </a:lnTo>
                    <a:lnTo>
                      <a:pt x="2384" y="10"/>
                    </a:lnTo>
                    <a:lnTo>
                      <a:pt x="2398" y="22"/>
                    </a:lnTo>
                    <a:lnTo>
                      <a:pt x="2410" y="37"/>
                    </a:lnTo>
                    <a:lnTo>
                      <a:pt x="2418" y="55"/>
                    </a:lnTo>
                    <a:lnTo>
                      <a:pt x="2420" y="73"/>
                    </a:lnTo>
                    <a:lnTo>
                      <a:pt x="2420" y="1599"/>
                    </a:lnTo>
                    <a:lnTo>
                      <a:pt x="2418" y="1618"/>
                    </a:lnTo>
                    <a:lnTo>
                      <a:pt x="2410" y="1636"/>
                    </a:lnTo>
                    <a:lnTo>
                      <a:pt x="2398" y="1650"/>
                    </a:lnTo>
                    <a:lnTo>
                      <a:pt x="2384" y="1661"/>
                    </a:lnTo>
                    <a:lnTo>
                      <a:pt x="2367" y="1668"/>
                    </a:lnTo>
                    <a:lnTo>
                      <a:pt x="2347" y="1672"/>
                    </a:lnTo>
                    <a:lnTo>
                      <a:pt x="1519" y="1672"/>
                    </a:lnTo>
                    <a:lnTo>
                      <a:pt x="1519" y="1526"/>
                    </a:lnTo>
                    <a:lnTo>
                      <a:pt x="2274" y="1526"/>
                    </a:lnTo>
                    <a:lnTo>
                      <a:pt x="2274" y="146"/>
                    </a:lnTo>
                    <a:lnTo>
                      <a:pt x="145" y="146"/>
                    </a:lnTo>
                    <a:lnTo>
                      <a:pt x="145" y="1526"/>
                    </a:lnTo>
                    <a:lnTo>
                      <a:pt x="452" y="1526"/>
                    </a:lnTo>
                    <a:lnTo>
                      <a:pt x="451" y="1672"/>
                    </a:lnTo>
                    <a:lnTo>
                      <a:pt x="72" y="1672"/>
                    </a:lnTo>
                    <a:lnTo>
                      <a:pt x="53" y="1668"/>
                    </a:lnTo>
                    <a:lnTo>
                      <a:pt x="36" y="1661"/>
                    </a:lnTo>
                    <a:lnTo>
                      <a:pt x="21" y="1650"/>
                    </a:lnTo>
                    <a:lnTo>
                      <a:pt x="10" y="1636"/>
                    </a:lnTo>
                    <a:lnTo>
                      <a:pt x="2" y="1618"/>
                    </a:lnTo>
                    <a:lnTo>
                      <a:pt x="0" y="1599"/>
                    </a:lnTo>
                    <a:lnTo>
                      <a:pt x="0" y="73"/>
                    </a:lnTo>
                    <a:lnTo>
                      <a:pt x="2" y="55"/>
                    </a:lnTo>
                    <a:lnTo>
                      <a:pt x="10" y="37"/>
                    </a:lnTo>
                    <a:lnTo>
                      <a:pt x="21" y="22"/>
                    </a:lnTo>
                    <a:lnTo>
                      <a:pt x="36" y="10"/>
                    </a:lnTo>
                    <a:lnTo>
                      <a:pt x="53" y="3"/>
                    </a:lnTo>
                    <a:lnTo>
                      <a:pt x="7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91B1E"/>
                  </a:solidFill>
                  <a:effectLst/>
                  <a:uLnTx/>
                  <a:uFillTx/>
                  <a:latin typeface="Calibri" panose="020F0502020204030204"/>
                  <a:ea typeface="+mn-ea"/>
                  <a:cs typeface="+mn-cs"/>
                </a:endParaRPr>
              </a:p>
            </p:txBody>
          </p:sp>
          <p:sp>
            <p:nvSpPr>
              <p:cNvPr id="69" name="Freeform 527">
                <a:extLst>
                  <a:ext uri="{FF2B5EF4-FFF2-40B4-BE49-F238E27FC236}">
                    <a16:creationId xmlns:a16="http://schemas.microsoft.com/office/drawing/2014/main" id="{C7BE012F-618B-4EFA-8269-137D91781250}"/>
                  </a:ext>
                </a:extLst>
              </p:cNvPr>
              <p:cNvSpPr>
                <a:spLocks/>
              </p:cNvSpPr>
              <p:nvPr/>
            </p:nvSpPr>
            <p:spPr bwMode="auto">
              <a:xfrm>
                <a:off x="919163" y="5065713"/>
                <a:ext cx="74613" cy="63500"/>
              </a:xfrm>
              <a:custGeom>
                <a:avLst/>
                <a:gdLst>
                  <a:gd name="T0" fmla="*/ 232 w 464"/>
                  <a:gd name="T1" fmla="*/ 0 h 400"/>
                  <a:gd name="T2" fmla="*/ 270 w 464"/>
                  <a:gd name="T3" fmla="*/ 3 h 400"/>
                  <a:gd name="T4" fmla="*/ 306 w 464"/>
                  <a:gd name="T5" fmla="*/ 12 h 400"/>
                  <a:gd name="T6" fmla="*/ 339 w 464"/>
                  <a:gd name="T7" fmla="*/ 26 h 400"/>
                  <a:gd name="T8" fmla="*/ 370 w 464"/>
                  <a:gd name="T9" fmla="*/ 45 h 400"/>
                  <a:gd name="T10" fmla="*/ 396 w 464"/>
                  <a:gd name="T11" fmla="*/ 69 h 400"/>
                  <a:gd name="T12" fmla="*/ 420 w 464"/>
                  <a:gd name="T13" fmla="*/ 95 h 400"/>
                  <a:gd name="T14" fmla="*/ 438 w 464"/>
                  <a:gd name="T15" fmla="*/ 126 h 400"/>
                  <a:gd name="T16" fmla="*/ 453 w 464"/>
                  <a:gd name="T17" fmla="*/ 159 h 400"/>
                  <a:gd name="T18" fmla="*/ 461 w 464"/>
                  <a:gd name="T19" fmla="*/ 195 h 400"/>
                  <a:gd name="T20" fmla="*/ 464 w 464"/>
                  <a:gd name="T21" fmla="*/ 233 h 400"/>
                  <a:gd name="T22" fmla="*/ 461 w 464"/>
                  <a:gd name="T23" fmla="*/ 272 h 400"/>
                  <a:gd name="T24" fmla="*/ 452 w 464"/>
                  <a:gd name="T25" fmla="*/ 308 h 400"/>
                  <a:gd name="T26" fmla="*/ 437 w 464"/>
                  <a:gd name="T27" fmla="*/ 343 h 400"/>
                  <a:gd name="T28" fmla="*/ 417 w 464"/>
                  <a:gd name="T29" fmla="*/ 374 h 400"/>
                  <a:gd name="T30" fmla="*/ 392 w 464"/>
                  <a:gd name="T31" fmla="*/ 400 h 400"/>
                  <a:gd name="T32" fmla="*/ 380 w 464"/>
                  <a:gd name="T33" fmla="*/ 400 h 400"/>
                  <a:gd name="T34" fmla="*/ 361 w 464"/>
                  <a:gd name="T35" fmla="*/ 400 h 400"/>
                  <a:gd name="T36" fmla="*/ 338 w 464"/>
                  <a:gd name="T37" fmla="*/ 400 h 400"/>
                  <a:gd name="T38" fmla="*/ 310 w 464"/>
                  <a:gd name="T39" fmla="*/ 400 h 400"/>
                  <a:gd name="T40" fmla="*/ 248 w 464"/>
                  <a:gd name="T41" fmla="*/ 400 h 400"/>
                  <a:gd name="T42" fmla="*/ 215 w 464"/>
                  <a:gd name="T43" fmla="*/ 400 h 400"/>
                  <a:gd name="T44" fmla="*/ 184 w 464"/>
                  <a:gd name="T45" fmla="*/ 400 h 400"/>
                  <a:gd name="T46" fmla="*/ 154 w 464"/>
                  <a:gd name="T47" fmla="*/ 400 h 400"/>
                  <a:gd name="T48" fmla="*/ 126 w 464"/>
                  <a:gd name="T49" fmla="*/ 400 h 400"/>
                  <a:gd name="T50" fmla="*/ 103 w 464"/>
                  <a:gd name="T51" fmla="*/ 400 h 400"/>
                  <a:gd name="T52" fmla="*/ 84 w 464"/>
                  <a:gd name="T53" fmla="*/ 400 h 400"/>
                  <a:gd name="T54" fmla="*/ 72 w 464"/>
                  <a:gd name="T55" fmla="*/ 400 h 400"/>
                  <a:gd name="T56" fmla="*/ 50 w 464"/>
                  <a:gd name="T57" fmla="*/ 377 h 400"/>
                  <a:gd name="T58" fmla="*/ 32 w 464"/>
                  <a:gd name="T59" fmla="*/ 351 h 400"/>
                  <a:gd name="T60" fmla="*/ 17 w 464"/>
                  <a:gd name="T61" fmla="*/ 323 h 400"/>
                  <a:gd name="T62" fmla="*/ 8 w 464"/>
                  <a:gd name="T63" fmla="*/ 294 h 400"/>
                  <a:gd name="T64" fmla="*/ 2 w 464"/>
                  <a:gd name="T65" fmla="*/ 264 h 400"/>
                  <a:gd name="T66" fmla="*/ 0 w 464"/>
                  <a:gd name="T67" fmla="*/ 233 h 400"/>
                  <a:gd name="T68" fmla="*/ 3 w 464"/>
                  <a:gd name="T69" fmla="*/ 195 h 400"/>
                  <a:gd name="T70" fmla="*/ 11 w 464"/>
                  <a:gd name="T71" fmla="*/ 159 h 400"/>
                  <a:gd name="T72" fmla="*/ 25 w 464"/>
                  <a:gd name="T73" fmla="*/ 126 h 400"/>
                  <a:gd name="T74" fmla="*/ 44 w 464"/>
                  <a:gd name="T75" fmla="*/ 95 h 400"/>
                  <a:gd name="T76" fmla="*/ 68 w 464"/>
                  <a:gd name="T77" fmla="*/ 69 h 400"/>
                  <a:gd name="T78" fmla="*/ 94 w 464"/>
                  <a:gd name="T79" fmla="*/ 45 h 400"/>
                  <a:gd name="T80" fmla="*/ 125 w 464"/>
                  <a:gd name="T81" fmla="*/ 26 h 400"/>
                  <a:gd name="T82" fmla="*/ 158 w 464"/>
                  <a:gd name="T83" fmla="*/ 12 h 400"/>
                  <a:gd name="T84" fmla="*/ 194 w 464"/>
                  <a:gd name="T85" fmla="*/ 3 h 400"/>
                  <a:gd name="T86" fmla="*/ 232 w 464"/>
                  <a:gd name="T87"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4" h="400">
                    <a:moveTo>
                      <a:pt x="232" y="0"/>
                    </a:moveTo>
                    <a:lnTo>
                      <a:pt x="270" y="3"/>
                    </a:lnTo>
                    <a:lnTo>
                      <a:pt x="306" y="12"/>
                    </a:lnTo>
                    <a:lnTo>
                      <a:pt x="339" y="26"/>
                    </a:lnTo>
                    <a:lnTo>
                      <a:pt x="370" y="45"/>
                    </a:lnTo>
                    <a:lnTo>
                      <a:pt x="396" y="69"/>
                    </a:lnTo>
                    <a:lnTo>
                      <a:pt x="420" y="95"/>
                    </a:lnTo>
                    <a:lnTo>
                      <a:pt x="438" y="126"/>
                    </a:lnTo>
                    <a:lnTo>
                      <a:pt x="453" y="159"/>
                    </a:lnTo>
                    <a:lnTo>
                      <a:pt x="461" y="195"/>
                    </a:lnTo>
                    <a:lnTo>
                      <a:pt x="464" y="233"/>
                    </a:lnTo>
                    <a:lnTo>
                      <a:pt x="461" y="272"/>
                    </a:lnTo>
                    <a:lnTo>
                      <a:pt x="452" y="308"/>
                    </a:lnTo>
                    <a:lnTo>
                      <a:pt x="437" y="343"/>
                    </a:lnTo>
                    <a:lnTo>
                      <a:pt x="417" y="374"/>
                    </a:lnTo>
                    <a:lnTo>
                      <a:pt x="392" y="400"/>
                    </a:lnTo>
                    <a:lnTo>
                      <a:pt x="380" y="400"/>
                    </a:lnTo>
                    <a:lnTo>
                      <a:pt x="361" y="400"/>
                    </a:lnTo>
                    <a:lnTo>
                      <a:pt x="338" y="400"/>
                    </a:lnTo>
                    <a:lnTo>
                      <a:pt x="310" y="400"/>
                    </a:lnTo>
                    <a:lnTo>
                      <a:pt x="248" y="400"/>
                    </a:lnTo>
                    <a:lnTo>
                      <a:pt x="215" y="400"/>
                    </a:lnTo>
                    <a:lnTo>
                      <a:pt x="184" y="400"/>
                    </a:lnTo>
                    <a:lnTo>
                      <a:pt x="154" y="400"/>
                    </a:lnTo>
                    <a:lnTo>
                      <a:pt x="126" y="400"/>
                    </a:lnTo>
                    <a:lnTo>
                      <a:pt x="103" y="400"/>
                    </a:lnTo>
                    <a:lnTo>
                      <a:pt x="84" y="400"/>
                    </a:lnTo>
                    <a:lnTo>
                      <a:pt x="72" y="400"/>
                    </a:lnTo>
                    <a:lnTo>
                      <a:pt x="50" y="377"/>
                    </a:lnTo>
                    <a:lnTo>
                      <a:pt x="32" y="351"/>
                    </a:lnTo>
                    <a:lnTo>
                      <a:pt x="17" y="323"/>
                    </a:lnTo>
                    <a:lnTo>
                      <a:pt x="8" y="294"/>
                    </a:lnTo>
                    <a:lnTo>
                      <a:pt x="2" y="264"/>
                    </a:lnTo>
                    <a:lnTo>
                      <a:pt x="0" y="233"/>
                    </a:lnTo>
                    <a:lnTo>
                      <a:pt x="3" y="195"/>
                    </a:lnTo>
                    <a:lnTo>
                      <a:pt x="11" y="159"/>
                    </a:lnTo>
                    <a:lnTo>
                      <a:pt x="25" y="126"/>
                    </a:lnTo>
                    <a:lnTo>
                      <a:pt x="44" y="95"/>
                    </a:lnTo>
                    <a:lnTo>
                      <a:pt x="68" y="69"/>
                    </a:lnTo>
                    <a:lnTo>
                      <a:pt x="94" y="45"/>
                    </a:lnTo>
                    <a:lnTo>
                      <a:pt x="125" y="26"/>
                    </a:lnTo>
                    <a:lnTo>
                      <a:pt x="158" y="12"/>
                    </a:lnTo>
                    <a:lnTo>
                      <a:pt x="194" y="3"/>
                    </a:lnTo>
                    <a:lnTo>
                      <a:pt x="2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91B1E"/>
                  </a:solidFill>
                  <a:effectLst/>
                  <a:uLnTx/>
                  <a:uFillTx/>
                  <a:latin typeface="Calibri" panose="020F0502020204030204"/>
                  <a:ea typeface="+mn-ea"/>
                  <a:cs typeface="+mn-cs"/>
                </a:endParaRPr>
              </a:p>
            </p:txBody>
          </p:sp>
          <p:sp>
            <p:nvSpPr>
              <p:cNvPr id="70" name="Freeform 528">
                <a:extLst>
                  <a:ext uri="{FF2B5EF4-FFF2-40B4-BE49-F238E27FC236}">
                    <a16:creationId xmlns:a16="http://schemas.microsoft.com/office/drawing/2014/main" id="{643BFBD7-23DE-496B-A7A2-79C19F78F012}"/>
                  </a:ext>
                </a:extLst>
              </p:cNvPr>
              <p:cNvSpPr>
                <a:spLocks/>
              </p:cNvSpPr>
              <p:nvPr/>
            </p:nvSpPr>
            <p:spPr bwMode="auto">
              <a:xfrm>
                <a:off x="866775" y="5064125"/>
                <a:ext cx="258763" cy="392113"/>
              </a:xfrm>
              <a:custGeom>
                <a:avLst/>
                <a:gdLst>
                  <a:gd name="T0" fmla="*/ 1499 w 1634"/>
                  <a:gd name="T1" fmla="*/ 11 h 2470"/>
                  <a:gd name="T2" fmla="*/ 1528 w 1634"/>
                  <a:gd name="T3" fmla="*/ 53 h 2470"/>
                  <a:gd name="T4" fmla="*/ 1584 w 1634"/>
                  <a:gd name="T5" fmla="*/ 186 h 2470"/>
                  <a:gd name="T6" fmla="*/ 1624 w 1634"/>
                  <a:gd name="T7" fmla="*/ 234 h 2470"/>
                  <a:gd name="T8" fmla="*/ 1632 w 1634"/>
                  <a:gd name="T9" fmla="*/ 296 h 2470"/>
                  <a:gd name="T10" fmla="*/ 1603 w 1634"/>
                  <a:gd name="T11" fmla="*/ 356 h 2470"/>
                  <a:gd name="T12" fmla="*/ 1303 w 1634"/>
                  <a:gd name="T13" fmla="*/ 664 h 2470"/>
                  <a:gd name="T14" fmla="*/ 1252 w 1634"/>
                  <a:gd name="T15" fmla="*/ 677 h 2470"/>
                  <a:gd name="T16" fmla="*/ 1179 w 1634"/>
                  <a:gd name="T17" fmla="*/ 686 h 2470"/>
                  <a:gd name="T18" fmla="*/ 1076 w 1634"/>
                  <a:gd name="T19" fmla="*/ 697 h 2470"/>
                  <a:gd name="T20" fmla="*/ 970 w 1634"/>
                  <a:gd name="T21" fmla="*/ 709 h 2470"/>
                  <a:gd name="T22" fmla="*/ 887 w 1634"/>
                  <a:gd name="T23" fmla="*/ 720 h 2470"/>
                  <a:gd name="T24" fmla="*/ 834 w 1634"/>
                  <a:gd name="T25" fmla="*/ 1939 h 2470"/>
                  <a:gd name="T26" fmla="*/ 715 w 1634"/>
                  <a:gd name="T27" fmla="*/ 1918 h 2470"/>
                  <a:gd name="T28" fmla="*/ 601 w 1634"/>
                  <a:gd name="T29" fmla="*/ 1937 h 2470"/>
                  <a:gd name="T30" fmla="*/ 542 w 1634"/>
                  <a:gd name="T31" fmla="*/ 1964 h 2470"/>
                  <a:gd name="T32" fmla="*/ 444 w 1634"/>
                  <a:gd name="T33" fmla="*/ 2051 h 2470"/>
                  <a:gd name="T34" fmla="*/ 384 w 1634"/>
                  <a:gd name="T35" fmla="*/ 2169 h 2470"/>
                  <a:gd name="T36" fmla="*/ 374 w 1634"/>
                  <a:gd name="T37" fmla="*/ 2301 h 2470"/>
                  <a:gd name="T38" fmla="*/ 407 w 1634"/>
                  <a:gd name="T39" fmla="*/ 2412 h 2470"/>
                  <a:gd name="T40" fmla="*/ 315 w 1634"/>
                  <a:gd name="T41" fmla="*/ 2454 h 2470"/>
                  <a:gd name="T42" fmla="*/ 273 w 1634"/>
                  <a:gd name="T43" fmla="*/ 2273 h 2470"/>
                  <a:gd name="T44" fmla="*/ 273 w 1634"/>
                  <a:gd name="T45" fmla="*/ 2033 h 2470"/>
                  <a:gd name="T46" fmla="*/ 273 w 1634"/>
                  <a:gd name="T47" fmla="*/ 1848 h 2470"/>
                  <a:gd name="T48" fmla="*/ 273 w 1634"/>
                  <a:gd name="T49" fmla="*/ 1710 h 2470"/>
                  <a:gd name="T50" fmla="*/ 274 w 1634"/>
                  <a:gd name="T51" fmla="*/ 1608 h 2470"/>
                  <a:gd name="T52" fmla="*/ 274 w 1634"/>
                  <a:gd name="T53" fmla="*/ 1534 h 2470"/>
                  <a:gd name="T54" fmla="*/ 274 w 1634"/>
                  <a:gd name="T55" fmla="*/ 1478 h 2470"/>
                  <a:gd name="T56" fmla="*/ 274 w 1634"/>
                  <a:gd name="T57" fmla="*/ 1431 h 2470"/>
                  <a:gd name="T58" fmla="*/ 275 w 1634"/>
                  <a:gd name="T59" fmla="*/ 1380 h 2470"/>
                  <a:gd name="T60" fmla="*/ 275 w 1634"/>
                  <a:gd name="T61" fmla="*/ 1320 h 2470"/>
                  <a:gd name="T62" fmla="*/ 275 w 1634"/>
                  <a:gd name="T63" fmla="*/ 1237 h 2470"/>
                  <a:gd name="T64" fmla="*/ 275 w 1634"/>
                  <a:gd name="T65" fmla="*/ 1125 h 2470"/>
                  <a:gd name="T66" fmla="*/ 275 w 1634"/>
                  <a:gd name="T67" fmla="*/ 973 h 2470"/>
                  <a:gd name="T68" fmla="*/ 275 w 1634"/>
                  <a:gd name="T69" fmla="*/ 771 h 2470"/>
                  <a:gd name="T70" fmla="*/ 262 w 1634"/>
                  <a:gd name="T71" fmla="*/ 750 h 2470"/>
                  <a:gd name="T72" fmla="*/ 236 w 1634"/>
                  <a:gd name="T73" fmla="*/ 755 h 2470"/>
                  <a:gd name="T74" fmla="*/ 226 w 1634"/>
                  <a:gd name="T75" fmla="*/ 1356 h 2470"/>
                  <a:gd name="T76" fmla="*/ 213 w 1634"/>
                  <a:gd name="T77" fmla="*/ 1644 h 2470"/>
                  <a:gd name="T78" fmla="*/ 161 w 1634"/>
                  <a:gd name="T79" fmla="*/ 1696 h 2470"/>
                  <a:gd name="T80" fmla="*/ 112 w 1634"/>
                  <a:gd name="T81" fmla="*/ 1707 h 2470"/>
                  <a:gd name="T82" fmla="*/ 57 w 1634"/>
                  <a:gd name="T83" fmla="*/ 1693 h 2470"/>
                  <a:gd name="T84" fmla="*/ 16 w 1634"/>
                  <a:gd name="T85" fmla="*/ 1652 h 2470"/>
                  <a:gd name="T86" fmla="*/ 0 w 1634"/>
                  <a:gd name="T87" fmla="*/ 1586 h 2470"/>
                  <a:gd name="T88" fmla="*/ 16 w 1634"/>
                  <a:gd name="T89" fmla="*/ 693 h 2470"/>
                  <a:gd name="T90" fmla="*/ 70 w 1634"/>
                  <a:gd name="T91" fmla="*/ 596 h 2470"/>
                  <a:gd name="T92" fmla="*/ 158 w 1634"/>
                  <a:gd name="T93" fmla="*/ 530 h 2470"/>
                  <a:gd name="T94" fmla="*/ 270 w 1634"/>
                  <a:gd name="T95" fmla="*/ 505 h 2470"/>
                  <a:gd name="T96" fmla="*/ 346 w 1634"/>
                  <a:gd name="T97" fmla="*/ 505 h 2470"/>
                  <a:gd name="T98" fmla="*/ 758 w 1634"/>
                  <a:gd name="T99" fmla="*/ 505 h 2470"/>
                  <a:gd name="T100" fmla="*/ 789 w 1634"/>
                  <a:gd name="T101" fmla="*/ 505 h 2470"/>
                  <a:gd name="T102" fmla="*/ 844 w 1634"/>
                  <a:gd name="T103" fmla="*/ 499 h 2470"/>
                  <a:gd name="T104" fmla="*/ 939 w 1634"/>
                  <a:gd name="T105" fmla="*/ 488 h 2470"/>
                  <a:gd name="T106" fmla="*/ 1046 w 1634"/>
                  <a:gd name="T107" fmla="*/ 475 h 2470"/>
                  <a:gd name="T108" fmla="*/ 1142 w 1634"/>
                  <a:gd name="T109" fmla="*/ 464 h 2470"/>
                  <a:gd name="T110" fmla="*/ 1198 w 1634"/>
                  <a:gd name="T111" fmla="*/ 458 h 2470"/>
                  <a:gd name="T112" fmla="*/ 892 w 1634"/>
                  <a:gd name="T113" fmla="*/ 159 h 2470"/>
                  <a:gd name="T114" fmla="*/ 845 w 1634"/>
                  <a:gd name="T115" fmla="*/ 53 h 2470"/>
                  <a:gd name="T116" fmla="*/ 1411 w 1634"/>
                  <a:gd name="T117" fmla="*/ 25 h 2470"/>
                  <a:gd name="T118" fmla="*/ 1450 w 1634"/>
                  <a:gd name="T119" fmla="*/ 2 h 2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4" h="2470">
                    <a:moveTo>
                      <a:pt x="1467" y="0"/>
                    </a:moveTo>
                    <a:lnTo>
                      <a:pt x="1485" y="4"/>
                    </a:lnTo>
                    <a:lnTo>
                      <a:pt x="1499" y="11"/>
                    </a:lnTo>
                    <a:lnTo>
                      <a:pt x="1513" y="22"/>
                    </a:lnTo>
                    <a:lnTo>
                      <a:pt x="1523" y="36"/>
                    </a:lnTo>
                    <a:lnTo>
                      <a:pt x="1528" y="53"/>
                    </a:lnTo>
                    <a:lnTo>
                      <a:pt x="1554" y="171"/>
                    </a:lnTo>
                    <a:lnTo>
                      <a:pt x="1569" y="177"/>
                    </a:lnTo>
                    <a:lnTo>
                      <a:pt x="1584" y="186"/>
                    </a:lnTo>
                    <a:lnTo>
                      <a:pt x="1599" y="197"/>
                    </a:lnTo>
                    <a:lnTo>
                      <a:pt x="1613" y="214"/>
                    </a:lnTo>
                    <a:lnTo>
                      <a:pt x="1624" y="234"/>
                    </a:lnTo>
                    <a:lnTo>
                      <a:pt x="1631" y="254"/>
                    </a:lnTo>
                    <a:lnTo>
                      <a:pt x="1634" y="275"/>
                    </a:lnTo>
                    <a:lnTo>
                      <a:pt x="1632" y="296"/>
                    </a:lnTo>
                    <a:lnTo>
                      <a:pt x="1627" y="318"/>
                    </a:lnTo>
                    <a:lnTo>
                      <a:pt x="1617" y="338"/>
                    </a:lnTo>
                    <a:lnTo>
                      <a:pt x="1603" y="356"/>
                    </a:lnTo>
                    <a:lnTo>
                      <a:pt x="1334" y="641"/>
                    </a:lnTo>
                    <a:lnTo>
                      <a:pt x="1320" y="654"/>
                    </a:lnTo>
                    <a:lnTo>
                      <a:pt x="1303" y="664"/>
                    </a:lnTo>
                    <a:lnTo>
                      <a:pt x="1285" y="671"/>
                    </a:lnTo>
                    <a:lnTo>
                      <a:pt x="1265" y="676"/>
                    </a:lnTo>
                    <a:lnTo>
                      <a:pt x="1252" y="677"/>
                    </a:lnTo>
                    <a:lnTo>
                      <a:pt x="1232" y="680"/>
                    </a:lnTo>
                    <a:lnTo>
                      <a:pt x="1208" y="682"/>
                    </a:lnTo>
                    <a:lnTo>
                      <a:pt x="1179" y="686"/>
                    </a:lnTo>
                    <a:lnTo>
                      <a:pt x="1147" y="689"/>
                    </a:lnTo>
                    <a:lnTo>
                      <a:pt x="1112" y="693"/>
                    </a:lnTo>
                    <a:lnTo>
                      <a:pt x="1076" y="697"/>
                    </a:lnTo>
                    <a:lnTo>
                      <a:pt x="1040" y="702"/>
                    </a:lnTo>
                    <a:lnTo>
                      <a:pt x="1004" y="706"/>
                    </a:lnTo>
                    <a:lnTo>
                      <a:pt x="970" y="709"/>
                    </a:lnTo>
                    <a:lnTo>
                      <a:pt x="939" y="714"/>
                    </a:lnTo>
                    <a:lnTo>
                      <a:pt x="911" y="717"/>
                    </a:lnTo>
                    <a:lnTo>
                      <a:pt x="887" y="720"/>
                    </a:lnTo>
                    <a:lnTo>
                      <a:pt x="869" y="722"/>
                    </a:lnTo>
                    <a:lnTo>
                      <a:pt x="870" y="1954"/>
                    </a:lnTo>
                    <a:lnTo>
                      <a:pt x="834" y="1939"/>
                    </a:lnTo>
                    <a:lnTo>
                      <a:pt x="796" y="1927"/>
                    </a:lnTo>
                    <a:lnTo>
                      <a:pt x="756" y="1920"/>
                    </a:lnTo>
                    <a:lnTo>
                      <a:pt x="715" y="1918"/>
                    </a:lnTo>
                    <a:lnTo>
                      <a:pt x="676" y="1920"/>
                    </a:lnTo>
                    <a:lnTo>
                      <a:pt x="637" y="1926"/>
                    </a:lnTo>
                    <a:lnTo>
                      <a:pt x="601" y="1937"/>
                    </a:lnTo>
                    <a:lnTo>
                      <a:pt x="601" y="1581"/>
                    </a:lnTo>
                    <a:lnTo>
                      <a:pt x="542" y="1581"/>
                    </a:lnTo>
                    <a:lnTo>
                      <a:pt x="542" y="1964"/>
                    </a:lnTo>
                    <a:lnTo>
                      <a:pt x="505" y="1988"/>
                    </a:lnTo>
                    <a:lnTo>
                      <a:pt x="472" y="2017"/>
                    </a:lnTo>
                    <a:lnTo>
                      <a:pt x="444" y="2051"/>
                    </a:lnTo>
                    <a:lnTo>
                      <a:pt x="419" y="2087"/>
                    </a:lnTo>
                    <a:lnTo>
                      <a:pt x="398" y="2127"/>
                    </a:lnTo>
                    <a:lnTo>
                      <a:pt x="384" y="2169"/>
                    </a:lnTo>
                    <a:lnTo>
                      <a:pt x="375" y="2214"/>
                    </a:lnTo>
                    <a:lnTo>
                      <a:pt x="372" y="2261"/>
                    </a:lnTo>
                    <a:lnTo>
                      <a:pt x="374" y="2301"/>
                    </a:lnTo>
                    <a:lnTo>
                      <a:pt x="381" y="2340"/>
                    </a:lnTo>
                    <a:lnTo>
                      <a:pt x="392" y="2377"/>
                    </a:lnTo>
                    <a:lnTo>
                      <a:pt x="407" y="2412"/>
                    </a:lnTo>
                    <a:lnTo>
                      <a:pt x="407" y="2438"/>
                    </a:lnTo>
                    <a:lnTo>
                      <a:pt x="360" y="2443"/>
                    </a:lnTo>
                    <a:lnTo>
                      <a:pt x="315" y="2454"/>
                    </a:lnTo>
                    <a:lnTo>
                      <a:pt x="273" y="2470"/>
                    </a:lnTo>
                    <a:lnTo>
                      <a:pt x="273" y="2367"/>
                    </a:lnTo>
                    <a:lnTo>
                      <a:pt x="273" y="2273"/>
                    </a:lnTo>
                    <a:lnTo>
                      <a:pt x="273" y="2186"/>
                    </a:lnTo>
                    <a:lnTo>
                      <a:pt x="273" y="2106"/>
                    </a:lnTo>
                    <a:lnTo>
                      <a:pt x="273" y="2033"/>
                    </a:lnTo>
                    <a:lnTo>
                      <a:pt x="273" y="1965"/>
                    </a:lnTo>
                    <a:lnTo>
                      <a:pt x="273" y="1903"/>
                    </a:lnTo>
                    <a:lnTo>
                      <a:pt x="273" y="1848"/>
                    </a:lnTo>
                    <a:lnTo>
                      <a:pt x="273" y="1797"/>
                    </a:lnTo>
                    <a:lnTo>
                      <a:pt x="273" y="1751"/>
                    </a:lnTo>
                    <a:lnTo>
                      <a:pt x="273" y="1710"/>
                    </a:lnTo>
                    <a:lnTo>
                      <a:pt x="273" y="1672"/>
                    </a:lnTo>
                    <a:lnTo>
                      <a:pt x="274" y="1638"/>
                    </a:lnTo>
                    <a:lnTo>
                      <a:pt x="274" y="1608"/>
                    </a:lnTo>
                    <a:lnTo>
                      <a:pt x="274" y="1582"/>
                    </a:lnTo>
                    <a:lnTo>
                      <a:pt x="274" y="1557"/>
                    </a:lnTo>
                    <a:lnTo>
                      <a:pt x="274" y="1534"/>
                    </a:lnTo>
                    <a:lnTo>
                      <a:pt x="274" y="1514"/>
                    </a:lnTo>
                    <a:lnTo>
                      <a:pt x="274" y="1495"/>
                    </a:lnTo>
                    <a:lnTo>
                      <a:pt x="274" y="1478"/>
                    </a:lnTo>
                    <a:lnTo>
                      <a:pt x="274" y="1461"/>
                    </a:lnTo>
                    <a:lnTo>
                      <a:pt x="274" y="1446"/>
                    </a:lnTo>
                    <a:lnTo>
                      <a:pt x="274" y="1431"/>
                    </a:lnTo>
                    <a:lnTo>
                      <a:pt x="274" y="1414"/>
                    </a:lnTo>
                    <a:lnTo>
                      <a:pt x="275" y="1398"/>
                    </a:lnTo>
                    <a:lnTo>
                      <a:pt x="275" y="1380"/>
                    </a:lnTo>
                    <a:lnTo>
                      <a:pt x="275" y="1362"/>
                    </a:lnTo>
                    <a:lnTo>
                      <a:pt x="275" y="1341"/>
                    </a:lnTo>
                    <a:lnTo>
                      <a:pt x="275" y="1320"/>
                    </a:lnTo>
                    <a:lnTo>
                      <a:pt x="275" y="1295"/>
                    </a:lnTo>
                    <a:lnTo>
                      <a:pt x="275" y="1268"/>
                    </a:lnTo>
                    <a:lnTo>
                      <a:pt x="275" y="1237"/>
                    </a:lnTo>
                    <a:lnTo>
                      <a:pt x="275" y="1205"/>
                    </a:lnTo>
                    <a:lnTo>
                      <a:pt x="275" y="1167"/>
                    </a:lnTo>
                    <a:lnTo>
                      <a:pt x="275" y="1125"/>
                    </a:lnTo>
                    <a:lnTo>
                      <a:pt x="275" y="1079"/>
                    </a:lnTo>
                    <a:lnTo>
                      <a:pt x="275" y="1029"/>
                    </a:lnTo>
                    <a:lnTo>
                      <a:pt x="275" y="973"/>
                    </a:lnTo>
                    <a:lnTo>
                      <a:pt x="275" y="912"/>
                    </a:lnTo>
                    <a:lnTo>
                      <a:pt x="275" y="845"/>
                    </a:lnTo>
                    <a:lnTo>
                      <a:pt x="275" y="771"/>
                    </a:lnTo>
                    <a:lnTo>
                      <a:pt x="274" y="762"/>
                    </a:lnTo>
                    <a:lnTo>
                      <a:pt x="269" y="755"/>
                    </a:lnTo>
                    <a:lnTo>
                      <a:pt x="262" y="750"/>
                    </a:lnTo>
                    <a:lnTo>
                      <a:pt x="253" y="747"/>
                    </a:lnTo>
                    <a:lnTo>
                      <a:pt x="243" y="750"/>
                    </a:lnTo>
                    <a:lnTo>
                      <a:pt x="236" y="755"/>
                    </a:lnTo>
                    <a:lnTo>
                      <a:pt x="231" y="762"/>
                    </a:lnTo>
                    <a:lnTo>
                      <a:pt x="229" y="771"/>
                    </a:lnTo>
                    <a:lnTo>
                      <a:pt x="226" y="1356"/>
                    </a:lnTo>
                    <a:lnTo>
                      <a:pt x="225" y="1595"/>
                    </a:lnTo>
                    <a:lnTo>
                      <a:pt x="222" y="1621"/>
                    </a:lnTo>
                    <a:lnTo>
                      <a:pt x="213" y="1644"/>
                    </a:lnTo>
                    <a:lnTo>
                      <a:pt x="199" y="1665"/>
                    </a:lnTo>
                    <a:lnTo>
                      <a:pt x="182" y="1682"/>
                    </a:lnTo>
                    <a:lnTo>
                      <a:pt x="161" y="1696"/>
                    </a:lnTo>
                    <a:lnTo>
                      <a:pt x="138" y="1704"/>
                    </a:lnTo>
                    <a:lnTo>
                      <a:pt x="112" y="1707"/>
                    </a:lnTo>
                    <a:lnTo>
                      <a:pt x="112" y="1707"/>
                    </a:lnTo>
                    <a:lnTo>
                      <a:pt x="93" y="1705"/>
                    </a:lnTo>
                    <a:lnTo>
                      <a:pt x="75" y="1701"/>
                    </a:lnTo>
                    <a:lnTo>
                      <a:pt x="57" y="1693"/>
                    </a:lnTo>
                    <a:lnTo>
                      <a:pt x="42" y="1682"/>
                    </a:lnTo>
                    <a:lnTo>
                      <a:pt x="28" y="1669"/>
                    </a:lnTo>
                    <a:lnTo>
                      <a:pt x="16" y="1652"/>
                    </a:lnTo>
                    <a:lnTo>
                      <a:pt x="7" y="1633"/>
                    </a:lnTo>
                    <a:lnTo>
                      <a:pt x="2" y="1610"/>
                    </a:lnTo>
                    <a:lnTo>
                      <a:pt x="0" y="1586"/>
                    </a:lnTo>
                    <a:lnTo>
                      <a:pt x="4" y="769"/>
                    </a:lnTo>
                    <a:lnTo>
                      <a:pt x="7" y="730"/>
                    </a:lnTo>
                    <a:lnTo>
                      <a:pt x="16" y="693"/>
                    </a:lnTo>
                    <a:lnTo>
                      <a:pt x="30" y="658"/>
                    </a:lnTo>
                    <a:lnTo>
                      <a:pt x="48" y="625"/>
                    </a:lnTo>
                    <a:lnTo>
                      <a:pt x="70" y="596"/>
                    </a:lnTo>
                    <a:lnTo>
                      <a:pt x="97" y="570"/>
                    </a:lnTo>
                    <a:lnTo>
                      <a:pt x="126" y="548"/>
                    </a:lnTo>
                    <a:lnTo>
                      <a:pt x="158" y="530"/>
                    </a:lnTo>
                    <a:lnTo>
                      <a:pt x="194" y="516"/>
                    </a:lnTo>
                    <a:lnTo>
                      <a:pt x="231" y="508"/>
                    </a:lnTo>
                    <a:lnTo>
                      <a:pt x="270" y="505"/>
                    </a:lnTo>
                    <a:lnTo>
                      <a:pt x="291" y="505"/>
                    </a:lnTo>
                    <a:lnTo>
                      <a:pt x="316" y="505"/>
                    </a:lnTo>
                    <a:lnTo>
                      <a:pt x="346" y="505"/>
                    </a:lnTo>
                    <a:lnTo>
                      <a:pt x="380" y="505"/>
                    </a:lnTo>
                    <a:lnTo>
                      <a:pt x="735" y="505"/>
                    </a:lnTo>
                    <a:lnTo>
                      <a:pt x="758" y="505"/>
                    </a:lnTo>
                    <a:lnTo>
                      <a:pt x="774" y="505"/>
                    </a:lnTo>
                    <a:lnTo>
                      <a:pt x="785" y="505"/>
                    </a:lnTo>
                    <a:lnTo>
                      <a:pt x="789" y="505"/>
                    </a:lnTo>
                    <a:lnTo>
                      <a:pt x="801" y="504"/>
                    </a:lnTo>
                    <a:lnTo>
                      <a:pt x="819" y="502"/>
                    </a:lnTo>
                    <a:lnTo>
                      <a:pt x="844" y="499"/>
                    </a:lnTo>
                    <a:lnTo>
                      <a:pt x="872" y="496"/>
                    </a:lnTo>
                    <a:lnTo>
                      <a:pt x="904" y="492"/>
                    </a:lnTo>
                    <a:lnTo>
                      <a:pt x="939" y="488"/>
                    </a:lnTo>
                    <a:lnTo>
                      <a:pt x="974" y="483"/>
                    </a:lnTo>
                    <a:lnTo>
                      <a:pt x="1010" y="479"/>
                    </a:lnTo>
                    <a:lnTo>
                      <a:pt x="1046" y="475"/>
                    </a:lnTo>
                    <a:lnTo>
                      <a:pt x="1081" y="471"/>
                    </a:lnTo>
                    <a:lnTo>
                      <a:pt x="1113" y="467"/>
                    </a:lnTo>
                    <a:lnTo>
                      <a:pt x="1142" y="464"/>
                    </a:lnTo>
                    <a:lnTo>
                      <a:pt x="1167" y="461"/>
                    </a:lnTo>
                    <a:lnTo>
                      <a:pt x="1186" y="459"/>
                    </a:lnTo>
                    <a:lnTo>
                      <a:pt x="1198" y="458"/>
                    </a:lnTo>
                    <a:lnTo>
                      <a:pt x="1427" y="215"/>
                    </a:lnTo>
                    <a:lnTo>
                      <a:pt x="1415" y="159"/>
                    </a:lnTo>
                    <a:lnTo>
                      <a:pt x="892" y="159"/>
                    </a:lnTo>
                    <a:lnTo>
                      <a:pt x="881" y="122"/>
                    </a:lnTo>
                    <a:lnTo>
                      <a:pt x="866" y="86"/>
                    </a:lnTo>
                    <a:lnTo>
                      <a:pt x="845" y="53"/>
                    </a:lnTo>
                    <a:lnTo>
                      <a:pt x="1399" y="53"/>
                    </a:lnTo>
                    <a:lnTo>
                      <a:pt x="1404" y="39"/>
                    </a:lnTo>
                    <a:lnTo>
                      <a:pt x="1411" y="25"/>
                    </a:lnTo>
                    <a:lnTo>
                      <a:pt x="1422" y="15"/>
                    </a:lnTo>
                    <a:lnTo>
                      <a:pt x="1435" y="7"/>
                    </a:lnTo>
                    <a:lnTo>
                      <a:pt x="1450" y="2"/>
                    </a:lnTo>
                    <a:lnTo>
                      <a:pt x="146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91B1E"/>
                  </a:solidFill>
                  <a:effectLst/>
                  <a:uLnTx/>
                  <a:uFillTx/>
                  <a:latin typeface="Calibri" panose="020F0502020204030204"/>
                  <a:ea typeface="+mn-ea"/>
                  <a:cs typeface="+mn-cs"/>
                </a:endParaRPr>
              </a:p>
            </p:txBody>
          </p:sp>
          <p:sp>
            <p:nvSpPr>
              <p:cNvPr id="71" name="Freeform 529">
                <a:extLst>
                  <a:ext uri="{FF2B5EF4-FFF2-40B4-BE49-F238E27FC236}">
                    <a16:creationId xmlns:a16="http://schemas.microsoft.com/office/drawing/2014/main" id="{F5B2AED5-6EF2-40C9-A0DA-F31284F2C46A}"/>
                  </a:ext>
                </a:extLst>
              </p:cNvPr>
              <p:cNvSpPr>
                <a:spLocks/>
              </p:cNvSpPr>
              <p:nvPr/>
            </p:nvSpPr>
            <p:spPr bwMode="auto">
              <a:xfrm>
                <a:off x="892175" y="5470525"/>
                <a:ext cx="174625" cy="80963"/>
              </a:xfrm>
              <a:custGeom>
                <a:avLst/>
                <a:gdLst>
                  <a:gd name="T0" fmla="*/ 700 w 1097"/>
                  <a:gd name="T1" fmla="*/ 0 h 510"/>
                  <a:gd name="T2" fmla="*/ 738 w 1097"/>
                  <a:gd name="T3" fmla="*/ 0 h 510"/>
                  <a:gd name="T4" fmla="*/ 771 w 1097"/>
                  <a:gd name="T5" fmla="*/ 0 h 510"/>
                  <a:gd name="T6" fmla="*/ 823 w 1097"/>
                  <a:gd name="T7" fmla="*/ 0 h 510"/>
                  <a:gd name="T8" fmla="*/ 839 w 1097"/>
                  <a:gd name="T9" fmla="*/ 0 h 510"/>
                  <a:gd name="T10" fmla="*/ 877 w 1097"/>
                  <a:gd name="T11" fmla="*/ 4 h 510"/>
                  <a:gd name="T12" fmla="*/ 913 w 1097"/>
                  <a:gd name="T13" fmla="*/ 12 h 510"/>
                  <a:gd name="T14" fmla="*/ 947 w 1097"/>
                  <a:gd name="T15" fmla="*/ 24 h 510"/>
                  <a:gd name="T16" fmla="*/ 979 w 1097"/>
                  <a:gd name="T17" fmla="*/ 42 h 510"/>
                  <a:gd name="T18" fmla="*/ 1007 w 1097"/>
                  <a:gd name="T19" fmla="*/ 63 h 510"/>
                  <a:gd name="T20" fmla="*/ 1032 w 1097"/>
                  <a:gd name="T21" fmla="*/ 89 h 510"/>
                  <a:gd name="T22" fmla="*/ 1054 w 1097"/>
                  <a:gd name="T23" fmla="*/ 118 h 510"/>
                  <a:gd name="T24" fmla="*/ 1071 w 1097"/>
                  <a:gd name="T25" fmla="*/ 148 h 510"/>
                  <a:gd name="T26" fmla="*/ 1085 w 1097"/>
                  <a:gd name="T27" fmla="*/ 182 h 510"/>
                  <a:gd name="T28" fmla="*/ 1093 w 1097"/>
                  <a:gd name="T29" fmla="*/ 218 h 510"/>
                  <a:gd name="T30" fmla="*/ 1096 w 1097"/>
                  <a:gd name="T31" fmla="*/ 256 h 510"/>
                  <a:gd name="T32" fmla="*/ 1097 w 1097"/>
                  <a:gd name="T33" fmla="*/ 510 h 510"/>
                  <a:gd name="T34" fmla="*/ 1011 w 1097"/>
                  <a:gd name="T35" fmla="*/ 510 h 510"/>
                  <a:gd name="T36" fmla="*/ 1009 w 1097"/>
                  <a:gd name="T37" fmla="*/ 471 h 510"/>
                  <a:gd name="T38" fmla="*/ 999 w 1097"/>
                  <a:gd name="T39" fmla="*/ 433 h 510"/>
                  <a:gd name="T40" fmla="*/ 986 w 1097"/>
                  <a:gd name="T41" fmla="*/ 398 h 510"/>
                  <a:gd name="T42" fmla="*/ 969 w 1097"/>
                  <a:gd name="T43" fmla="*/ 365 h 510"/>
                  <a:gd name="T44" fmla="*/ 946 w 1097"/>
                  <a:gd name="T45" fmla="*/ 336 h 510"/>
                  <a:gd name="T46" fmla="*/ 919 w 1097"/>
                  <a:gd name="T47" fmla="*/ 310 h 510"/>
                  <a:gd name="T48" fmla="*/ 891 w 1097"/>
                  <a:gd name="T49" fmla="*/ 287 h 510"/>
                  <a:gd name="T50" fmla="*/ 858 w 1097"/>
                  <a:gd name="T51" fmla="*/ 270 h 510"/>
                  <a:gd name="T52" fmla="*/ 823 w 1097"/>
                  <a:gd name="T53" fmla="*/ 256 h 510"/>
                  <a:gd name="T54" fmla="*/ 785 w 1097"/>
                  <a:gd name="T55" fmla="*/ 248 h 510"/>
                  <a:gd name="T56" fmla="*/ 746 w 1097"/>
                  <a:gd name="T57" fmla="*/ 245 h 510"/>
                  <a:gd name="T58" fmla="*/ 361 w 1097"/>
                  <a:gd name="T59" fmla="*/ 245 h 510"/>
                  <a:gd name="T60" fmla="*/ 322 w 1097"/>
                  <a:gd name="T61" fmla="*/ 248 h 510"/>
                  <a:gd name="T62" fmla="*/ 285 w 1097"/>
                  <a:gd name="T63" fmla="*/ 256 h 510"/>
                  <a:gd name="T64" fmla="*/ 250 w 1097"/>
                  <a:gd name="T65" fmla="*/ 270 h 510"/>
                  <a:gd name="T66" fmla="*/ 217 w 1097"/>
                  <a:gd name="T67" fmla="*/ 287 h 510"/>
                  <a:gd name="T68" fmla="*/ 188 w 1097"/>
                  <a:gd name="T69" fmla="*/ 310 h 510"/>
                  <a:gd name="T70" fmla="*/ 162 w 1097"/>
                  <a:gd name="T71" fmla="*/ 335 h 510"/>
                  <a:gd name="T72" fmla="*/ 139 w 1097"/>
                  <a:gd name="T73" fmla="*/ 365 h 510"/>
                  <a:gd name="T74" fmla="*/ 120 w 1097"/>
                  <a:gd name="T75" fmla="*/ 398 h 510"/>
                  <a:gd name="T76" fmla="*/ 107 w 1097"/>
                  <a:gd name="T77" fmla="*/ 433 h 510"/>
                  <a:gd name="T78" fmla="*/ 99 w 1097"/>
                  <a:gd name="T79" fmla="*/ 471 h 510"/>
                  <a:gd name="T80" fmla="*/ 96 w 1097"/>
                  <a:gd name="T81" fmla="*/ 510 h 510"/>
                  <a:gd name="T82" fmla="*/ 0 w 1097"/>
                  <a:gd name="T83" fmla="*/ 510 h 510"/>
                  <a:gd name="T84" fmla="*/ 1 w 1097"/>
                  <a:gd name="T85" fmla="*/ 256 h 510"/>
                  <a:gd name="T86" fmla="*/ 4 w 1097"/>
                  <a:gd name="T87" fmla="*/ 218 h 510"/>
                  <a:gd name="T88" fmla="*/ 13 w 1097"/>
                  <a:gd name="T89" fmla="*/ 182 h 510"/>
                  <a:gd name="T90" fmla="*/ 26 w 1097"/>
                  <a:gd name="T91" fmla="*/ 148 h 510"/>
                  <a:gd name="T92" fmla="*/ 43 w 1097"/>
                  <a:gd name="T93" fmla="*/ 118 h 510"/>
                  <a:gd name="T94" fmla="*/ 65 w 1097"/>
                  <a:gd name="T95" fmla="*/ 89 h 510"/>
                  <a:gd name="T96" fmla="*/ 91 w 1097"/>
                  <a:gd name="T97" fmla="*/ 63 h 510"/>
                  <a:gd name="T98" fmla="*/ 118 w 1097"/>
                  <a:gd name="T99" fmla="*/ 42 h 510"/>
                  <a:gd name="T100" fmla="*/ 150 w 1097"/>
                  <a:gd name="T101" fmla="*/ 25 h 510"/>
                  <a:gd name="T102" fmla="*/ 184 w 1097"/>
                  <a:gd name="T103" fmla="*/ 12 h 510"/>
                  <a:gd name="T104" fmla="*/ 220 w 1097"/>
                  <a:gd name="T105" fmla="*/ 4 h 510"/>
                  <a:gd name="T106" fmla="*/ 258 w 1097"/>
                  <a:gd name="T107" fmla="*/ 0 h 510"/>
                  <a:gd name="T108" fmla="*/ 659 w 1097"/>
                  <a:gd name="T109" fmla="*/ 0 h 510"/>
                  <a:gd name="T110" fmla="*/ 700 w 1097"/>
                  <a:gd name="T111" fmla="*/ 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97" h="510">
                    <a:moveTo>
                      <a:pt x="700" y="0"/>
                    </a:moveTo>
                    <a:lnTo>
                      <a:pt x="738" y="0"/>
                    </a:lnTo>
                    <a:lnTo>
                      <a:pt x="771" y="0"/>
                    </a:lnTo>
                    <a:lnTo>
                      <a:pt x="823" y="0"/>
                    </a:lnTo>
                    <a:lnTo>
                      <a:pt x="839" y="0"/>
                    </a:lnTo>
                    <a:lnTo>
                      <a:pt x="877" y="4"/>
                    </a:lnTo>
                    <a:lnTo>
                      <a:pt x="913" y="12"/>
                    </a:lnTo>
                    <a:lnTo>
                      <a:pt x="947" y="24"/>
                    </a:lnTo>
                    <a:lnTo>
                      <a:pt x="979" y="42"/>
                    </a:lnTo>
                    <a:lnTo>
                      <a:pt x="1007" y="63"/>
                    </a:lnTo>
                    <a:lnTo>
                      <a:pt x="1032" y="89"/>
                    </a:lnTo>
                    <a:lnTo>
                      <a:pt x="1054" y="118"/>
                    </a:lnTo>
                    <a:lnTo>
                      <a:pt x="1071" y="148"/>
                    </a:lnTo>
                    <a:lnTo>
                      <a:pt x="1085" y="182"/>
                    </a:lnTo>
                    <a:lnTo>
                      <a:pt x="1093" y="218"/>
                    </a:lnTo>
                    <a:lnTo>
                      <a:pt x="1096" y="256"/>
                    </a:lnTo>
                    <a:lnTo>
                      <a:pt x="1097" y="510"/>
                    </a:lnTo>
                    <a:lnTo>
                      <a:pt x="1011" y="510"/>
                    </a:lnTo>
                    <a:lnTo>
                      <a:pt x="1009" y="471"/>
                    </a:lnTo>
                    <a:lnTo>
                      <a:pt x="999" y="433"/>
                    </a:lnTo>
                    <a:lnTo>
                      <a:pt x="986" y="398"/>
                    </a:lnTo>
                    <a:lnTo>
                      <a:pt x="969" y="365"/>
                    </a:lnTo>
                    <a:lnTo>
                      <a:pt x="946" y="336"/>
                    </a:lnTo>
                    <a:lnTo>
                      <a:pt x="919" y="310"/>
                    </a:lnTo>
                    <a:lnTo>
                      <a:pt x="891" y="287"/>
                    </a:lnTo>
                    <a:lnTo>
                      <a:pt x="858" y="270"/>
                    </a:lnTo>
                    <a:lnTo>
                      <a:pt x="823" y="256"/>
                    </a:lnTo>
                    <a:lnTo>
                      <a:pt x="785" y="248"/>
                    </a:lnTo>
                    <a:lnTo>
                      <a:pt x="746" y="245"/>
                    </a:lnTo>
                    <a:lnTo>
                      <a:pt x="361" y="245"/>
                    </a:lnTo>
                    <a:lnTo>
                      <a:pt x="322" y="248"/>
                    </a:lnTo>
                    <a:lnTo>
                      <a:pt x="285" y="256"/>
                    </a:lnTo>
                    <a:lnTo>
                      <a:pt x="250" y="270"/>
                    </a:lnTo>
                    <a:lnTo>
                      <a:pt x="217" y="287"/>
                    </a:lnTo>
                    <a:lnTo>
                      <a:pt x="188" y="310"/>
                    </a:lnTo>
                    <a:lnTo>
                      <a:pt x="162" y="335"/>
                    </a:lnTo>
                    <a:lnTo>
                      <a:pt x="139" y="365"/>
                    </a:lnTo>
                    <a:lnTo>
                      <a:pt x="120" y="398"/>
                    </a:lnTo>
                    <a:lnTo>
                      <a:pt x="107" y="433"/>
                    </a:lnTo>
                    <a:lnTo>
                      <a:pt x="99" y="471"/>
                    </a:lnTo>
                    <a:lnTo>
                      <a:pt x="96" y="510"/>
                    </a:lnTo>
                    <a:lnTo>
                      <a:pt x="0" y="510"/>
                    </a:lnTo>
                    <a:lnTo>
                      <a:pt x="1" y="256"/>
                    </a:lnTo>
                    <a:lnTo>
                      <a:pt x="4" y="218"/>
                    </a:lnTo>
                    <a:lnTo>
                      <a:pt x="13" y="182"/>
                    </a:lnTo>
                    <a:lnTo>
                      <a:pt x="26" y="148"/>
                    </a:lnTo>
                    <a:lnTo>
                      <a:pt x="43" y="118"/>
                    </a:lnTo>
                    <a:lnTo>
                      <a:pt x="65" y="89"/>
                    </a:lnTo>
                    <a:lnTo>
                      <a:pt x="91" y="63"/>
                    </a:lnTo>
                    <a:lnTo>
                      <a:pt x="118" y="42"/>
                    </a:lnTo>
                    <a:lnTo>
                      <a:pt x="150" y="25"/>
                    </a:lnTo>
                    <a:lnTo>
                      <a:pt x="184" y="12"/>
                    </a:lnTo>
                    <a:lnTo>
                      <a:pt x="220" y="4"/>
                    </a:lnTo>
                    <a:lnTo>
                      <a:pt x="258" y="0"/>
                    </a:lnTo>
                    <a:lnTo>
                      <a:pt x="659" y="0"/>
                    </a:lnTo>
                    <a:lnTo>
                      <a:pt x="7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91B1E"/>
                  </a:solidFill>
                  <a:effectLst/>
                  <a:uLnTx/>
                  <a:uFillTx/>
                  <a:latin typeface="Calibri" panose="020F0502020204030204"/>
                  <a:ea typeface="+mn-ea"/>
                  <a:cs typeface="+mn-cs"/>
                </a:endParaRPr>
              </a:p>
            </p:txBody>
          </p:sp>
          <p:sp>
            <p:nvSpPr>
              <p:cNvPr id="72" name="Freeform 530">
                <a:extLst>
                  <a:ext uri="{FF2B5EF4-FFF2-40B4-BE49-F238E27FC236}">
                    <a16:creationId xmlns:a16="http://schemas.microsoft.com/office/drawing/2014/main" id="{A50A156E-0A03-4E2D-8E42-0EA376212B2A}"/>
                  </a:ext>
                </a:extLst>
              </p:cNvPr>
              <p:cNvSpPr>
                <a:spLocks/>
              </p:cNvSpPr>
              <p:nvPr/>
            </p:nvSpPr>
            <p:spPr bwMode="auto">
              <a:xfrm>
                <a:off x="944563" y="5387975"/>
                <a:ext cx="71438" cy="71438"/>
              </a:xfrm>
              <a:custGeom>
                <a:avLst/>
                <a:gdLst>
                  <a:gd name="T0" fmla="*/ 225 w 450"/>
                  <a:gd name="T1" fmla="*/ 0 h 450"/>
                  <a:gd name="T2" fmla="*/ 262 w 450"/>
                  <a:gd name="T3" fmla="*/ 3 h 450"/>
                  <a:gd name="T4" fmla="*/ 296 w 450"/>
                  <a:gd name="T5" fmla="*/ 11 h 450"/>
                  <a:gd name="T6" fmla="*/ 328 w 450"/>
                  <a:gd name="T7" fmla="*/ 25 h 450"/>
                  <a:gd name="T8" fmla="*/ 357 w 450"/>
                  <a:gd name="T9" fmla="*/ 43 h 450"/>
                  <a:gd name="T10" fmla="*/ 384 w 450"/>
                  <a:gd name="T11" fmla="*/ 65 h 450"/>
                  <a:gd name="T12" fmla="*/ 406 w 450"/>
                  <a:gd name="T13" fmla="*/ 92 h 450"/>
                  <a:gd name="T14" fmla="*/ 424 w 450"/>
                  <a:gd name="T15" fmla="*/ 121 h 450"/>
                  <a:gd name="T16" fmla="*/ 438 w 450"/>
                  <a:gd name="T17" fmla="*/ 154 h 450"/>
                  <a:gd name="T18" fmla="*/ 446 w 450"/>
                  <a:gd name="T19" fmla="*/ 189 h 450"/>
                  <a:gd name="T20" fmla="*/ 450 w 450"/>
                  <a:gd name="T21" fmla="*/ 225 h 450"/>
                  <a:gd name="T22" fmla="*/ 446 w 450"/>
                  <a:gd name="T23" fmla="*/ 262 h 450"/>
                  <a:gd name="T24" fmla="*/ 438 w 450"/>
                  <a:gd name="T25" fmla="*/ 296 h 450"/>
                  <a:gd name="T26" fmla="*/ 424 w 450"/>
                  <a:gd name="T27" fmla="*/ 328 h 450"/>
                  <a:gd name="T28" fmla="*/ 405 w 450"/>
                  <a:gd name="T29" fmla="*/ 357 h 450"/>
                  <a:gd name="T30" fmla="*/ 383 w 450"/>
                  <a:gd name="T31" fmla="*/ 384 h 450"/>
                  <a:gd name="T32" fmla="*/ 357 w 450"/>
                  <a:gd name="T33" fmla="*/ 406 h 450"/>
                  <a:gd name="T34" fmla="*/ 327 w 450"/>
                  <a:gd name="T35" fmla="*/ 424 h 450"/>
                  <a:gd name="T36" fmla="*/ 296 w 450"/>
                  <a:gd name="T37" fmla="*/ 438 h 450"/>
                  <a:gd name="T38" fmla="*/ 261 w 450"/>
                  <a:gd name="T39" fmla="*/ 447 h 450"/>
                  <a:gd name="T40" fmla="*/ 225 w 450"/>
                  <a:gd name="T41" fmla="*/ 450 h 450"/>
                  <a:gd name="T42" fmla="*/ 189 w 450"/>
                  <a:gd name="T43" fmla="*/ 447 h 450"/>
                  <a:gd name="T44" fmla="*/ 154 w 450"/>
                  <a:gd name="T45" fmla="*/ 438 h 450"/>
                  <a:gd name="T46" fmla="*/ 122 w 450"/>
                  <a:gd name="T47" fmla="*/ 424 h 450"/>
                  <a:gd name="T48" fmla="*/ 92 w 450"/>
                  <a:gd name="T49" fmla="*/ 406 h 450"/>
                  <a:gd name="T50" fmla="*/ 67 w 450"/>
                  <a:gd name="T51" fmla="*/ 384 h 450"/>
                  <a:gd name="T52" fmla="*/ 44 w 450"/>
                  <a:gd name="T53" fmla="*/ 357 h 450"/>
                  <a:gd name="T54" fmla="*/ 25 w 450"/>
                  <a:gd name="T55" fmla="*/ 328 h 450"/>
                  <a:gd name="T56" fmla="*/ 12 w 450"/>
                  <a:gd name="T57" fmla="*/ 296 h 450"/>
                  <a:gd name="T58" fmla="*/ 3 w 450"/>
                  <a:gd name="T59" fmla="*/ 261 h 450"/>
                  <a:gd name="T60" fmla="*/ 0 w 450"/>
                  <a:gd name="T61" fmla="*/ 225 h 450"/>
                  <a:gd name="T62" fmla="*/ 3 w 450"/>
                  <a:gd name="T63" fmla="*/ 189 h 450"/>
                  <a:gd name="T64" fmla="*/ 11 w 450"/>
                  <a:gd name="T65" fmla="*/ 154 h 450"/>
                  <a:gd name="T66" fmla="*/ 25 w 450"/>
                  <a:gd name="T67" fmla="*/ 121 h 450"/>
                  <a:gd name="T68" fmla="*/ 44 w 450"/>
                  <a:gd name="T69" fmla="*/ 92 h 450"/>
                  <a:gd name="T70" fmla="*/ 66 w 450"/>
                  <a:gd name="T71" fmla="*/ 65 h 450"/>
                  <a:gd name="T72" fmla="*/ 92 w 450"/>
                  <a:gd name="T73" fmla="*/ 43 h 450"/>
                  <a:gd name="T74" fmla="*/ 122 w 450"/>
                  <a:gd name="T75" fmla="*/ 25 h 450"/>
                  <a:gd name="T76" fmla="*/ 154 w 450"/>
                  <a:gd name="T77" fmla="*/ 11 h 450"/>
                  <a:gd name="T78" fmla="*/ 189 w 450"/>
                  <a:gd name="T79" fmla="*/ 3 h 450"/>
                  <a:gd name="T80" fmla="*/ 225 w 450"/>
                  <a:gd name="T81"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0" h="450">
                    <a:moveTo>
                      <a:pt x="225" y="0"/>
                    </a:moveTo>
                    <a:lnTo>
                      <a:pt x="262" y="3"/>
                    </a:lnTo>
                    <a:lnTo>
                      <a:pt x="296" y="11"/>
                    </a:lnTo>
                    <a:lnTo>
                      <a:pt x="328" y="25"/>
                    </a:lnTo>
                    <a:lnTo>
                      <a:pt x="357" y="43"/>
                    </a:lnTo>
                    <a:lnTo>
                      <a:pt x="384" y="65"/>
                    </a:lnTo>
                    <a:lnTo>
                      <a:pt x="406" y="92"/>
                    </a:lnTo>
                    <a:lnTo>
                      <a:pt x="424" y="121"/>
                    </a:lnTo>
                    <a:lnTo>
                      <a:pt x="438" y="154"/>
                    </a:lnTo>
                    <a:lnTo>
                      <a:pt x="446" y="189"/>
                    </a:lnTo>
                    <a:lnTo>
                      <a:pt x="450" y="225"/>
                    </a:lnTo>
                    <a:lnTo>
                      <a:pt x="446" y="262"/>
                    </a:lnTo>
                    <a:lnTo>
                      <a:pt x="438" y="296"/>
                    </a:lnTo>
                    <a:lnTo>
                      <a:pt x="424" y="328"/>
                    </a:lnTo>
                    <a:lnTo>
                      <a:pt x="405" y="357"/>
                    </a:lnTo>
                    <a:lnTo>
                      <a:pt x="383" y="384"/>
                    </a:lnTo>
                    <a:lnTo>
                      <a:pt x="357" y="406"/>
                    </a:lnTo>
                    <a:lnTo>
                      <a:pt x="327" y="424"/>
                    </a:lnTo>
                    <a:lnTo>
                      <a:pt x="296" y="438"/>
                    </a:lnTo>
                    <a:lnTo>
                      <a:pt x="261" y="447"/>
                    </a:lnTo>
                    <a:lnTo>
                      <a:pt x="225" y="450"/>
                    </a:lnTo>
                    <a:lnTo>
                      <a:pt x="189" y="447"/>
                    </a:lnTo>
                    <a:lnTo>
                      <a:pt x="154" y="438"/>
                    </a:lnTo>
                    <a:lnTo>
                      <a:pt x="122" y="424"/>
                    </a:lnTo>
                    <a:lnTo>
                      <a:pt x="92" y="406"/>
                    </a:lnTo>
                    <a:lnTo>
                      <a:pt x="67" y="384"/>
                    </a:lnTo>
                    <a:lnTo>
                      <a:pt x="44" y="357"/>
                    </a:lnTo>
                    <a:lnTo>
                      <a:pt x="25" y="328"/>
                    </a:lnTo>
                    <a:lnTo>
                      <a:pt x="12" y="296"/>
                    </a:lnTo>
                    <a:lnTo>
                      <a:pt x="3" y="261"/>
                    </a:lnTo>
                    <a:lnTo>
                      <a:pt x="0" y="225"/>
                    </a:lnTo>
                    <a:lnTo>
                      <a:pt x="3" y="189"/>
                    </a:lnTo>
                    <a:lnTo>
                      <a:pt x="11" y="154"/>
                    </a:lnTo>
                    <a:lnTo>
                      <a:pt x="25" y="121"/>
                    </a:lnTo>
                    <a:lnTo>
                      <a:pt x="44" y="92"/>
                    </a:lnTo>
                    <a:lnTo>
                      <a:pt x="66" y="65"/>
                    </a:lnTo>
                    <a:lnTo>
                      <a:pt x="92" y="43"/>
                    </a:lnTo>
                    <a:lnTo>
                      <a:pt x="122" y="25"/>
                    </a:lnTo>
                    <a:lnTo>
                      <a:pt x="154" y="11"/>
                    </a:lnTo>
                    <a:lnTo>
                      <a:pt x="189" y="3"/>
                    </a:lnTo>
                    <a:lnTo>
                      <a:pt x="2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91B1E"/>
                  </a:solidFill>
                  <a:effectLst/>
                  <a:uLnTx/>
                  <a:uFillTx/>
                  <a:latin typeface="Calibri" panose="020F0502020204030204"/>
                  <a:ea typeface="+mn-ea"/>
                  <a:cs typeface="+mn-cs"/>
                </a:endParaRPr>
              </a:p>
            </p:txBody>
          </p:sp>
          <p:sp>
            <p:nvSpPr>
              <p:cNvPr id="73" name="Freeform 531">
                <a:extLst>
                  <a:ext uri="{FF2B5EF4-FFF2-40B4-BE49-F238E27FC236}">
                    <a16:creationId xmlns:a16="http://schemas.microsoft.com/office/drawing/2014/main" id="{D54B1F4F-ADBA-4761-96AE-B42245FE1E97}"/>
                  </a:ext>
                </a:extLst>
              </p:cNvPr>
              <p:cNvSpPr>
                <a:spLocks/>
              </p:cNvSpPr>
              <p:nvPr/>
            </p:nvSpPr>
            <p:spPr bwMode="auto">
              <a:xfrm>
                <a:off x="704850" y="5387975"/>
                <a:ext cx="71438" cy="71438"/>
              </a:xfrm>
              <a:custGeom>
                <a:avLst/>
                <a:gdLst>
                  <a:gd name="T0" fmla="*/ 225 w 450"/>
                  <a:gd name="T1" fmla="*/ 0 h 450"/>
                  <a:gd name="T2" fmla="*/ 262 w 450"/>
                  <a:gd name="T3" fmla="*/ 3 h 450"/>
                  <a:gd name="T4" fmla="*/ 296 w 450"/>
                  <a:gd name="T5" fmla="*/ 11 h 450"/>
                  <a:gd name="T6" fmla="*/ 329 w 450"/>
                  <a:gd name="T7" fmla="*/ 25 h 450"/>
                  <a:gd name="T8" fmla="*/ 358 w 450"/>
                  <a:gd name="T9" fmla="*/ 43 h 450"/>
                  <a:gd name="T10" fmla="*/ 384 w 450"/>
                  <a:gd name="T11" fmla="*/ 65 h 450"/>
                  <a:gd name="T12" fmla="*/ 407 w 450"/>
                  <a:gd name="T13" fmla="*/ 92 h 450"/>
                  <a:gd name="T14" fmla="*/ 425 w 450"/>
                  <a:gd name="T15" fmla="*/ 121 h 450"/>
                  <a:gd name="T16" fmla="*/ 439 w 450"/>
                  <a:gd name="T17" fmla="*/ 154 h 450"/>
                  <a:gd name="T18" fmla="*/ 447 w 450"/>
                  <a:gd name="T19" fmla="*/ 189 h 450"/>
                  <a:gd name="T20" fmla="*/ 450 w 450"/>
                  <a:gd name="T21" fmla="*/ 225 h 450"/>
                  <a:gd name="T22" fmla="*/ 447 w 450"/>
                  <a:gd name="T23" fmla="*/ 261 h 450"/>
                  <a:gd name="T24" fmla="*/ 439 w 450"/>
                  <a:gd name="T25" fmla="*/ 296 h 450"/>
                  <a:gd name="T26" fmla="*/ 425 w 450"/>
                  <a:gd name="T27" fmla="*/ 328 h 450"/>
                  <a:gd name="T28" fmla="*/ 407 w 450"/>
                  <a:gd name="T29" fmla="*/ 357 h 450"/>
                  <a:gd name="T30" fmla="*/ 384 w 450"/>
                  <a:gd name="T31" fmla="*/ 384 h 450"/>
                  <a:gd name="T32" fmla="*/ 358 w 450"/>
                  <a:gd name="T33" fmla="*/ 406 h 450"/>
                  <a:gd name="T34" fmla="*/ 329 w 450"/>
                  <a:gd name="T35" fmla="*/ 424 h 450"/>
                  <a:gd name="T36" fmla="*/ 296 w 450"/>
                  <a:gd name="T37" fmla="*/ 438 h 450"/>
                  <a:gd name="T38" fmla="*/ 262 w 450"/>
                  <a:gd name="T39" fmla="*/ 447 h 450"/>
                  <a:gd name="T40" fmla="*/ 225 w 450"/>
                  <a:gd name="T41" fmla="*/ 450 h 450"/>
                  <a:gd name="T42" fmla="*/ 189 w 450"/>
                  <a:gd name="T43" fmla="*/ 447 h 450"/>
                  <a:gd name="T44" fmla="*/ 154 w 450"/>
                  <a:gd name="T45" fmla="*/ 438 h 450"/>
                  <a:gd name="T46" fmla="*/ 123 w 450"/>
                  <a:gd name="T47" fmla="*/ 424 h 450"/>
                  <a:gd name="T48" fmla="*/ 93 w 450"/>
                  <a:gd name="T49" fmla="*/ 406 h 450"/>
                  <a:gd name="T50" fmla="*/ 67 w 450"/>
                  <a:gd name="T51" fmla="*/ 384 h 450"/>
                  <a:gd name="T52" fmla="*/ 45 w 450"/>
                  <a:gd name="T53" fmla="*/ 357 h 450"/>
                  <a:gd name="T54" fmla="*/ 26 w 450"/>
                  <a:gd name="T55" fmla="*/ 328 h 450"/>
                  <a:gd name="T56" fmla="*/ 13 w 450"/>
                  <a:gd name="T57" fmla="*/ 296 h 450"/>
                  <a:gd name="T58" fmla="*/ 4 w 450"/>
                  <a:gd name="T59" fmla="*/ 262 h 450"/>
                  <a:gd name="T60" fmla="*/ 0 w 450"/>
                  <a:gd name="T61" fmla="*/ 225 h 450"/>
                  <a:gd name="T62" fmla="*/ 4 w 450"/>
                  <a:gd name="T63" fmla="*/ 188 h 450"/>
                  <a:gd name="T64" fmla="*/ 13 w 450"/>
                  <a:gd name="T65" fmla="*/ 154 h 450"/>
                  <a:gd name="T66" fmla="*/ 26 w 450"/>
                  <a:gd name="T67" fmla="*/ 121 h 450"/>
                  <a:gd name="T68" fmla="*/ 45 w 450"/>
                  <a:gd name="T69" fmla="*/ 92 h 450"/>
                  <a:gd name="T70" fmla="*/ 67 w 450"/>
                  <a:gd name="T71" fmla="*/ 65 h 450"/>
                  <a:gd name="T72" fmla="*/ 93 w 450"/>
                  <a:gd name="T73" fmla="*/ 43 h 450"/>
                  <a:gd name="T74" fmla="*/ 123 w 450"/>
                  <a:gd name="T75" fmla="*/ 25 h 450"/>
                  <a:gd name="T76" fmla="*/ 154 w 450"/>
                  <a:gd name="T77" fmla="*/ 11 h 450"/>
                  <a:gd name="T78" fmla="*/ 189 w 450"/>
                  <a:gd name="T79" fmla="*/ 3 h 450"/>
                  <a:gd name="T80" fmla="*/ 225 w 450"/>
                  <a:gd name="T81" fmla="*/ 0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0" h="450">
                    <a:moveTo>
                      <a:pt x="225" y="0"/>
                    </a:moveTo>
                    <a:lnTo>
                      <a:pt x="262" y="3"/>
                    </a:lnTo>
                    <a:lnTo>
                      <a:pt x="296" y="11"/>
                    </a:lnTo>
                    <a:lnTo>
                      <a:pt x="329" y="25"/>
                    </a:lnTo>
                    <a:lnTo>
                      <a:pt x="358" y="43"/>
                    </a:lnTo>
                    <a:lnTo>
                      <a:pt x="384" y="65"/>
                    </a:lnTo>
                    <a:lnTo>
                      <a:pt x="407" y="92"/>
                    </a:lnTo>
                    <a:lnTo>
                      <a:pt x="425" y="121"/>
                    </a:lnTo>
                    <a:lnTo>
                      <a:pt x="439" y="154"/>
                    </a:lnTo>
                    <a:lnTo>
                      <a:pt x="447" y="189"/>
                    </a:lnTo>
                    <a:lnTo>
                      <a:pt x="450" y="225"/>
                    </a:lnTo>
                    <a:lnTo>
                      <a:pt x="447" y="261"/>
                    </a:lnTo>
                    <a:lnTo>
                      <a:pt x="439" y="296"/>
                    </a:lnTo>
                    <a:lnTo>
                      <a:pt x="425" y="328"/>
                    </a:lnTo>
                    <a:lnTo>
                      <a:pt x="407" y="357"/>
                    </a:lnTo>
                    <a:lnTo>
                      <a:pt x="384" y="384"/>
                    </a:lnTo>
                    <a:lnTo>
                      <a:pt x="358" y="406"/>
                    </a:lnTo>
                    <a:lnTo>
                      <a:pt x="329" y="424"/>
                    </a:lnTo>
                    <a:lnTo>
                      <a:pt x="296" y="438"/>
                    </a:lnTo>
                    <a:lnTo>
                      <a:pt x="262" y="447"/>
                    </a:lnTo>
                    <a:lnTo>
                      <a:pt x="225" y="450"/>
                    </a:lnTo>
                    <a:lnTo>
                      <a:pt x="189" y="447"/>
                    </a:lnTo>
                    <a:lnTo>
                      <a:pt x="154" y="438"/>
                    </a:lnTo>
                    <a:lnTo>
                      <a:pt x="123" y="424"/>
                    </a:lnTo>
                    <a:lnTo>
                      <a:pt x="93" y="406"/>
                    </a:lnTo>
                    <a:lnTo>
                      <a:pt x="67" y="384"/>
                    </a:lnTo>
                    <a:lnTo>
                      <a:pt x="45" y="357"/>
                    </a:lnTo>
                    <a:lnTo>
                      <a:pt x="26" y="328"/>
                    </a:lnTo>
                    <a:lnTo>
                      <a:pt x="13" y="296"/>
                    </a:lnTo>
                    <a:lnTo>
                      <a:pt x="4" y="262"/>
                    </a:lnTo>
                    <a:lnTo>
                      <a:pt x="0" y="225"/>
                    </a:lnTo>
                    <a:lnTo>
                      <a:pt x="4" y="188"/>
                    </a:lnTo>
                    <a:lnTo>
                      <a:pt x="13" y="154"/>
                    </a:lnTo>
                    <a:lnTo>
                      <a:pt x="26" y="121"/>
                    </a:lnTo>
                    <a:lnTo>
                      <a:pt x="45" y="92"/>
                    </a:lnTo>
                    <a:lnTo>
                      <a:pt x="67" y="65"/>
                    </a:lnTo>
                    <a:lnTo>
                      <a:pt x="93" y="43"/>
                    </a:lnTo>
                    <a:lnTo>
                      <a:pt x="123" y="25"/>
                    </a:lnTo>
                    <a:lnTo>
                      <a:pt x="154" y="11"/>
                    </a:lnTo>
                    <a:lnTo>
                      <a:pt x="189" y="3"/>
                    </a:lnTo>
                    <a:lnTo>
                      <a:pt x="22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91B1E"/>
                  </a:solidFill>
                  <a:effectLst/>
                  <a:uLnTx/>
                  <a:uFillTx/>
                  <a:latin typeface="Calibri" panose="020F0502020204030204"/>
                  <a:ea typeface="+mn-ea"/>
                  <a:cs typeface="+mn-cs"/>
                </a:endParaRPr>
              </a:p>
            </p:txBody>
          </p:sp>
          <p:sp>
            <p:nvSpPr>
              <p:cNvPr id="74" name="Freeform 532">
                <a:extLst>
                  <a:ext uri="{FF2B5EF4-FFF2-40B4-BE49-F238E27FC236}">
                    <a16:creationId xmlns:a16="http://schemas.microsoft.com/office/drawing/2014/main" id="{80A7D022-81EE-4C52-80D2-433BE0257C24}"/>
                  </a:ext>
                </a:extLst>
              </p:cNvPr>
              <p:cNvSpPr>
                <a:spLocks/>
              </p:cNvSpPr>
              <p:nvPr/>
            </p:nvSpPr>
            <p:spPr bwMode="auto">
              <a:xfrm>
                <a:off x="919163" y="5521325"/>
                <a:ext cx="122238" cy="30163"/>
              </a:xfrm>
              <a:custGeom>
                <a:avLst/>
                <a:gdLst>
                  <a:gd name="T0" fmla="*/ 189 w 764"/>
                  <a:gd name="T1" fmla="*/ 0 h 189"/>
                  <a:gd name="T2" fmla="*/ 574 w 764"/>
                  <a:gd name="T3" fmla="*/ 0 h 189"/>
                  <a:gd name="T4" fmla="*/ 608 w 764"/>
                  <a:gd name="T5" fmla="*/ 3 h 189"/>
                  <a:gd name="T6" fmla="*/ 641 w 764"/>
                  <a:gd name="T7" fmla="*/ 11 h 189"/>
                  <a:gd name="T8" fmla="*/ 669 w 764"/>
                  <a:gd name="T9" fmla="*/ 26 h 189"/>
                  <a:gd name="T10" fmla="*/ 696 w 764"/>
                  <a:gd name="T11" fmla="*/ 44 h 189"/>
                  <a:gd name="T12" fmla="*/ 719 w 764"/>
                  <a:gd name="T13" fmla="*/ 67 h 189"/>
                  <a:gd name="T14" fmla="*/ 738 w 764"/>
                  <a:gd name="T15" fmla="*/ 93 h 189"/>
                  <a:gd name="T16" fmla="*/ 751 w 764"/>
                  <a:gd name="T17" fmla="*/ 123 h 189"/>
                  <a:gd name="T18" fmla="*/ 761 w 764"/>
                  <a:gd name="T19" fmla="*/ 155 h 189"/>
                  <a:gd name="T20" fmla="*/ 764 w 764"/>
                  <a:gd name="T21" fmla="*/ 189 h 189"/>
                  <a:gd name="T22" fmla="*/ 0 w 764"/>
                  <a:gd name="T23" fmla="*/ 189 h 189"/>
                  <a:gd name="T24" fmla="*/ 3 w 764"/>
                  <a:gd name="T25" fmla="*/ 155 h 189"/>
                  <a:gd name="T26" fmla="*/ 11 w 764"/>
                  <a:gd name="T27" fmla="*/ 123 h 189"/>
                  <a:gd name="T28" fmla="*/ 25 w 764"/>
                  <a:gd name="T29" fmla="*/ 93 h 189"/>
                  <a:gd name="T30" fmla="*/ 44 w 764"/>
                  <a:gd name="T31" fmla="*/ 67 h 189"/>
                  <a:gd name="T32" fmla="*/ 67 w 764"/>
                  <a:gd name="T33" fmla="*/ 44 h 189"/>
                  <a:gd name="T34" fmla="*/ 93 w 764"/>
                  <a:gd name="T35" fmla="*/ 26 h 189"/>
                  <a:gd name="T36" fmla="*/ 123 w 764"/>
                  <a:gd name="T37" fmla="*/ 11 h 189"/>
                  <a:gd name="T38" fmla="*/ 155 w 764"/>
                  <a:gd name="T39" fmla="*/ 3 h 189"/>
                  <a:gd name="T40" fmla="*/ 189 w 764"/>
                  <a:gd name="T41"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64" h="189">
                    <a:moveTo>
                      <a:pt x="189" y="0"/>
                    </a:moveTo>
                    <a:lnTo>
                      <a:pt x="574" y="0"/>
                    </a:lnTo>
                    <a:lnTo>
                      <a:pt x="608" y="3"/>
                    </a:lnTo>
                    <a:lnTo>
                      <a:pt x="641" y="11"/>
                    </a:lnTo>
                    <a:lnTo>
                      <a:pt x="669" y="26"/>
                    </a:lnTo>
                    <a:lnTo>
                      <a:pt x="696" y="44"/>
                    </a:lnTo>
                    <a:lnTo>
                      <a:pt x="719" y="67"/>
                    </a:lnTo>
                    <a:lnTo>
                      <a:pt x="738" y="93"/>
                    </a:lnTo>
                    <a:lnTo>
                      <a:pt x="751" y="123"/>
                    </a:lnTo>
                    <a:lnTo>
                      <a:pt x="761" y="155"/>
                    </a:lnTo>
                    <a:lnTo>
                      <a:pt x="764" y="189"/>
                    </a:lnTo>
                    <a:lnTo>
                      <a:pt x="0" y="189"/>
                    </a:lnTo>
                    <a:lnTo>
                      <a:pt x="3" y="155"/>
                    </a:lnTo>
                    <a:lnTo>
                      <a:pt x="11" y="123"/>
                    </a:lnTo>
                    <a:lnTo>
                      <a:pt x="25" y="93"/>
                    </a:lnTo>
                    <a:lnTo>
                      <a:pt x="44" y="67"/>
                    </a:lnTo>
                    <a:lnTo>
                      <a:pt x="67" y="44"/>
                    </a:lnTo>
                    <a:lnTo>
                      <a:pt x="93" y="26"/>
                    </a:lnTo>
                    <a:lnTo>
                      <a:pt x="123" y="11"/>
                    </a:lnTo>
                    <a:lnTo>
                      <a:pt x="155" y="3"/>
                    </a:lnTo>
                    <a:lnTo>
                      <a:pt x="1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91B1E"/>
                  </a:solidFill>
                  <a:effectLst/>
                  <a:uLnTx/>
                  <a:uFillTx/>
                  <a:latin typeface="Calibri" panose="020F0502020204030204"/>
                  <a:ea typeface="+mn-ea"/>
                  <a:cs typeface="+mn-cs"/>
                </a:endParaRPr>
              </a:p>
            </p:txBody>
          </p:sp>
          <p:sp>
            <p:nvSpPr>
              <p:cNvPr id="75" name="Freeform 533">
                <a:extLst>
                  <a:ext uri="{FF2B5EF4-FFF2-40B4-BE49-F238E27FC236}">
                    <a16:creationId xmlns:a16="http://schemas.microsoft.com/office/drawing/2014/main" id="{26969E98-22F9-42DA-9405-C0F2BC4EBBE0}"/>
                  </a:ext>
                </a:extLst>
              </p:cNvPr>
              <p:cNvSpPr>
                <a:spLocks/>
              </p:cNvSpPr>
              <p:nvPr/>
            </p:nvSpPr>
            <p:spPr bwMode="auto">
              <a:xfrm>
                <a:off x="677863" y="5521325"/>
                <a:ext cx="122238" cy="30163"/>
              </a:xfrm>
              <a:custGeom>
                <a:avLst/>
                <a:gdLst>
                  <a:gd name="T0" fmla="*/ 189 w 764"/>
                  <a:gd name="T1" fmla="*/ 0 h 189"/>
                  <a:gd name="T2" fmla="*/ 574 w 764"/>
                  <a:gd name="T3" fmla="*/ 0 h 189"/>
                  <a:gd name="T4" fmla="*/ 609 w 764"/>
                  <a:gd name="T5" fmla="*/ 3 h 189"/>
                  <a:gd name="T6" fmla="*/ 641 w 764"/>
                  <a:gd name="T7" fmla="*/ 11 h 189"/>
                  <a:gd name="T8" fmla="*/ 671 w 764"/>
                  <a:gd name="T9" fmla="*/ 26 h 189"/>
                  <a:gd name="T10" fmla="*/ 696 w 764"/>
                  <a:gd name="T11" fmla="*/ 44 h 189"/>
                  <a:gd name="T12" fmla="*/ 719 w 764"/>
                  <a:gd name="T13" fmla="*/ 67 h 189"/>
                  <a:gd name="T14" fmla="*/ 738 w 764"/>
                  <a:gd name="T15" fmla="*/ 93 h 189"/>
                  <a:gd name="T16" fmla="*/ 752 w 764"/>
                  <a:gd name="T17" fmla="*/ 123 h 189"/>
                  <a:gd name="T18" fmla="*/ 761 w 764"/>
                  <a:gd name="T19" fmla="*/ 155 h 189"/>
                  <a:gd name="T20" fmla="*/ 764 w 764"/>
                  <a:gd name="T21" fmla="*/ 189 h 189"/>
                  <a:gd name="T22" fmla="*/ 696 w 764"/>
                  <a:gd name="T23" fmla="*/ 189 h 189"/>
                  <a:gd name="T24" fmla="*/ 662 w 764"/>
                  <a:gd name="T25" fmla="*/ 189 h 189"/>
                  <a:gd name="T26" fmla="*/ 622 w 764"/>
                  <a:gd name="T27" fmla="*/ 189 h 189"/>
                  <a:gd name="T28" fmla="*/ 484 w 764"/>
                  <a:gd name="T29" fmla="*/ 189 h 189"/>
                  <a:gd name="T30" fmla="*/ 433 w 764"/>
                  <a:gd name="T31" fmla="*/ 189 h 189"/>
                  <a:gd name="T32" fmla="*/ 382 w 764"/>
                  <a:gd name="T33" fmla="*/ 189 h 189"/>
                  <a:gd name="T34" fmla="*/ 331 w 764"/>
                  <a:gd name="T35" fmla="*/ 189 h 189"/>
                  <a:gd name="T36" fmla="*/ 280 w 764"/>
                  <a:gd name="T37" fmla="*/ 189 h 189"/>
                  <a:gd name="T38" fmla="*/ 231 w 764"/>
                  <a:gd name="T39" fmla="*/ 189 h 189"/>
                  <a:gd name="T40" fmla="*/ 185 w 764"/>
                  <a:gd name="T41" fmla="*/ 189 h 189"/>
                  <a:gd name="T42" fmla="*/ 142 w 764"/>
                  <a:gd name="T43" fmla="*/ 189 h 189"/>
                  <a:gd name="T44" fmla="*/ 103 w 764"/>
                  <a:gd name="T45" fmla="*/ 189 h 189"/>
                  <a:gd name="T46" fmla="*/ 68 w 764"/>
                  <a:gd name="T47" fmla="*/ 189 h 189"/>
                  <a:gd name="T48" fmla="*/ 0 w 764"/>
                  <a:gd name="T49" fmla="*/ 189 h 189"/>
                  <a:gd name="T50" fmla="*/ 3 w 764"/>
                  <a:gd name="T51" fmla="*/ 155 h 189"/>
                  <a:gd name="T52" fmla="*/ 11 w 764"/>
                  <a:gd name="T53" fmla="*/ 123 h 189"/>
                  <a:gd name="T54" fmla="*/ 26 w 764"/>
                  <a:gd name="T55" fmla="*/ 93 h 189"/>
                  <a:gd name="T56" fmla="*/ 44 w 764"/>
                  <a:gd name="T57" fmla="*/ 67 h 189"/>
                  <a:gd name="T58" fmla="*/ 68 w 764"/>
                  <a:gd name="T59" fmla="*/ 44 h 189"/>
                  <a:gd name="T60" fmla="*/ 93 w 764"/>
                  <a:gd name="T61" fmla="*/ 26 h 189"/>
                  <a:gd name="T62" fmla="*/ 123 w 764"/>
                  <a:gd name="T63" fmla="*/ 11 h 189"/>
                  <a:gd name="T64" fmla="*/ 155 w 764"/>
                  <a:gd name="T65" fmla="*/ 3 h 189"/>
                  <a:gd name="T66" fmla="*/ 189 w 764"/>
                  <a:gd name="T67"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4" h="189">
                    <a:moveTo>
                      <a:pt x="189" y="0"/>
                    </a:moveTo>
                    <a:lnTo>
                      <a:pt x="574" y="0"/>
                    </a:lnTo>
                    <a:lnTo>
                      <a:pt x="609" y="3"/>
                    </a:lnTo>
                    <a:lnTo>
                      <a:pt x="641" y="11"/>
                    </a:lnTo>
                    <a:lnTo>
                      <a:pt x="671" y="26"/>
                    </a:lnTo>
                    <a:lnTo>
                      <a:pt x="696" y="44"/>
                    </a:lnTo>
                    <a:lnTo>
                      <a:pt x="719" y="67"/>
                    </a:lnTo>
                    <a:lnTo>
                      <a:pt x="738" y="93"/>
                    </a:lnTo>
                    <a:lnTo>
                      <a:pt x="752" y="123"/>
                    </a:lnTo>
                    <a:lnTo>
                      <a:pt x="761" y="155"/>
                    </a:lnTo>
                    <a:lnTo>
                      <a:pt x="764" y="189"/>
                    </a:lnTo>
                    <a:lnTo>
                      <a:pt x="696" y="189"/>
                    </a:lnTo>
                    <a:lnTo>
                      <a:pt x="662" y="189"/>
                    </a:lnTo>
                    <a:lnTo>
                      <a:pt x="622" y="189"/>
                    </a:lnTo>
                    <a:lnTo>
                      <a:pt x="484" y="189"/>
                    </a:lnTo>
                    <a:lnTo>
                      <a:pt x="433" y="189"/>
                    </a:lnTo>
                    <a:lnTo>
                      <a:pt x="382" y="189"/>
                    </a:lnTo>
                    <a:lnTo>
                      <a:pt x="331" y="189"/>
                    </a:lnTo>
                    <a:lnTo>
                      <a:pt x="280" y="189"/>
                    </a:lnTo>
                    <a:lnTo>
                      <a:pt x="231" y="189"/>
                    </a:lnTo>
                    <a:lnTo>
                      <a:pt x="185" y="189"/>
                    </a:lnTo>
                    <a:lnTo>
                      <a:pt x="142" y="189"/>
                    </a:lnTo>
                    <a:lnTo>
                      <a:pt x="103" y="189"/>
                    </a:lnTo>
                    <a:lnTo>
                      <a:pt x="68" y="189"/>
                    </a:lnTo>
                    <a:lnTo>
                      <a:pt x="0" y="189"/>
                    </a:lnTo>
                    <a:lnTo>
                      <a:pt x="3" y="155"/>
                    </a:lnTo>
                    <a:lnTo>
                      <a:pt x="11" y="123"/>
                    </a:lnTo>
                    <a:lnTo>
                      <a:pt x="26" y="93"/>
                    </a:lnTo>
                    <a:lnTo>
                      <a:pt x="44" y="67"/>
                    </a:lnTo>
                    <a:lnTo>
                      <a:pt x="68" y="44"/>
                    </a:lnTo>
                    <a:lnTo>
                      <a:pt x="93" y="26"/>
                    </a:lnTo>
                    <a:lnTo>
                      <a:pt x="123" y="11"/>
                    </a:lnTo>
                    <a:lnTo>
                      <a:pt x="155" y="3"/>
                    </a:lnTo>
                    <a:lnTo>
                      <a:pt x="18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91B1E"/>
                  </a:solidFill>
                  <a:effectLst/>
                  <a:uLnTx/>
                  <a:uFillTx/>
                  <a:latin typeface="Calibri" panose="020F0502020204030204"/>
                  <a:ea typeface="+mn-ea"/>
                  <a:cs typeface="+mn-cs"/>
                </a:endParaRPr>
              </a:p>
            </p:txBody>
          </p:sp>
          <p:sp>
            <p:nvSpPr>
              <p:cNvPr id="76" name="Freeform 534">
                <a:extLst>
                  <a:ext uri="{FF2B5EF4-FFF2-40B4-BE49-F238E27FC236}">
                    <a16:creationId xmlns:a16="http://schemas.microsoft.com/office/drawing/2014/main" id="{F9E7E4ED-8E7C-46FD-8BA2-B8B8A7A443F7}"/>
                  </a:ext>
                </a:extLst>
              </p:cNvPr>
              <p:cNvSpPr>
                <a:spLocks/>
              </p:cNvSpPr>
              <p:nvPr/>
            </p:nvSpPr>
            <p:spPr bwMode="auto">
              <a:xfrm>
                <a:off x="654050" y="5348288"/>
                <a:ext cx="219075" cy="203200"/>
              </a:xfrm>
              <a:custGeom>
                <a:avLst/>
                <a:gdLst>
                  <a:gd name="T0" fmla="*/ 1307 w 1381"/>
                  <a:gd name="T1" fmla="*/ 2 h 1281"/>
                  <a:gd name="T2" fmla="*/ 1345 w 1381"/>
                  <a:gd name="T3" fmla="*/ 22 h 1281"/>
                  <a:gd name="T4" fmla="*/ 1372 w 1381"/>
                  <a:gd name="T5" fmla="*/ 54 h 1281"/>
                  <a:gd name="T6" fmla="*/ 1381 w 1381"/>
                  <a:gd name="T7" fmla="*/ 96 h 1281"/>
                  <a:gd name="T8" fmla="*/ 1258 w 1381"/>
                  <a:gd name="T9" fmla="*/ 653 h 1281"/>
                  <a:gd name="T10" fmla="*/ 1237 w 1381"/>
                  <a:gd name="T11" fmla="*/ 693 h 1281"/>
                  <a:gd name="T12" fmla="*/ 863 w 1381"/>
                  <a:gd name="T13" fmla="*/ 971 h 1281"/>
                  <a:gd name="T14" fmla="*/ 831 w 1381"/>
                  <a:gd name="T15" fmla="*/ 1038 h 1281"/>
                  <a:gd name="T16" fmla="*/ 763 w 1381"/>
                  <a:gd name="T17" fmla="*/ 1018 h 1281"/>
                  <a:gd name="T18" fmla="*/ 341 w 1381"/>
                  <a:gd name="T19" fmla="*/ 1016 h 1281"/>
                  <a:gd name="T20" fmla="*/ 265 w 1381"/>
                  <a:gd name="T21" fmla="*/ 1027 h 1281"/>
                  <a:gd name="T22" fmla="*/ 197 w 1381"/>
                  <a:gd name="T23" fmla="*/ 1058 h 1281"/>
                  <a:gd name="T24" fmla="*/ 142 w 1381"/>
                  <a:gd name="T25" fmla="*/ 1107 h 1281"/>
                  <a:gd name="T26" fmla="*/ 101 w 1381"/>
                  <a:gd name="T27" fmla="*/ 1169 h 1281"/>
                  <a:gd name="T28" fmla="*/ 79 w 1381"/>
                  <a:gd name="T29" fmla="*/ 1242 h 1281"/>
                  <a:gd name="T30" fmla="*/ 0 w 1381"/>
                  <a:gd name="T31" fmla="*/ 1281 h 1281"/>
                  <a:gd name="T32" fmla="*/ 4 w 1381"/>
                  <a:gd name="T33" fmla="*/ 989 h 1281"/>
                  <a:gd name="T34" fmla="*/ 26 w 1381"/>
                  <a:gd name="T35" fmla="*/ 919 h 1281"/>
                  <a:gd name="T36" fmla="*/ 65 w 1381"/>
                  <a:gd name="T37" fmla="*/ 860 h 1281"/>
                  <a:gd name="T38" fmla="*/ 119 w 1381"/>
                  <a:gd name="T39" fmla="*/ 813 h 1281"/>
                  <a:gd name="T40" fmla="*/ 184 w 1381"/>
                  <a:gd name="T41" fmla="*/ 783 h 1281"/>
                  <a:gd name="T42" fmla="*/ 258 w 1381"/>
                  <a:gd name="T43" fmla="*/ 771 h 1281"/>
                  <a:gd name="T44" fmla="*/ 283 w 1381"/>
                  <a:gd name="T45" fmla="*/ 771 h 1281"/>
                  <a:gd name="T46" fmla="*/ 367 w 1381"/>
                  <a:gd name="T47" fmla="*/ 771 h 1281"/>
                  <a:gd name="T48" fmla="*/ 525 w 1381"/>
                  <a:gd name="T49" fmla="*/ 771 h 1281"/>
                  <a:gd name="T50" fmla="*/ 608 w 1381"/>
                  <a:gd name="T51" fmla="*/ 771 h 1281"/>
                  <a:gd name="T52" fmla="*/ 797 w 1381"/>
                  <a:gd name="T53" fmla="*/ 771 h 1281"/>
                  <a:gd name="T54" fmla="*/ 818 w 1381"/>
                  <a:gd name="T55" fmla="*/ 766 h 1281"/>
                  <a:gd name="T56" fmla="*/ 844 w 1381"/>
                  <a:gd name="T57" fmla="*/ 748 h 1281"/>
                  <a:gd name="T58" fmla="*/ 880 w 1381"/>
                  <a:gd name="T59" fmla="*/ 721 h 1281"/>
                  <a:gd name="T60" fmla="*/ 923 w 1381"/>
                  <a:gd name="T61" fmla="*/ 689 h 1281"/>
                  <a:gd name="T62" fmla="*/ 968 w 1381"/>
                  <a:gd name="T63" fmla="*/ 656 h 1281"/>
                  <a:gd name="T64" fmla="*/ 1010 w 1381"/>
                  <a:gd name="T65" fmla="*/ 626 h 1281"/>
                  <a:gd name="T66" fmla="*/ 1046 w 1381"/>
                  <a:gd name="T67" fmla="*/ 599 h 1281"/>
                  <a:gd name="T68" fmla="*/ 1072 w 1381"/>
                  <a:gd name="T69" fmla="*/ 580 h 1281"/>
                  <a:gd name="T70" fmla="*/ 1192 w 1381"/>
                  <a:gd name="T71" fmla="*/ 75 h 1281"/>
                  <a:gd name="T72" fmla="*/ 1211 w 1381"/>
                  <a:gd name="T73" fmla="*/ 36 h 1281"/>
                  <a:gd name="T74" fmla="*/ 1244 w 1381"/>
                  <a:gd name="T75" fmla="*/ 10 h 1281"/>
                  <a:gd name="T76" fmla="*/ 1285 w 1381"/>
                  <a:gd name="T77" fmla="*/ 0 h 1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81" h="1281">
                    <a:moveTo>
                      <a:pt x="1285" y="0"/>
                    </a:moveTo>
                    <a:lnTo>
                      <a:pt x="1307" y="2"/>
                    </a:lnTo>
                    <a:lnTo>
                      <a:pt x="1328" y="10"/>
                    </a:lnTo>
                    <a:lnTo>
                      <a:pt x="1345" y="22"/>
                    </a:lnTo>
                    <a:lnTo>
                      <a:pt x="1361" y="36"/>
                    </a:lnTo>
                    <a:lnTo>
                      <a:pt x="1372" y="54"/>
                    </a:lnTo>
                    <a:lnTo>
                      <a:pt x="1379" y="74"/>
                    </a:lnTo>
                    <a:lnTo>
                      <a:pt x="1381" y="96"/>
                    </a:lnTo>
                    <a:lnTo>
                      <a:pt x="1379" y="117"/>
                    </a:lnTo>
                    <a:lnTo>
                      <a:pt x="1258" y="653"/>
                    </a:lnTo>
                    <a:lnTo>
                      <a:pt x="1250" y="675"/>
                    </a:lnTo>
                    <a:lnTo>
                      <a:pt x="1237" y="693"/>
                    </a:lnTo>
                    <a:lnTo>
                      <a:pt x="1221" y="709"/>
                    </a:lnTo>
                    <a:lnTo>
                      <a:pt x="863" y="971"/>
                    </a:lnTo>
                    <a:lnTo>
                      <a:pt x="862" y="1053"/>
                    </a:lnTo>
                    <a:lnTo>
                      <a:pt x="831" y="1038"/>
                    </a:lnTo>
                    <a:lnTo>
                      <a:pt x="798" y="1025"/>
                    </a:lnTo>
                    <a:lnTo>
                      <a:pt x="763" y="1018"/>
                    </a:lnTo>
                    <a:lnTo>
                      <a:pt x="726" y="1016"/>
                    </a:lnTo>
                    <a:lnTo>
                      <a:pt x="341" y="1016"/>
                    </a:lnTo>
                    <a:lnTo>
                      <a:pt x="302" y="1019"/>
                    </a:lnTo>
                    <a:lnTo>
                      <a:pt x="265" y="1027"/>
                    </a:lnTo>
                    <a:lnTo>
                      <a:pt x="230" y="1041"/>
                    </a:lnTo>
                    <a:lnTo>
                      <a:pt x="197" y="1058"/>
                    </a:lnTo>
                    <a:lnTo>
                      <a:pt x="167" y="1081"/>
                    </a:lnTo>
                    <a:lnTo>
                      <a:pt x="142" y="1107"/>
                    </a:lnTo>
                    <a:lnTo>
                      <a:pt x="119" y="1136"/>
                    </a:lnTo>
                    <a:lnTo>
                      <a:pt x="101" y="1169"/>
                    </a:lnTo>
                    <a:lnTo>
                      <a:pt x="87" y="1204"/>
                    </a:lnTo>
                    <a:lnTo>
                      <a:pt x="79" y="1242"/>
                    </a:lnTo>
                    <a:lnTo>
                      <a:pt x="76" y="1281"/>
                    </a:lnTo>
                    <a:lnTo>
                      <a:pt x="0" y="1281"/>
                    </a:lnTo>
                    <a:lnTo>
                      <a:pt x="1" y="1027"/>
                    </a:lnTo>
                    <a:lnTo>
                      <a:pt x="4" y="989"/>
                    </a:lnTo>
                    <a:lnTo>
                      <a:pt x="12" y="953"/>
                    </a:lnTo>
                    <a:lnTo>
                      <a:pt x="26" y="919"/>
                    </a:lnTo>
                    <a:lnTo>
                      <a:pt x="43" y="888"/>
                    </a:lnTo>
                    <a:lnTo>
                      <a:pt x="65" y="860"/>
                    </a:lnTo>
                    <a:lnTo>
                      <a:pt x="90" y="834"/>
                    </a:lnTo>
                    <a:lnTo>
                      <a:pt x="119" y="813"/>
                    </a:lnTo>
                    <a:lnTo>
                      <a:pt x="150" y="795"/>
                    </a:lnTo>
                    <a:lnTo>
                      <a:pt x="184" y="783"/>
                    </a:lnTo>
                    <a:lnTo>
                      <a:pt x="220" y="775"/>
                    </a:lnTo>
                    <a:lnTo>
                      <a:pt x="258" y="771"/>
                    </a:lnTo>
                    <a:lnTo>
                      <a:pt x="267" y="771"/>
                    </a:lnTo>
                    <a:lnTo>
                      <a:pt x="283" y="771"/>
                    </a:lnTo>
                    <a:lnTo>
                      <a:pt x="334" y="771"/>
                    </a:lnTo>
                    <a:lnTo>
                      <a:pt x="367" y="771"/>
                    </a:lnTo>
                    <a:lnTo>
                      <a:pt x="403" y="771"/>
                    </a:lnTo>
                    <a:lnTo>
                      <a:pt x="525" y="771"/>
                    </a:lnTo>
                    <a:lnTo>
                      <a:pt x="567" y="771"/>
                    </a:lnTo>
                    <a:lnTo>
                      <a:pt x="608" y="771"/>
                    </a:lnTo>
                    <a:lnTo>
                      <a:pt x="777" y="771"/>
                    </a:lnTo>
                    <a:lnTo>
                      <a:pt x="797" y="771"/>
                    </a:lnTo>
                    <a:lnTo>
                      <a:pt x="810" y="771"/>
                    </a:lnTo>
                    <a:lnTo>
                      <a:pt x="818" y="766"/>
                    </a:lnTo>
                    <a:lnTo>
                      <a:pt x="830" y="758"/>
                    </a:lnTo>
                    <a:lnTo>
                      <a:pt x="844" y="748"/>
                    </a:lnTo>
                    <a:lnTo>
                      <a:pt x="861" y="734"/>
                    </a:lnTo>
                    <a:lnTo>
                      <a:pt x="880" y="721"/>
                    </a:lnTo>
                    <a:lnTo>
                      <a:pt x="902" y="706"/>
                    </a:lnTo>
                    <a:lnTo>
                      <a:pt x="923" y="689"/>
                    </a:lnTo>
                    <a:lnTo>
                      <a:pt x="946" y="673"/>
                    </a:lnTo>
                    <a:lnTo>
                      <a:pt x="968" y="656"/>
                    </a:lnTo>
                    <a:lnTo>
                      <a:pt x="990" y="640"/>
                    </a:lnTo>
                    <a:lnTo>
                      <a:pt x="1010" y="626"/>
                    </a:lnTo>
                    <a:lnTo>
                      <a:pt x="1030" y="611"/>
                    </a:lnTo>
                    <a:lnTo>
                      <a:pt x="1046" y="599"/>
                    </a:lnTo>
                    <a:lnTo>
                      <a:pt x="1061" y="589"/>
                    </a:lnTo>
                    <a:lnTo>
                      <a:pt x="1072" y="580"/>
                    </a:lnTo>
                    <a:lnTo>
                      <a:pt x="1078" y="575"/>
                    </a:lnTo>
                    <a:lnTo>
                      <a:pt x="1192" y="75"/>
                    </a:lnTo>
                    <a:lnTo>
                      <a:pt x="1199" y="54"/>
                    </a:lnTo>
                    <a:lnTo>
                      <a:pt x="1211" y="36"/>
                    </a:lnTo>
                    <a:lnTo>
                      <a:pt x="1226" y="21"/>
                    </a:lnTo>
                    <a:lnTo>
                      <a:pt x="1244" y="10"/>
                    </a:lnTo>
                    <a:lnTo>
                      <a:pt x="1263" y="3"/>
                    </a:lnTo>
                    <a:lnTo>
                      <a:pt x="128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991B1E"/>
                  </a:solidFill>
                  <a:effectLst/>
                  <a:uLnTx/>
                  <a:uFillTx/>
                  <a:latin typeface="Calibri" panose="020F0502020204030204"/>
                  <a:ea typeface="+mn-ea"/>
                  <a:cs typeface="+mn-cs"/>
                </a:endParaRPr>
              </a:p>
            </p:txBody>
          </p:sp>
        </p:grpSp>
      </p:grpSp>
      <p:grpSp>
        <p:nvGrpSpPr>
          <p:cNvPr id="7" name="Group 6">
            <a:extLst>
              <a:ext uri="{FF2B5EF4-FFF2-40B4-BE49-F238E27FC236}">
                <a16:creationId xmlns:a16="http://schemas.microsoft.com/office/drawing/2014/main" id="{440467B5-E0C5-4091-AF66-065C00C83590}"/>
              </a:ext>
            </a:extLst>
          </p:cNvPr>
          <p:cNvGrpSpPr/>
          <p:nvPr/>
        </p:nvGrpSpPr>
        <p:grpSpPr>
          <a:xfrm>
            <a:off x="5914667" y="2876600"/>
            <a:ext cx="1475184" cy="1475184"/>
            <a:chOff x="5320307" y="2876600"/>
            <a:chExt cx="1475184" cy="1475184"/>
          </a:xfrm>
        </p:grpSpPr>
        <p:sp>
          <p:nvSpPr>
            <p:cNvPr id="105" name="Rounded Rectangle 104"/>
            <p:cNvSpPr/>
            <p:nvPr/>
          </p:nvSpPr>
          <p:spPr bwMode="auto">
            <a:xfrm rot="900000">
              <a:off x="5320307" y="2876600"/>
              <a:ext cx="1475184" cy="1475184"/>
            </a:xfrm>
            <a:prstGeom prst="roundRect">
              <a:avLst>
                <a:gd name="adj" fmla="val 13671"/>
              </a:avLst>
            </a:prstGeom>
            <a:solidFill>
              <a:schemeClr val="accent3"/>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991B1E"/>
                </a:solidFill>
                <a:effectLst/>
                <a:uLnTx/>
                <a:uFillTx/>
                <a:latin typeface="Calibri" panose="020F0502020204030204"/>
                <a:ea typeface="+mn-ea"/>
                <a:cs typeface="+mn-cs"/>
              </a:endParaRPr>
            </a:p>
          </p:txBody>
        </p:sp>
        <p:sp>
          <p:nvSpPr>
            <p:cNvPr id="77" name="Freeform 237">
              <a:extLst>
                <a:ext uri="{FF2B5EF4-FFF2-40B4-BE49-F238E27FC236}">
                  <a16:creationId xmlns:a16="http://schemas.microsoft.com/office/drawing/2014/main" id="{25FCA79E-A74B-41C5-98AD-294917D91081}"/>
                </a:ext>
              </a:extLst>
            </p:cNvPr>
            <p:cNvSpPr>
              <a:spLocks noEditPoints="1"/>
            </p:cNvSpPr>
            <p:nvPr/>
          </p:nvSpPr>
          <p:spPr bwMode="auto">
            <a:xfrm>
              <a:off x="5615931" y="3129586"/>
              <a:ext cx="795775" cy="1012802"/>
            </a:xfrm>
            <a:custGeom>
              <a:avLst/>
              <a:gdLst>
                <a:gd name="T0" fmla="*/ 2003 w 2512"/>
                <a:gd name="T1" fmla="*/ 2475 h 3191"/>
                <a:gd name="T2" fmla="*/ 1812 w 2512"/>
                <a:gd name="T3" fmla="*/ 2548 h 3191"/>
                <a:gd name="T4" fmla="*/ 1749 w 2512"/>
                <a:gd name="T5" fmla="*/ 2518 h 3191"/>
                <a:gd name="T6" fmla="*/ 1935 w 2512"/>
                <a:gd name="T7" fmla="*/ 2413 h 3191"/>
                <a:gd name="T8" fmla="*/ 237 w 2512"/>
                <a:gd name="T9" fmla="*/ 2260 h 3191"/>
                <a:gd name="T10" fmla="*/ 325 w 2512"/>
                <a:gd name="T11" fmla="*/ 2197 h 3191"/>
                <a:gd name="T12" fmla="*/ 648 w 2512"/>
                <a:gd name="T13" fmla="*/ 2311 h 3191"/>
                <a:gd name="T14" fmla="*/ 1891 w 2512"/>
                <a:gd name="T15" fmla="*/ 2134 h 3191"/>
                <a:gd name="T16" fmla="*/ 1918 w 2512"/>
                <a:gd name="T17" fmla="*/ 2215 h 3191"/>
                <a:gd name="T18" fmla="*/ 1985 w 2512"/>
                <a:gd name="T19" fmla="*/ 2189 h 3191"/>
                <a:gd name="T20" fmla="*/ 1588 w 2512"/>
                <a:gd name="T21" fmla="*/ 2011 h 3191"/>
                <a:gd name="T22" fmla="*/ 1716 w 2512"/>
                <a:gd name="T23" fmla="*/ 2069 h 3191"/>
                <a:gd name="T24" fmla="*/ 1687 w 2512"/>
                <a:gd name="T25" fmla="*/ 2178 h 3191"/>
                <a:gd name="T26" fmla="*/ 1736 w 2512"/>
                <a:gd name="T27" fmla="*/ 2222 h 3191"/>
                <a:gd name="T28" fmla="*/ 1838 w 2512"/>
                <a:gd name="T29" fmla="*/ 2221 h 3191"/>
                <a:gd name="T30" fmla="*/ 1834 w 2512"/>
                <a:gd name="T31" fmla="*/ 2089 h 3191"/>
                <a:gd name="T32" fmla="*/ 1992 w 2512"/>
                <a:gd name="T33" fmla="*/ 2094 h 3191"/>
                <a:gd name="T34" fmla="*/ 2055 w 2512"/>
                <a:gd name="T35" fmla="*/ 2242 h 3191"/>
                <a:gd name="T36" fmla="*/ 1988 w 2512"/>
                <a:gd name="T37" fmla="*/ 2299 h 3191"/>
                <a:gd name="T38" fmla="*/ 1792 w 2512"/>
                <a:gd name="T39" fmla="*/ 2412 h 3191"/>
                <a:gd name="T40" fmla="*/ 1770 w 2512"/>
                <a:gd name="T41" fmla="*/ 2355 h 3191"/>
                <a:gd name="T42" fmla="*/ 1653 w 2512"/>
                <a:gd name="T43" fmla="*/ 2259 h 3191"/>
                <a:gd name="T44" fmla="*/ 1637 w 2512"/>
                <a:gd name="T45" fmla="*/ 2116 h 3191"/>
                <a:gd name="T46" fmla="*/ 1608 w 2512"/>
                <a:gd name="T47" fmla="*/ 2081 h 3191"/>
                <a:gd name="T48" fmla="*/ 1552 w 2512"/>
                <a:gd name="T49" fmla="*/ 2137 h 3191"/>
                <a:gd name="T50" fmla="*/ 1628 w 2512"/>
                <a:gd name="T51" fmla="*/ 2311 h 3191"/>
                <a:gd name="T52" fmla="*/ 1521 w 2512"/>
                <a:gd name="T53" fmla="*/ 2261 h 3191"/>
                <a:gd name="T54" fmla="*/ 1496 w 2512"/>
                <a:gd name="T55" fmla="*/ 2058 h 3191"/>
                <a:gd name="T56" fmla="*/ 148 w 2512"/>
                <a:gd name="T57" fmla="*/ 1934 h 3191"/>
                <a:gd name="T58" fmla="*/ 162 w 2512"/>
                <a:gd name="T59" fmla="*/ 2005 h 3191"/>
                <a:gd name="T60" fmla="*/ 823 w 2512"/>
                <a:gd name="T61" fmla="*/ 1886 h 3191"/>
                <a:gd name="T62" fmla="*/ 918 w 2512"/>
                <a:gd name="T63" fmla="*/ 1994 h 3191"/>
                <a:gd name="T64" fmla="*/ 485 w 2512"/>
                <a:gd name="T65" fmla="*/ 1644 h 3191"/>
                <a:gd name="T66" fmla="*/ 723 w 2512"/>
                <a:gd name="T67" fmla="*/ 1816 h 3191"/>
                <a:gd name="T68" fmla="*/ 633 w 2512"/>
                <a:gd name="T69" fmla="*/ 2097 h 3191"/>
                <a:gd name="T70" fmla="*/ 337 w 2512"/>
                <a:gd name="T71" fmla="*/ 2097 h 3191"/>
                <a:gd name="T72" fmla="*/ 248 w 2512"/>
                <a:gd name="T73" fmla="*/ 1816 h 3191"/>
                <a:gd name="T74" fmla="*/ 485 w 2512"/>
                <a:gd name="T75" fmla="*/ 1644 h 3191"/>
                <a:gd name="T76" fmla="*/ 195 w 2512"/>
                <a:gd name="T77" fmla="*/ 1722 h 3191"/>
                <a:gd name="T78" fmla="*/ 327 w 2512"/>
                <a:gd name="T79" fmla="*/ 1629 h 3191"/>
                <a:gd name="T80" fmla="*/ 173 w 2512"/>
                <a:gd name="T81" fmla="*/ 1898 h 3191"/>
                <a:gd name="T82" fmla="*/ 327 w 2512"/>
                <a:gd name="T83" fmla="*/ 2165 h 3191"/>
                <a:gd name="T84" fmla="*/ 641 w 2512"/>
                <a:gd name="T85" fmla="*/ 2165 h 3191"/>
                <a:gd name="T86" fmla="*/ 795 w 2512"/>
                <a:gd name="T87" fmla="*/ 1898 h 3191"/>
                <a:gd name="T88" fmla="*/ 641 w 2512"/>
                <a:gd name="T89" fmla="*/ 1629 h 3191"/>
                <a:gd name="T90" fmla="*/ 704 w 2512"/>
                <a:gd name="T91" fmla="*/ 1640 h 3191"/>
                <a:gd name="T92" fmla="*/ 484 w 2512"/>
                <a:gd name="T93" fmla="*/ 1452 h 3191"/>
                <a:gd name="T94" fmla="*/ 484 w 2512"/>
                <a:gd name="T95" fmla="*/ 1558 h 3191"/>
                <a:gd name="T96" fmla="*/ 699 w 2512"/>
                <a:gd name="T97" fmla="*/ 1458 h 3191"/>
                <a:gd name="T98" fmla="*/ 958 w 2512"/>
                <a:gd name="T99" fmla="*/ 1784 h 3191"/>
                <a:gd name="T100" fmla="*/ 866 w 2512"/>
                <a:gd name="T101" fmla="*/ 2195 h 3191"/>
                <a:gd name="T102" fmla="*/ 368 w 2512"/>
                <a:gd name="T103" fmla="*/ 3172 h 3191"/>
                <a:gd name="T104" fmla="*/ 49 w 2512"/>
                <a:gd name="T105" fmla="*/ 2107 h 3191"/>
                <a:gd name="T106" fmla="*/ 49 w 2512"/>
                <a:gd name="T107" fmla="*/ 1681 h 3191"/>
                <a:gd name="T108" fmla="*/ 373 w 2512"/>
                <a:gd name="T109" fmla="*/ 1422 h 3191"/>
                <a:gd name="T110" fmla="*/ 751 w 2512"/>
                <a:gd name="T111" fmla="*/ 1125 h 3191"/>
                <a:gd name="T112" fmla="*/ 751 w 2512"/>
                <a:gd name="T113" fmla="*/ 972 h 3191"/>
                <a:gd name="T114" fmla="*/ 1905 w 2512"/>
                <a:gd name="T115" fmla="*/ 331 h 3191"/>
                <a:gd name="T116" fmla="*/ 1017 w 2512"/>
                <a:gd name="T117" fmla="*/ 2671 h 3191"/>
                <a:gd name="T118" fmla="*/ 414 w 2512"/>
                <a:gd name="T119" fmla="*/ 1341 h 3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512" h="3191">
                  <a:moveTo>
                    <a:pt x="2054" y="2414"/>
                  </a:moveTo>
                  <a:lnTo>
                    <a:pt x="2120" y="2422"/>
                  </a:lnTo>
                  <a:lnTo>
                    <a:pt x="2112" y="2489"/>
                  </a:lnTo>
                  <a:lnTo>
                    <a:pt x="2045" y="2481"/>
                  </a:lnTo>
                  <a:lnTo>
                    <a:pt x="2054" y="2414"/>
                  </a:lnTo>
                  <a:close/>
                  <a:moveTo>
                    <a:pt x="1971" y="2409"/>
                  </a:moveTo>
                  <a:lnTo>
                    <a:pt x="2010" y="2410"/>
                  </a:lnTo>
                  <a:lnTo>
                    <a:pt x="2003" y="2475"/>
                  </a:lnTo>
                  <a:lnTo>
                    <a:pt x="1970" y="2475"/>
                  </a:lnTo>
                  <a:lnTo>
                    <a:pt x="1940" y="2480"/>
                  </a:lnTo>
                  <a:lnTo>
                    <a:pt x="1912" y="2487"/>
                  </a:lnTo>
                  <a:lnTo>
                    <a:pt x="1887" y="2497"/>
                  </a:lnTo>
                  <a:lnTo>
                    <a:pt x="1864" y="2509"/>
                  </a:lnTo>
                  <a:lnTo>
                    <a:pt x="1843" y="2522"/>
                  </a:lnTo>
                  <a:lnTo>
                    <a:pt x="1826" y="2536"/>
                  </a:lnTo>
                  <a:lnTo>
                    <a:pt x="1812" y="2548"/>
                  </a:lnTo>
                  <a:lnTo>
                    <a:pt x="1801" y="2560"/>
                  </a:lnTo>
                  <a:lnTo>
                    <a:pt x="1792" y="2569"/>
                  </a:lnTo>
                  <a:lnTo>
                    <a:pt x="1787" y="2575"/>
                  </a:lnTo>
                  <a:lnTo>
                    <a:pt x="1785" y="2578"/>
                  </a:lnTo>
                  <a:lnTo>
                    <a:pt x="1731" y="2540"/>
                  </a:lnTo>
                  <a:lnTo>
                    <a:pt x="1734" y="2536"/>
                  </a:lnTo>
                  <a:lnTo>
                    <a:pt x="1739" y="2528"/>
                  </a:lnTo>
                  <a:lnTo>
                    <a:pt x="1749" y="2518"/>
                  </a:lnTo>
                  <a:lnTo>
                    <a:pt x="1761" y="2505"/>
                  </a:lnTo>
                  <a:lnTo>
                    <a:pt x="1778" y="2490"/>
                  </a:lnTo>
                  <a:lnTo>
                    <a:pt x="1796" y="2474"/>
                  </a:lnTo>
                  <a:lnTo>
                    <a:pt x="1818" y="2459"/>
                  </a:lnTo>
                  <a:lnTo>
                    <a:pt x="1843" y="2444"/>
                  </a:lnTo>
                  <a:lnTo>
                    <a:pt x="1871" y="2431"/>
                  </a:lnTo>
                  <a:lnTo>
                    <a:pt x="1901" y="2420"/>
                  </a:lnTo>
                  <a:lnTo>
                    <a:pt x="1935" y="2413"/>
                  </a:lnTo>
                  <a:lnTo>
                    <a:pt x="1971" y="2409"/>
                  </a:lnTo>
                  <a:close/>
                  <a:moveTo>
                    <a:pt x="237" y="2261"/>
                  </a:moveTo>
                  <a:lnTo>
                    <a:pt x="233" y="2265"/>
                  </a:lnTo>
                  <a:lnTo>
                    <a:pt x="234" y="2266"/>
                  </a:lnTo>
                  <a:lnTo>
                    <a:pt x="235" y="2266"/>
                  </a:lnTo>
                  <a:lnTo>
                    <a:pt x="237" y="2261"/>
                  </a:lnTo>
                  <a:close/>
                  <a:moveTo>
                    <a:pt x="293" y="2178"/>
                  </a:moveTo>
                  <a:lnTo>
                    <a:pt x="237" y="2260"/>
                  </a:lnTo>
                  <a:lnTo>
                    <a:pt x="301" y="2303"/>
                  </a:lnTo>
                  <a:lnTo>
                    <a:pt x="337" y="2317"/>
                  </a:lnTo>
                  <a:lnTo>
                    <a:pt x="373" y="2329"/>
                  </a:lnTo>
                  <a:lnTo>
                    <a:pt x="411" y="2337"/>
                  </a:lnTo>
                  <a:lnTo>
                    <a:pt x="429" y="2232"/>
                  </a:lnTo>
                  <a:lnTo>
                    <a:pt x="392" y="2224"/>
                  </a:lnTo>
                  <a:lnTo>
                    <a:pt x="358" y="2212"/>
                  </a:lnTo>
                  <a:lnTo>
                    <a:pt x="325" y="2197"/>
                  </a:lnTo>
                  <a:lnTo>
                    <a:pt x="293" y="2178"/>
                  </a:lnTo>
                  <a:close/>
                  <a:moveTo>
                    <a:pt x="703" y="2156"/>
                  </a:moveTo>
                  <a:lnTo>
                    <a:pt x="674" y="2178"/>
                  </a:lnTo>
                  <a:lnTo>
                    <a:pt x="642" y="2198"/>
                  </a:lnTo>
                  <a:lnTo>
                    <a:pt x="610" y="2212"/>
                  </a:lnTo>
                  <a:lnTo>
                    <a:pt x="574" y="2224"/>
                  </a:lnTo>
                  <a:lnTo>
                    <a:pt x="602" y="2327"/>
                  </a:lnTo>
                  <a:lnTo>
                    <a:pt x="648" y="2311"/>
                  </a:lnTo>
                  <a:lnTo>
                    <a:pt x="692" y="2291"/>
                  </a:lnTo>
                  <a:lnTo>
                    <a:pt x="733" y="2266"/>
                  </a:lnTo>
                  <a:lnTo>
                    <a:pt x="772" y="2237"/>
                  </a:lnTo>
                  <a:lnTo>
                    <a:pt x="703" y="2156"/>
                  </a:lnTo>
                  <a:close/>
                  <a:moveTo>
                    <a:pt x="1905" y="2132"/>
                  </a:moveTo>
                  <a:lnTo>
                    <a:pt x="1903" y="2132"/>
                  </a:lnTo>
                  <a:lnTo>
                    <a:pt x="1901" y="2132"/>
                  </a:lnTo>
                  <a:lnTo>
                    <a:pt x="1891" y="2134"/>
                  </a:lnTo>
                  <a:lnTo>
                    <a:pt x="1886" y="2135"/>
                  </a:lnTo>
                  <a:lnTo>
                    <a:pt x="1884" y="2136"/>
                  </a:lnTo>
                  <a:lnTo>
                    <a:pt x="1884" y="2144"/>
                  </a:lnTo>
                  <a:lnTo>
                    <a:pt x="1886" y="2154"/>
                  </a:lnTo>
                  <a:lnTo>
                    <a:pt x="1890" y="2168"/>
                  </a:lnTo>
                  <a:lnTo>
                    <a:pt x="1897" y="2183"/>
                  </a:lnTo>
                  <a:lnTo>
                    <a:pt x="1907" y="2200"/>
                  </a:lnTo>
                  <a:lnTo>
                    <a:pt x="1918" y="2215"/>
                  </a:lnTo>
                  <a:lnTo>
                    <a:pt x="1933" y="2237"/>
                  </a:lnTo>
                  <a:lnTo>
                    <a:pt x="1931" y="2240"/>
                  </a:lnTo>
                  <a:lnTo>
                    <a:pt x="1935" y="2239"/>
                  </a:lnTo>
                  <a:lnTo>
                    <a:pt x="1939" y="2239"/>
                  </a:lnTo>
                  <a:lnTo>
                    <a:pt x="1985" y="2203"/>
                  </a:lnTo>
                  <a:lnTo>
                    <a:pt x="1990" y="2205"/>
                  </a:lnTo>
                  <a:lnTo>
                    <a:pt x="1988" y="2197"/>
                  </a:lnTo>
                  <a:lnTo>
                    <a:pt x="1985" y="2189"/>
                  </a:lnTo>
                  <a:lnTo>
                    <a:pt x="1983" y="2184"/>
                  </a:lnTo>
                  <a:lnTo>
                    <a:pt x="1972" y="2171"/>
                  </a:lnTo>
                  <a:lnTo>
                    <a:pt x="1960" y="2158"/>
                  </a:lnTo>
                  <a:lnTo>
                    <a:pt x="1946" y="2148"/>
                  </a:lnTo>
                  <a:lnTo>
                    <a:pt x="1932" y="2139"/>
                  </a:lnTo>
                  <a:lnTo>
                    <a:pt x="1917" y="2133"/>
                  </a:lnTo>
                  <a:lnTo>
                    <a:pt x="1905" y="2132"/>
                  </a:lnTo>
                  <a:close/>
                  <a:moveTo>
                    <a:pt x="1588" y="2011"/>
                  </a:moveTo>
                  <a:lnTo>
                    <a:pt x="1613" y="2012"/>
                  </a:lnTo>
                  <a:lnTo>
                    <a:pt x="1631" y="2013"/>
                  </a:lnTo>
                  <a:lnTo>
                    <a:pt x="1650" y="2016"/>
                  </a:lnTo>
                  <a:lnTo>
                    <a:pt x="1667" y="2021"/>
                  </a:lnTo>
                  <a:lnTo>
                    <a:pt x="1684" y="2028"/>
                  </a:lnTo>
                  <a:lnTo>
                    <a:pt x="1699" y="2039"/>
                  </a:lnTo>
                  <a:lnTo>
                    <a:pt x="1709" y="2053"/>
                  </a:lnTo>
                  <a:lnTo>
                    <a:pt x="1716" y="2069"/>
                  </a:lnTo>
                  <a:lnTo>
                    <a:pt x="1718" y="2084"/>
                  </a:lnTo>
                  <a:lnTo>
                    <a:pt x="1716" y="2101"/>
                  </a:lnTo>
                  <a:lnTo>
                    <a:pt x="1712" y="2116"/>
                  </a:lnTo>
                  <a:lnTo>
                    <a:pt x="1706" y="2131"/>
                  </a:lnTo>
                  <a:lnTo>
                    <a:pt x="1700" y="2145"/>
                  </a:lnTo>
                  <a:lnTo>
                    <a:pt x="1694" y="2156"/>
                  </a:lnTo>
                  <a:lnTo>
                    <a:pt x="1690" y="2168"/>
                  </a:lnTo>
                  <a:lnTo>
                    <a:pt x="1687" y="2178"/>
                  </a:lnTo>
                  <a:lnTo>
                    <a:pt x="1685" y="2187"/>
                  </a:lnTo>
                  <a:lnTo>
                    <a:pt x="1687" y="2195"/>
                  </a:lnTo>
                  <a:lnTo>
                    <a:pt x="1689" y="2198"/>
                  </a:lnTo>
                  <a:lnTo>
                    <a:pt x="1692" y="2201"/>
                  </a:lnTo>
                  <a:lnTo>
                    <a:pt x="1699" y="2206"/>
                  </a:lnTo>
                  <a:lnTo>
                    <a:pt x="1708" y="2211"/>
                  </a:lnTo>
                  <a:lnTo>
                    <a:pt x="1720" y="2216"/>
                  </a:lnTo>
                  <a:lnTo>
                    <a:pt x="1736" y="2222"/>
                  </a:lnTo>
                  <a:lnTo>
                    <a:pt x="1757" y="2227"/>
                  </a:lnTo>
                  <a:lnTo>
                    <a:pt x="1783" y="2232"/>
                  </a:lnTo>
                  <a:lnTo>
                    <a:pt x="1815" y="2237"/>
                  </a:lnTo>
                  <a:lnTo>
                    <a:pt x="1830" y="2239"/>
                  </a:lnTo>
                  <a:lnTo>
                    <a:pt x="1843" y="2240"/>
                  </a:lnTo>
                  <a:lnTo>
                    <a:pt x="1844" y="2238"/>
                  </a:lnTo>
                  <a:lnTo>
                    <a:pt x="1846" y="2235"/>
                  </a:lnTo>
                  <a:lnTo>
                    <a:pt x="1838" y="2221"/>
                  </a:lnTo>
                  <a:lnTo>
                    <a:pt x="1830" y="2204"/>
                  </a:lnTo>
                  <a:lnTo>
                    <a:pt x="1822" y="2185"/>
                  </a:lnTo>
                  <a:lnTo>
                    <a:pt x="1817" y="2165"/>
                  </a:lnTo>
                  <a:lnTo>
                    <a:pt x="1815" y="2146"/>
                  </a:lnTo>
                  <a:lnTo>
                    <a:pt x="1816" y="2126"/>
                  </a:lnTo>
                  <a:lnTo>
                    <a:pt x="1821" y="2107"/>
                  </a:lnTo>
                  <a:lnTo>
                    <a:pt x="1827" y="2098"/>
                  </a:lnTo>
                  <a:lnTo>
                    <a:pt x="1834" y="2089"/>
                  </a:lnTo>
                  <a:lnTo>
                    <a:pt x="1844" y="2080"/>
                  </a:lnTo>
                  <a:lnTo>
                    <a:pt x="1858" y="2072"/>
                  </a:lnTo>
                  <a:lnTo>
                    <a:pt x="1874" y="2067"/>
                  </a:lnTo>
                  <a:lnTo>
                    <a:pt x="1895" y="2063"/>
                  </a:lnTo>
                  <a:lnTo>
                    <a:pt x="1920" y="2064"/>
                  </a:lnTo>
                  <a:lnTo>
                    <a:pt x="1945" y="2070"/>
                  </a:lnTo>
                  <a:lnTo>
                    <a:pt x="1969" y="2080"/>
                  </a:lnTo>
                  <a:lnTo>
                    <a:pt x="1992" y="2094"/>
                  </a:lnTo>
                  <a:lnTo>
                    <a:pt x="2012" y="2110"/>
                  </a:lnTo>
                  <a:lnTo>
                    <a:pt x="2028" y="2129"/>
                  </a:lnTo>
                  <a:lnTo>
                    <a:pt x="2042" y="2149"/>
                  </a:lnTo>
                  <a:lnTo>
                    <a:pt x="2053" y="2173"/>
                  </a:lnTo>
                  <a:lnTo>
                    <a:pt x="2059" y="2197"/>
                  </a:lnTo>
                  <a:lnTo>
                    <a:pt x="2060" y="2220"/>
                  </a:lnTo>
                  <a:lnTo>
                    <a:pt x="2054" y="2241"/>
                  </a:lnTo>
                  <a:lnTo>
                    <a:pt x="2055" y="2242"/>
                  </a:lnTo>
                  <a:lnTo>
                    <a:pt x="2056" y="2243"/>
                  </a:lnTo>
                  <a:lnTo>
                    <a:pt x="2082" y="2260"/>
                  </a:lnTo>
                  <a:lnTo>
                    <a:pt x="2044" y="2318"/>
                  </a:lnTo>
                  <a:lnTo>
                    <a:pt x="2018" y="2301"/>
                  </a:lnTo>
                  <a:lnTo>
                    <a:pt x="2013" y="2298"/>
                  </a:lnTo>
                  <a:lnTo>
                    <a:pt x="2009" y="2294"/>
                  </a:lnTo>
                  <a:lnTo>
                    <a:pt x="2003" y="2291"/>
                  </a:lnTo>
                  <a:lnTo>
                    <a:pt x="1988" y="2299"/>
                  </a:lnTo>
                  <a:lnTo>
                    <a:pt x="1969" y="2304"/>
                  </a:lnTo>
                  <a:lnTo>
                    <a:pt x="1875" y="2378"/>
                  </a:lnTo>
                  <a:lnTo>
                    <a:pt x="1863" y="2388"/>
                  </a:lnTo>
                  <a:lnTo>
                    <a:pt x="1849" y="2397"/>
                  </a:lnTo>
                  <a:lnTo>
                    <a:pt x="1835" y="2406"/>
                  </a:lnTo>
                  <a:lnTo>
                    <a:pt x="1820" y="2412"/>
                  </a:lnTo>
                  <a:lnTo>
                    <a:pt x="1806" y="2414"/>
                  </a:lnTo>
                  <a:lnTo>
                    <a:pt x="1792" y="2412"/>
                  </a:lnTo>
                  <a:lnTo>
                    <a:pt x="1779" y="2403"/>
                  </a:lnTo>
                  <a:lnTo>
                    <a:pt x="1775" y="2398"/>
                  </a:lnTo>
                  <a:lnTo>
                    <a:pt x="1771" y="2394"/>
                  </a:lnTo>
                  <a:lnTo>
                    <a:pt x="1768" y="2389"/>
                  </a:lnTo>
                  <a:lnTo>
                    <a:pt x="1766" y="2383"/>
                  </a:lnTo>
                  <a:lnTo>
                    <a:pt x="1766" y="2376"/>
                  </a:lnTo>
                  <a:lnTo>
                    <a:pt x="1767" y="2366"/>
                  </a:lnTo>
                  <a:lnTo>
                    <a:pt x="1770" y="2355"/>
                  </a:lnTo>
                  <a:lnTo>
                    <a:pt x="1777" y="2341"/>
                  </a:lnTo>
                  <a:lnTo>
                    <a:pt x="1786" y="2325"/>
                  </a:lnTo>
                  <a:lnTo>
                    <a:pt x="1797" y="2305"/>
                  </a:lnTo>
                  <a:lnTo>
                    <a:pt x="1759" y="2299"/>
                  </a:lnTo>
                  <a:lnTo>
                    <a:pt x="1726" y="2291"/>
                  </a:lnTo>
                  <a:lnTo>
                    <a:pt x="1697" y="2282"/>
                  </a:lnTo>
                  <a:lnTo>
                    <a:pt x="1673" y="2272"/>
                  </a:lnTo>
                  <a:lnTo>
                    <a:pt x="1653" y="2259"/>
                  </a:lnTo>
                  <a:lnTo>
                    <a:pt x="1637" y="2245"/>
                  </a:lnTo>
                  <a:lnTo>
                    <a:pt x="1626" y="2229"/>
                  </a:lnTo>
                  <a:lnTo>
                    <a:pt x="1619" y="2208"/>
                  </a:lnTo>
                  <a:lnTo>
                    <a:pt x="1615" y="2188"/>
                  </a:lnTo>
                  <a:lnTo>
                    <a:pt x="1617" y="2169"/>
                  </a:lnTo>
                  <a:lnTo>
                    <a:pt x="1623" y="2150"/>
                  </a:lnTo>
                  <a:lnTo>
                    <a:pt x="1630" y="2132"/>
                  </a:lnTo>
                  <a:lnTo>
                    <a:pt x="1637" y="2116"/>
                  </a:lnTo>
                  <a:lnTo>
                    <a:pt x="1640" y="2108"/>
                  </a:lnTo>
                  <a:lnTo>
                    <a:pt x="1643" y="2100"/>
                  </a:lnTo>
                  <a:lnTo>
                    <a:pt x="1647" y="2093"/>
                  </a:lnTo>
                  <a:lnTo>
                    <a:pt x="1648" y="2086"/>
                  </a:lnTo>
                  <a:lnTo>
                    <a:pt x="1645" y="2086"/>
                  </a:lnTo>
                  <a:lnTo>
                    <a:pt x="1637" y="2085"/>
                  </a:lnTo>
                  <a:lnTo>
                    <a:pt x="1626" y="2083"/>
                  </a:lnTo>
                  <a:lnTo>
                    <a:pt x="1608" y="2081"/>
                  </a:lnTo>
                  <a:lnTo>
                    <a:pt x="1596" y="2080"/>
                  </a:lnTo>
                  <a:lnTo>
                    <a:pt x="1583" y="2081"/>
                  </a:lnTo>
                  <a:lnTo>
                    <a:pt x="1572" y="2083"/>
                  </a:lnTo>
                  <a:lnTo>
                    <a:pt x="1562" y="2087"/>
                  </a:lnTo>
                  <a:lnTo>
                    <a:pt x="1556" y="2094"/>
                  </a:lnTo>
                  <a:lnTo>
                    <a:pt x="1551" y="2105"/>
                  </a:lnTo>
                  <a:lnTo>
                    <a:pt x="1550" y="2120"/>
                  </a:lnTo>
                  <a:lnTo>
                    <a:pt x="1552" y="2137"/>
                  </a:lnTo>
                  <a:lnTo>
                    <a:pt x="1556" y="2157"/>
                  </a:lnTo>
                  <a:lnTo>
                    <a:pt x="1562" y="2178"/>
                  </a:lnTo>
                  <a:lnTo>
                    <a:pt x="1571" y="2200"/>
                  </a:lnTo>
                  <a:lnTo>
                    <a:pt x="1580" y="2223"/>
                  </a:lnTo>
                  <a:lnTo>
                    <a:pt x="1591" y="2247"/>
                  </a:lnTo>
                  <a:lnTo>
                    <a:pt x="1603" y="2268"/>
                  </a:lnTo>
                  <a:lnTo>
                    <a:pt x="1615" y="2290"/>
                  </a:lnTo>
                  <a:lnTo>
                    <a:pt x="1628" y="2311"/>
                  </a:lnTo>
                  <a:lnTo>
                    <a:pt x="1639" y="2331"/>
                  </a:lnTo>
                  <a:lnTo>
                    <a:pt x="1581" y="2369"/>
                  </a:lnTo>
                  <a:lnTo>
                    <a:pt x="1575" y="2359"/>
                  </a:lnTo>
                  <a:lnTo>
                    <a:pt x="1567" y="2345"/>
                  </a:lnTo>
                  <a:lnTo>
                    <a:pt x="1556" y="2328"/>
                  </a:lnTo>
                  <a:lnTo>
                    <a:pt x="1545" y="2308"/>
                  </a:lnTo>
                  <a:lnTo>
                    <a:pt x="1532" y="2285"/>
                  </a:lnTo>
                  <a:lnTo>
                    <a:pt x="1521" y="2261"/>
                  </a:lnTo>
                  <a:lnTo>
                    <a:pt x="1509" y="2235"/>
                  </a:lnTo>
                  <a:lnTo>
                    <a:pt x="1499" y="2208"/>
                  </a:lnTo>
                  <a:lnTo>
                    <a:pt x="1491" y="2181"/>
                  </a:lnTo>
                  <a:lnTo>
                    <a:pt x="1484" y="2154"/>
                  </a:lnTo>
                  <a:lnTo>
                    <a:pt x="1481" y="2128"/>
                  </a:lnTo>
                  <a:lnTo>
                    <a:pt x="1482" y="2103"/>
                  </a:lnTo>
                  <a:lnTo>
                    <a:pt x="1486" y="2079"/>
                  </a:lnTo>
                  <a:lnTo>
                    <a:pt x="1496" y="2058"/>
                  </a:lnTo>
                  <a:lnTo>
                    <a:pt x="1502" y="2049"/>
                  </a:lnTo>
                  <a:lnTo>
                    <a:pt x="1510" y="2040"/>
                  </a:lnTo>
                  <a:lnTo>
                    <a:pt x="1521" y="2031"/>
                  </a:lnTo>
                  <a:lnTo>
                    <a:pt x="1533" y="2024"/>
                  </a:lnTo>
                  <a:lnTo>
                    <a:pt x="1549" y="2018"/>
                  </a:lnTo>
                  <a:lnTo>
                    <a:pt x="1568" y="2013"/>
                  </a:lnTo>
                  <a:lnTo>
                    <a:pt x="1588" y="2011"/>
                  </a:lnTo>
                  <a:close/>
                  <a:moveTo>
                    <a:pt x="148" y="1934"/>
                  </a:moveTo>
                  <a:lnTo>
                    <a:pt x="41" y="1944"/>
                  </a:lnTo>
                  <a:lnTo>
                    <a:pt x="49" y="1992"/>
                  </a:lnTo>
                  <a:lnTo>
                    <a:pt x="61" y="2039"/>
                  </a:lnTo>
                  <a:lnTo>
                    <a:pt x="79" y="2083"/>
                  </a:lnTo>
                  <a:lnTo>
                    <a:pt x="102" y="2126"/>
                  </a:lnTo>
                  <a:lnTo>
                    <a:pt x="193" y="2072"/>
                  </a:lnTo>
                  <a:lnTo>
                    <a:pt x="176" y="2039"/>
                  </a:lnTo>
                  <a:lnTo>
                    <a:pt x="162" y="2005"/>
                  </a:lnTo>
                  <a:lnTo>
                    <a:pt x="153" y="1970"/>
                  </a:lnTo>
                  <a:lnTo>
                    <a:pt x="148" y="1934"/>
                  </a:lnTo>
                  <a:close/>
                  <a:moveTo>
                    <a:pt x="920" y="1825"/>
                  </a:moveTo>
                  <a:lnTo>
                    <a:pt x="816" y="1848"/>
                  </a:lnTo>
                  <a:lnTo>
                    <a:pt x="819" y="1860"/>
                  </a:lnTo>
                  <a:lnTo>
                    <a:pt x="820" y="1868"/>
                  </a:lnTo>
                  <a:lnTo>
                    <a:pt x="822" y="1876"/>
                  </a:lnTo>
                  <a:lnTo>
                    <a:pt x="823" y="1886"/>
                  </a:lnTo>
                  <a:lnTo>
                    <a:pt x="823" y="1898"/>
                  </a:lnTo>
                  <a:lnTo>
                    <a:pt x="821" y="1935"/>
                  </a:lnTo>
                  <a:lnTo>
                    <a:pt x="816" y="1971"/>
                  </a:lnTo>
                  <a:lnTo>
                    <a:pt x="805" y="2006"/>
                  </a:lnTo>
                  <a:lnTo>
                    <a:pt x="792" y="2040"/>
                  </a:lnTo>
                  <a:lnTo>
                    <a:pt x="888" y="2085"/>
                  </a:lnTo>
                  <a:lnTo>
                    <a:pt x="906" y="2040"/>
                  </a:lnTo>
                  <a:lnTo>
                    <a:pt x="918" y="1994"/>
                  </a:lnTo>
                  <a:lnTo>
                    <a:pt x="927" y="1946"/>
                  </a:lnTo>
                  <a:lnTo>
                    <a:pt x="930" y="1898"/>
                  </a:lnTo>
                  <a:lnTo>
                    <a:pt x="929" y="1882"/>
                  </a:lnTo>
                  <a:lnTo>
                    <a:pt x="928" y="1868"/>
                  </a:lnTo>
                  <a:lnTo>
                    <a:pt x="926" y="1856"/>
                  </a:lnTo>
                  <a:lnTo>
                    <a:pt x="923" y="1842"/>
                  </a:lnTo>
                  <a:lnTo>
                    <a:pt x="920" y="1825"/>
                  </a:lnTo>
                  <a:close/>
                  <a:moveTo>
                    <a:pt x="485" y="1644"/>
                  </a:moveTo>
                  <a:lnTo>
                    <a:pt x="525" y="1648"/>
                  </a:lnTo>
                  <a:lnTo>
                    <a:pt x="564" y="1657"/>
                  </a:lnTo>
                  <a:lnTo>
                    <a:pt x="600" y="1673"/>
                  </a:lnTo>
                  <a:lnTo>
                    <a:pt x="633" y="1693"/>
                  </a:lnTo>
                  <a:lnTo>
                    <a:pt x="663" y="1718"/>
                  </a:lnTo>
                  <a:lnTo>
                    <a:pt x="688" y="1747"/>
                  </a:lnTo>
                  <a:lnTo>
                    <a:pt x="707" y="1780"/>
                  </a:lnTo>
                  <a:lnTo>
                    <a:pt x="723" y="1816"/>
                  </a:lnTo>
                  <a:lnTo>
                    <a:pt x="732" y="1855"/>
                  </a:lnTo>
                  <a:lnTo>
                    <a:pt x="735" y="1895"/>
                  </a:lnTo>
                  <a:lnTo>
                    <a:pt x="732" y="1936"/>
                  </a:lnTo>
                  <a:lnTo>
                    <a:pt x="723" y="1974"/>
                  </a:lnTo>
                  <a:lnTo>
                    <a:pt x="707" y="2009"/>
                  </a:lnTo>
                  <a:lnTo>
                    <a:pt x="688" y="2043"/>
                  </a:lnTo>
                  <a:lnTo>
                    <a:pt x="663" y="2072"/>
                  </a:lnTo>
                  <a:lnTo>
                    <a:pt x="633" y="2097"/>
                  </a:lnTo>
                  <a:lnTo>
                    <a:pt x="600" y="2117"/>
                  </a:lnTo>
                  <a:lnTo>
                    <a:pt x="564" y="2132"/>
                  </a:lnTo>
                  <a:lnTo>
                    <a:pt x="525" y="2142"/>
                  </a:lnTo>
                  <a:lnTo>
                    <a:pt x="485" y="2145"/>
                  </a:lnTo>
                  <a:lnTo>
                    <a:pt x="444" y="2142"/>
                  </a:lnTo>
                  <a:lnTo>
                    <a:pt x="406" y="2132"/>
                  </a:lnTo>
                  <a:lnTo>
                    <a:pt x="370" y="2117"/>
                  </a:lnTo>
                  <a:lnTo>
                    <a:pt x="337" y="2097"/>
                  </a:lnTo>
                  <a:lnTo>
                    <a:pt x="308" y="2072"/>
                  </a:lnTo>
                  <a:lnTo>
                    <a:pt x="283" y="2043"/>
                  </a:lnTo>
                  <a:lnTo>
                    <a:pt x="263" y="2009"/>
                  </a:lnTo>
                  <a:lnTo>
                    <a:pt x="248" y="1974"/>
                  </a:lnTo>
                  <a:lnTo>
                    <a:pt x="238" y="1936"/>
                  </a:lnTo>
                  <a:lnTo>
                    <a:pt x="235" y="1895"/>
                  </a:lnTo>
                  <a:lnTo>
                    <a:pt x="238" y="1855"/>
                  </a:lnTo>
                  <a:lnTo>
                    <a:pt x="248" y="1816"/>
                  </a:lnTo>
                  <a:lnTo>
                    <a:pt x="263" y="1780"/>
                  </a:lnTo>
                  <a:lnTo>
                    <a:pt x="283" y="1747"/>
                  </a:lnTo>
                  <a:lnTo>
                    <a:pt x="308" y="1718"/>
                  </a:lnTo>
                  <a:lnTo>
                    <a:pt x="337" y="1693"/>
                  </a:lnTo>
                  <a:lnTo>
                    <a:pt x="370" y="1673"/>
                  </a:lnTo>
                  <a:lnTo>
                    <a:pt x="406" y="1657"/>
                  </a:lnTo>
                  <a:lnTo>
                    <a:pt x="444" y="1648"/>
                  </a:lnTo>
                  <a:lnTo>
                    <a:pt x="485" y="1644"/>
                  </a:lnTo>
                  <a:close/>
                  <a:moveTo>
                    <a:pt x="162" y="1590"/>
                  </a:moveTo>
                  <a:lnTo>
                    <a:pt x="130" y="1627"/>
                  </a:lnTo>
                  <a:lnTo>
                    <a:pt x="103" y="1667"/>
                  </a:lnTo>
                  <a:lnTo>
                    <a:pt x="80" y="1710"/>
                  </a:lnTo>
                  <a:lnTo>
                    <a:pt x="62" y="1754"/>
                  </a:lnTo>
                  <a:lnTo>
                    <a:pt x="162" y="1788"/>
                  </a:lnTo>
                  <a:lnTo>
                    <a:pt x="177" y="1755"/>
                  </a:lnTo>
                  <a:lnTo>
                    <a:pt x="195" y="1722"/>
                  </a:lnTo>
                  <a:lnTo>
                    <a:pt x="215" y="1691"/>
                  </a:lnTo>
                  <a:lnTo>
                    <a:pt x="238" y="1663"/>
                  </a:lnTo>
                  <a:lnTo>
                    <a:pt x="162" y="1590"/>
                  </a:lnTo>
                  <a:close/>
                  <a:moveTo>
                    <a:pt x="484" y="1587"/>
                  </a:moveTo>
                  <a:lnTo>
                    <a:pt x="442" y="1589"/>
                  </a:lnTo>
                  <a:lnTo>
                    <a:pt x="402" y="1598"/>
                  </a:lnTo>
                  <a:lnTo>
                    <a:pt x="363" y="1611"/>
                  </a:lnTo>
                  <a:lnTo>
                    <a:pt x="327" y="1629"/>
                  </a:lnTo>
                  <a:lnTo>
                    <a:pt x="294" y="1652"/>
                  </a:lnTo>
                  <a:lnTo>
                    <a:pt x="264" y="1678"/>
                  </a:lnTo>
                  <a:lnTo>
                    <a:pt x="238" y="1708"/>
                  </a:lnTo>
                  <a:lnTo>
                    <a:pt x="215" y="1741"/>
                  </a:lnTo>
                  <a:lnTo>
                    <a:pt x="198" y="1777"/>
                  </a:lnTo>
                  <a:lnTo>
                    <a:pt x="184" y="1815"/>
                  </a:lnTo>
                  <a:lnTo>
                    <a:pt x="176" y="1856"/>
                  </a:lnTo>
                  <a:lnTo>
                    <a:pt x="173" y="1898"/>
                  </a:lnTo>
                  <a:lnTo>
                    <a:pt x="176" y="1940"/>
                  </a:lnTo>
                  <a:lnTo>
                    <a:pt x="184" y="1980"/>
                  </a:lnTo>
                  <a:lnTo>
                    <a:pt x="198" y="2019"/>
                  </a:lnTo>
                  <a:lnTo>
                    <a:pt x="215" y="2054"/>
                  </a:lnTo>
                  <a:lnTo>
                    <a:pt x="238" y="2087"/>
                  </a:lnTo>
                  <a:lnTo>
                    <a:pt x="264" y="2118"/>
                  </a:lnTo>
                  <a:lnTo>
                    <a:pt x="294" y="2144"/>
                  </a:lnTo>
                  <a:lnTo>
                    <a:pt x="327" y="2165"/>
                  </a:lnTo>
                  <a:lnTo>
                    <a:pt x="363" y="2184"/>
                  </a:lnTo>
                  <a:lnTo>
                    <a:pt x="402" y="2197"/>
                  </a:lnTo>
                  <a:lnTo>
                    <a:pt x="442" y="2205"/>
                  </a:lnTo>
                  <a:lnTo>
                    <a:pt x="484" y="2208"/>
                  </a:lnTo>
                  <a:lnTo>
                    <a:pt x="526" y="2205"/>
                  </a:lnTo>
                  <a:lnTo>
                    <a:pt x="567" y="2197"/>
                  </a:lnTo>
                  <a:lnTo>
                    <a:pt x="605" y="2184"/>
                  </a:lnTo>
                  <a:lnTo>
                    <a:pt x="641" y="2165"/>
                  </a:lnTo>
                  <a:lnTo>
                    <a:pt x="674" y="2144"/>
                  </a:lnTo>
                  <a:lnTo>
                    <a:pt x="704" y="2118"/>
                  </a:lnTo>
                  <a:lnTo>
                    <a:pt x="730" y="2087"/>
                  </a:lnTo>
                  <a:lnTo>
                    <a:pt x="752" y="2054"/>
                  </a:lnTo>
                  <a:lnTo>
                    <a:pt x="771" y="2019"/>
                  </a:lnTo>
                  <a:lnTo>
                    <a:pt x="784" y="1980"/>
                  </a:lnTo>
                  <a:lnTo>
                    <a:pt x="792" y="1940"/>
                  </a:lnTo>
                  <a:lnTo>
                    <a:pt x="795" y="1898"/>
                  </a:lnTo>
                  <a:lnTo>
                    <a:pt x="792" y="1856"/>
                  </a:lnTo>
                  <a:lnTo>
                    <a:pt x="784" y="1815"/>
                  </a:lnTo>
                  <a:lnTo>
                    <a:pt x="771" y="1777"/>
                  </a:lnTo>
                  <a:lnTo>
                    <a:pt x="752" y="1741"/>
                  </a:lnTo>
                  <a:lnTo>
                    <a:pt x="730" y="1708"/>
                  </a:lnTo>
                  <a:lnTo>
                    <a:pt x="704" y="1678"/>
                  </a:lnTo>
                  <a:lnTo>
                    <a:pt x="674" y="1652"/>
                  </a:lnTo>
                  <a:lnTo>
                    <a:pt x="641" y="1629"/>
                  </a:lnTo>
                  <a:lnTo>
                    <a:pt x="605" y="1611"/>
                  </a:lnTo>
                  <a:lnTo>
                    <a:pt x="567" y="1598"/>
                  </a:lnTo>
                  <a:lnTo>
                    <a:pt x="526" y="1589"/>
                  </a:lnTo>
                  <a:lnTo>
                    <a:pt x="484" y="1587"/>
                  </a:lnTo>
                  <a:close/>
                  <a:moveTo>
                    <a:pt x="695" y="1505"/>
                  </a:moveTo>
                  <a:lnTo>
                    <a:pt x="644" y="1599"/>
                  </a:lnTo>
                  <a:lnTo>
                    <a:pt x="675" y="1617"/>
                  </a:lnTo>
                  <a:lnTo>
                    <a:pt x="704" y="1640"/>
                  </a:lnTo>
                  <a:lnTo>
                    <a:pt x="731" y="1665"/>
                  </a:lnTo>
                  <a:lnTo>
                    <a:pt x="755" y="1694"/>
                  </a:lnTo>
                  <a:lnTo>
                    <a:pt x="839" y="1630"/>
                  </a:lnTo>
                  <a:lnTo>
                    <a:pt x="808" y="1592"/>
                  </a:lnTo>
                  <a:lnTo>
                    <a:pt x="774" y="1559"/>
                  </a:lnTo>
                  <a:lnTo>
                    <a:pt x="735" y="1530"/>
                  </a:lnTo>
                  <a:lnTo>
                    <a:pt x="695" y="1505"/>
                  </a:lnTo>
                  <a:close/>
                  <a:moveTo>
                    <a:pt x="484" y="1452"/>
                  </a:moveTo>
                  <a:lnTo>
                    <a:pt x="442" y="1454"/>
                  </a:lnTo>
                  <a:lnTo>
                    <a:pt x="400" y="1460"/>
                  </a:lnTo>
                  <a:lnTo>
                    <a:pt x="360" y="1470"/>
                  </a:lnTo>
                  <a:lnTo>
                    <a:pt x="321" y="1483"/>
                  </a:lnTo>
                  <a:lnTo>
                    <a:pt x="360" y="1582"/>
                  </a:lnTo>
                  <a:lnTo>
                    <a:pt x="400" y="1570"/>
                  </a:lnTo>
                  <a:lnTo>
                    <a:pt x="441" y="1561"/>
                  </a:lnTo>
                  <a:lnTo>
                    <a:pt x="484" y="1558"/>
                  </a:lnTo>
                  <a:lnTo>
                    <a:pt x="503" y="1559"/>
                  </a:lnTo>
                  <a:lnTo>
                    <a:pt x="510" y="1453"/>
                  </a:lnTo>
                  <a:lnTo>
                    <a:pt x="484" y="1452"/>
                  </a:lnTo>
                  <a:close/>
                  <a:moveTo>
                    <a:pt x="485" y="1409"/>
                  </a:moveTo>
                  <a:lnTo>
                    <a:pt x="542" y="1413"/>
                  </a:lnTo>
                  <a:lnTo>
                    <a:pt x="596" y="1422"/>
                  </a:lnTo>
                  <a:lnTo>
                    <a:pt x="649" y="1437"/>
                  </a:lnTo>
                  <a:lnTo>
                    <a:pt x="699" y="1458"/>
                  </a:lnTo>
                  <a:lnTo>
                    <a:pt x="746" y="1484"/>
                  </a:lnTo>
                  <a:lnTo>
                    <a:pt x="788" y="1515"/>
                  </a:lnTo>
                  <a:lnTo>
                    <a:pt x="828" y="1551"/>
                  </a:lnTo>
                  <a:lnTo>
                    <a:pt x="864" y="1591"/>
                  </a:lnTo>
                  <a:lnTo>
                    <a:pt x="896" y="1634"/>
                  </a:lnTo>
                  <a:lnTo>
                    <a:pt x="922" y="1681"/>
                  </a:lnTo>
                  <a:lnTo>
                    <a:pt x="942" y="1731"/>
                  </a:lnTo>
                  <a:lnTo>
                    <a:pt x="958" y="1784"/>
                  </a:lnTo>
                  <a:lnTo>
                    <a:pt x="967" y="1838"/>
                  </a:lnTo>
                  <a:lnTo>
                    <a:pt x="970" y="1895"/>
                  </a:lnTo>
                  <a:lnTo>
                    <a:pt x="967" y="1950"/>
                  </a:lnTo>
                  <a:lnTo>
                    <a:pt x="958" y="2004"/>
                  </a:lnTo>
                  <a:lnTo>
                    <a:pt x="943" y="2056"/>
                  </a:lnTo>
                  <a:lnTo>
                    <a:pt x="923" y="2105"/>
                  </a:lnTo>
                  <a:lnTo>
                    <a:pt x="897" y="2152"/>
                  </a:lnTo>
                  <a:lnTo>
                    <a:pt x="866" y="2195"/>
                  </a:lnTo>
                  <a:lnTo>
                    <a:pt x="831" y="2234"/>
                  </a:lnTo>
                  <a:lnTo>
                    <a:pt x="793" y="2269"/>
                  </a:lnTo>
                  <a:lnTo>
                    <a:pt x="750" y="2301"/>
                  </a:lnTo>
                  <a:lnTo>
                    <a:pt x="1121" y="3014"/>
                  </a:lnTo>
                  <a:lnTo>
                    <a:pt x="901" y="3006"/>
                  </a:lnTo>
                  <a:lnTo>
                    <a:pt x="780" y="3191"/>
                  </a:lnTo>
                  <a:lnTo>
                    <a:pt x="514" y="2678"/>
                  </a:lnTo>
                  <a:lnTo>
                    <a:pt x="368" y="3172"/>
                  </a:lnTo>
                  <a:lnTo>
                    <a:pt x="215" y="3013"/>
                  </a:lnTo>
                  <a:lnTo>
                    <a:pt x="0" y="3064"/>
                  </a:lnTo>
                  <a:lnTo>
                    <a:pt x="224" y="2304"/>
                  </a:lnTo>
                  <a:lnTo>
                    <a:pt x="181" y="2273"/>
                  </a:lnTo>
                  <a:lnTo>
                    <a:pt x="141" y="2237"/>
                  </a:lnTo>
                  <a:lnTo>
                    <a:pt x="106" y="2198"/>
                  </a:lnTo>
                  <a:lnTo>
                    <a:pt x="75" y="2154"/>
                  </a:lnTo>
                  <a:lnTo>
                    <a:pt x="49" y="2107"/>
                  </a:lnTo>
                  <a:lnTo>
                    <a:pt x="28" y="2057"/>
                  </a:lnTo>
                  <a:lnTo>
                    <a:pt x="12" y="2005"/>
                  </a:lnTo>
                  <a:lnTo>
                    <a:pt x="3" y="1951"/>
                  </a:lnTo>
                  <a:lnTo>
                    <a:pt x="0" y="1895"/>
                  </a:lnTo>
                  <a:lnTo>
                    <a:pt x="3" y="1838"/>
                  </a:lnTo>
                  <a:lnTo>
                    <a:pt x="12" y="1784"/>
                  </a:lnTo>
                  <a:lnTo>
                    <a:pt x="28" y="1731"/>
                  </a:lnTo>
                  <a:lnTo>
                    <a:pt x="49" y="1681"/>
                  </a:lnTo>
                  <a:lnTo>
                    <a:pt x="75" y="1634"/>
                  </a:lnTo>
                  <a:lnTo>
                    <a:pt x="106" y="1591"/>
                  </a:lnTo>
                  <a:lnTo>
                    <a:pt x="141" y="1551"/>
                  </a:lnTo>
                  <a:lnTo>
                    <a:pt x="181" y="1515"/>
                  </a:lnTo>
                  <a:lnTo>
                    <a:pt x="225" y="1484"/>
                  </a:lnTo>
                  <a:lnTo>
                    <a:pt x="271" y="1458"/>
                  </a:lnTo>
                  <a:lnTo>
                    <a:pt x="321" y="1437"/>
                  </a:lnTo>
                  <a:lnTo>
                    <a:pt x="373" y="1422"/>
                  </a:lnTo>
                  <a:lnTo>
                    <a:pt x="429" y="1413"/>
                  </a:lnTo>
                  <a:lnTo>
                    <a:pt x="485" y="1409"/>
                  </a:lnTo>
                  <a:close/>
                  <a:moveTo>
                    <a:pt x="751" y="1359"/>
                  </a:moveTo>
                  <a:lnTo>
                    <a:pt x="2131" y="1359"/>
                  </a:lnTo>
                  <a:lnTo>
                    <a:pt x="2131" y="1433"/>
                  </a:lnTo>
                  <a:lnTo>
                    <a:pt x="751" y="1433"/>
                  </a:lnTo>
                  <a:lnTo>
                    <a:pt x="751" y="1359"/>
                  </a:lnTo>
                  <a:close/>
                  <a:moveTo>
                    <a:pt x="751" y="1125"/>
                  </a:moveTo>
                  <a:lnTo>
                    <a:pt x="2131" y="1125"/>
                  </a:lnTo>
                  <a:lnTo>
                    <a:pt x="2131" y="1200"/>
                  </a:lnTo>
                  <a:lnTo>
                    <a:pt x="751" y="1200"/>
                  </a:lnTo>
                  <a:lnTo>
                    <a:pt x="751" y="1125"/>
                  </a:lnTo>
                  <a:close/>
                  <a:moveTo>
                    <a:pt x="751" y="897"/>
                  </a:moveTo>
                  <a:lnTo>
                    <a:pt x="2131" y="897"/>
                  </a:lnTo>
                  <a:lnTo>
                    <a:pt x="2131" y="972"/>
                  </a:lnTo>
                  <a:lnTo>
                    <a:pt x="751" y="972"/>
                  </a:lnTo>
                  <a:lnTo>
                    <a:pt x="751" y="897"/>
                  </a:lnTo>
                  <a:close/>
                  <a:moveTo>
                    <a:pt x="751" y="673"/>
                  </a:moveTo>
                  <a:lnTo>
                    <a:pt x="2131" y="673"/>
                  </a:lnTo>
                  <a:lnTo>
                    <a:pt x="2131" y="748"/>
                  </a:lnTo>
                  <a:lnTo>
                    <a:pt x="751" y="748"/>
                  </a:lnTo>
                  <a:lnTo>
                    <a:pt x="751" y="673"/>
                  </a:lnTo>
                  <a:close/>
                  <a:moveTo>
                    <a:pt x="1021" y="331"/>
                  </a:moveTo>
                  <a:lnTo>
                    <a:pt x="1905" y="331"/>
                  </a:lnTo>
                  <a:lnTo>
                    <a:pt x="1905" y="463"/>
                  </a:lnTo>
                  <a:lnTo>
                    <a:pt x="1021" y="463"/>
                  </a:lnTo>
                  <a:lnTo>
                    <a:pt x="1021" y="331"/>
                  </a:lnTo>
                  <a:close/>
                  <a:moveTo>
                    <a:pt x="414" y="0"/>
                  </a:moveTo>
                  <a:lnTo>
                    <a:pt x="2512" y="0"/>
                  </a:lnTo>
                  <a:lnTo>
                    <a:pt x="2512" y="2804"/>
                  </a:lnTo>
                  <a:lnTo>
                    <a:pt x="1091" y="2804"/>
                  </a:lnTo>
                  <a:lnTo>
                    <a:pt x="1017" y="2671"/>
                  </a:lnTo>
                  <a:lnTo>
                    <a:pt x="2379" y="2671"/>
                  </a:lnTo>
                  <a:lnTo>
                    <a:pt x="2379" y="132"/>
                  </a:lnTo>
                  <a:lnTo>
                    <a:pt x="546" y="132"/>
                  </a:lnTo>
                  <a:lnTo>
                    <a:pt x="546" y="1340"/>
                  </a:lnTo>
                  <a:lnTo>
                    <a:pt x="516" y="1336"/>
                  </a:lnTo>
                  <a:lnTo>
                    <a:pt x="485" y="1333"/>
                  </a:lnTo>
                  <a:lnTo>
                    <a:pt x="449" y="1336"/>
                  </a:lnTo>
                  <a:lnTo>
                    <a:pt x="414" y="1341"/>
                  </a:lnTo>
                  <a:lnTo>
                    <a:pt x="41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91B1E"/>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2267389B-54D3-4614-BC07-8EF261441147}"/>
              </a:ext>
            </a:extLst>
          </p:cNvPr>
          <p:cNvGrpSpPr/>
          <p:nvPr/>
        </p:nvGrpSpPr>
        <p:grpSpPr>
          <a:xfrm>
            <a:off x="1450597" y="2876599"/>
            <a:ext cx="1475184" cy="1475184"/>
            <a:chOff x="856237" y="2876599"/>
            <a:chExt cx="1475184" cy="1475184"/>
          </a:xfrm>
        </p:grpSpPr>
        <p:sp>
          <p:nvSpPr>
            <p:cNvPr id="3" name="Rounded Rectangle 2"/>
            <p:cNvSpPr/>
            <p:nvPr/>
          </p:nvSpPr>
          <p:spPr bwMode="auto">
            <a:xfrm rot="2700000">
              <a:off x="856237" y="2876599"/>
              <a:ext cx="1475184" cy="1475184"/>
            </a:xfrm>
            <a:prstGeom prst="roundRect">
              <a:avLst>
                <a:gd name="adj" fmla="val 13671"/>
              </a:avLst>
            </a:prstGeom>
            <a:solidFill>
              <a:schemeClr val="accent1"/>
            </a:solidFill>
            <a:ln w="9525">
              <a:noFill/>
              <a:round/>
              <a:headEnd/>
              <a:tailEnd/>
            </a:ln>
          </p:spPr>
          <p:txBody>
            <a:bodyPr vert="horz" wrap="square" lIns="121920" tIns="60960" rIns="121920" bIns="6096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991B1E"/>
                </a:solidFill>
                <a:effectLst/>
                <a:uLnTx/>
                <a:uFillTx/>
                <a:latin typeface="Calibri" panose="020F0502020204030204"/>
                <a:ea typeface="+mn-ea"/>
                <a:cs typeface="+mn-cs"/>
              </a:endParaRPr>
            </a:p>
          </p:txBody>
        </p:sp>
        <p:sp>
          <p:nvSpPr>
            <p:cNvPr id="65" name="Freeform 171">
              <a:extLst>
                <a:ext uri="{FF2B5EF4-FFF2-40B4-BE49-F238E27FC236}">
                  <a16:creationId xmlns:a16="http://schemas.microsoft.com/office/drawing/2014/main" id="{34FF6EC7-3B91-4F08-8C71-9BCB7B44AD08}"/>
                </a:ext>
              </a:extLst>
            </p:cNvPr>
            <p:cNvSpPr>
              <a:spLocks noEditPoints="1"/>
            </p:cNvSpPr>
            <p:nvPr/>
          </p:nvSpPr>
          <p:spPr bwMode="auto">
            <a:xfrm>
              <a:off x="1154533" y="3108524"/>
              <a:ext cx="800705" cy="978198"/>
            </a:xfrm>
            <a:custGeom>
              <a:avLst/>
              <a:gdLst>
                <a:gd name="T0" fmla="*/ 945 w 2640"/>
                <a:gd name="T1" fmla="*/ 1454 h 3231"/>
                <a:gd name="T2" fmla="*/ 1072 w 2640"/>
                <a:gd name="T3" fmla="*/ 1516 h 3231"/>
                <a:gd name="T4" fmla="*/ 1165 w 2640"/>
                <a:gd name="T5" fmla="*/ 1618 h 3231"/>
                <a:gd name="T6" fmla="*/ 1213 w 2640"/>
                <a:gd name="T7" fmla="*/ 1751 h 3231"/>
                <a:gd name="T8" fmla="*/ 1205 w 2640"/>
                <a:gd name="T9" fmla="*/ 1887 h 3231"/>
                <a:gd name="T10" fmla="*/ 1149 w 2640"/>
                <a:gd name="T11" fmla="*/ 2004 h 3231"/>
                <a:gd name="T12" fmla="*/ 1058 w 2640"/>
                <a:gd name="T13" fmla="*/ 2094 h 3231"/>
                <a:gd name="T14" fmla="*/ 938 w 2640"/>
                <a:gd name="T15" fmla="*/ 2147 h 3231"/>
                <a:gd name="T16" fmla="*/ 802 w 2640"/>
                <a:gd name="T17" fmla="*/ 2155 h 3231"/>
                <a:gd name="T18" fmla="*/ 674 w 2640"/>
                <a:gd name="T19" fmla="*/ 2116 h 3231"/>
                <a:gd name="T20" fmla="*/ 572 w 2640"/>
                <a:gd name="T21" fmla="*/ 2038 h 3231"/>
                <a:gd name="T22" fmla="*/ 504 w 2640"/>
                <a:gd name="T23" fmla="*/ 1929 h 3231"/>
                <a:gd name="T24" fmla="*/ 479 w 2640"/>
                <a:gd name="T25" fmla="*/ 1800 h 3231"/>
                <a:gd name="T26" fmla="*/ 504 w 2640"/>
                <a:gd name="T27" fmla="*/ 1670 h 3231"/>
                <a:gd name="T28" fmla="*/ 572 w 2640"/>
                <a:gd name="T29" fmla="*/ 1561 h 3231"/>
                <a:gd name="T30" fmla="*/ 674 w 2640"/>
                <a:gd name="T31" fmla="*/ 1483 h 3231"/>
                <a:gd name="T32" fmla="*/ 802 w 2640"/>
                <a:gd name="T33" fmla="*/ 1444 h 3231"/>
                <a:gd name="T34" fmla="*/ 821 w 2640"/>
                <a:gd name="T35" fmla="*/ 1322 h 3231"/>
                <a:gd name="T36" fmla="*/ 672 w 2640"/>
                <a:gd name="T37" fmla="*/ 1353 h 3231"/>
                <a:gd name="T38" fmla="*/ 537 w 2640"/>
                <a:gd name="T39" fmla="*/ 1429 h 3231"/>
                <a:gd name="T40" fmla="*/ 432 w 2640"/>
                <a:gd name="T41" fmla="*/ 1544 h 3231"/>
                <a:gd name="T42" fmla="*/ 371 w 2640"/>
                <a:gd name="T43" fmla="*/ 1680 h 3231"/>
                <a:gd name="T44" fmla="*/ 356 w 2640"/>
                <a:gd name="T45" fmla="*/ 1825 h 3231"/>
                <a:gd name="T46" fmla="*/ 388 w 2640"/>
                <a:gd name="T47" fmla="*/ 1970 h 3231"/>
                <a:gd name="T48" fmla="*/ 467 w 2640"/>
                <a:gd name="T49" fmla="*/ 2103 h 3231"/>
                <a:gd name="T50" fmla="*/ 584 w 2640"/>
                <a:gd name="T51" fmla="*/ 2204 h 3231"/>
                <a:gd name="T52" fmla="*/ 723 w 2640"/>
                <a:gd name="T53" fmla="*/ 2263 h 3231"/>
                <a:gd name="T54" fmla="*/ 873 w 2640"/>
                <a:gd name="T55" fmla="*/ 2278 h 3231"/>
                <a:gd name="T56" fmla="*/ 1021 w 2640"/>
                <a:gd name="T57" fmla="*/ 2248 h 3231"/>
                <a:gd name="T58" fmla="*/ 1579 w 2640"/>
                <a:gd name="T59" fmla="*/ 2785 h 3231"/>
                <a:gd name="T60" fmla="*/ 1244 w 2640"/>
                <a:gd name="T61" fmla="*/ 2082 h 3231"/>
                <a:gd name="T62" fmla="*/ 1313 w 2640"/>
                <a:gd name="T63" fmla="*/ 1953 h 3231"/>
                <a:gd name="T64" fmla="*/ 1338 w 2640"/>
                <a:gd name="T65" fmla="*/ 1814 h 3231"/>
                <a:gd name="T66" fmla="*/ 1321 w 2640"/>
                <a:gd name="T67" fmla="*/ 1672 h 3231"/>
                <a:gd name="T68" fmla="*/ 1259 w 2640"/>
                <a:gd name="T69" fmla="*/ 1537 h 3231"/>
                <a:gd name="T70" fmla="*/ 1153 w 2640"/>
                <a:gd name="T71" fmla="*/ 1424 h 3231"/>
                <a:gd name="T72" fmla="*/ 1019 w 2640"/>
                <a:gd name="T73" fmla="*/ 1351 h 3231"/>
                <a:gd name="T74" fmla="*/ 871 w 2640"/>
                <a:gd name="T75" fmla="*/ 1322 h 3231"/>
                <a:gd name="T76" fmla="*/ 1966 w 2640"/>
                <a:gd name="T77" fmla="*/ 3231 h 3231"/>
                <a:gd name="T78" fmla="*/ 340 w 2640"/>
                <a:gd name="T79" fmla="*/ 330 h 3231"/>
                <a:gd name="T80" fmla="*/ 2080 w 2640"/>
                <a:gd name="T81" fmla="*/ 2912 h 3231"/>
                <a:gd name="T82" fmla="*/ 340 w 2640"/>
                <a:gd name="T83" fmla="*/ 330 h 3231"/>
                <a:gd name="T84" fmla="*/ 2640 w 2640"/>
                <a:gd name="T85" fmla="*/ 2582 h 3231"/>
                <a:gd name="T86" fmla="*/ 674 w 2640"/>
                <a:gd name="T87" fmla="*/ 207 h 3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40" h="3231">
                  <a:moveTo>
                    <a:pt x="847" y="1440"/>
                  </a:moveTo>
                  <a:lnTo>
                    <a:pt x="897" y="1444"/>
                  </a:lnTo>
                  <a:lnTo>
                    <a:pt x="945" y="1454"/>
                  </a:lnTo>
                  <a:lnTo>
                    <a:pt x="990" y="1469"/>
                  </a:lnTo>
                  <a:lnTo>
                    <a:pt x="1033" y="1490"/>
                  </a:lnTo>
                  <a:lnTo>
                    <a:pt x="1072" y="1516"/>
                  </a:lnTo>
                  <a:lnTo>
                    <a:pt x="1108" y="1546"/>
                  </a:lnTo>
                  <a:lnTo>
                    <a:pt x="1139" y="1580"/>
                  </a:lnTo>
                  <a:lnTo>
                    <a:pt x="1165" y="1618"/>
                  </a:lnTo>
                  <a:lnTo>
                    <a:pt x="1187" y="1660"/>
                  </a:lnTo>
                  <a:lnTo>
                    <a:pt x="1202" y="1704"/>
                  </a:lnTo>
                  <a:lnTo>
                    <a:pt x="1213" y="1751"/>
                  </a:lnTo>
                  <a:lnTo>
                    <a:pt x="1216" y="1800"/>
                  </a:lnTo>
                  <a:lnTo>
                    <a:pt x="1213" y="1844"/>
                  </a:lnTo>
                  <a:lnTo>
                    <a:pt x="1205" y="1887"/>
                  </a:lnTo>
                  <a:lnTo>
                    <a:pt x="1191" y="1929"/>
                  </a:lnTo>
                  <a:lnTo>
                    <a:pt x="1173" y="1968"/>
                  </a:lnTo>
                  <a:lnTo>
                    <a:pt x="1149" y="2004"/>
                  </a:lnTo>
                  <a:lnTo>
                    <a:pt x="1123" y="2038"/>
                  </a:lnTo>
                  <a:lnTo>
                    <a:pt x="1092" y="2068"/>
                  </a:lnTo>
                  <a:lnTo>
                    <a:pt x="1058" y="2094"/>
                  </a:lnTo>
                  <a:lnTo>
                    <a:pt x="1020" y="2116"/>
                  </a:lnTo>
                  <a:lnTo>
                    <a:pt x="981" y="2134"/>
                  </a:lnTo>
                  <a:lnTo>
                    <a:pt x="938" y="2147"/>
                  </a:lnTo>
                  <a:lnTo>
                    <a:pt x="894" y="2155"/>
                  </a:lnTo>
                  <a:lnTo>
                    <a:pt x="847" y="2158"/>
                  </a:lnTo>
                  <a:lnTo>
                    <a:pt x="802" y="2155"/>
                  </a:lnTo>
                  <a:lnTo>
                    <a:pt x="757" y="2147"/>
                  </a:lnTo>
                  <a:lnTo>
                    <a:pt x="715" y="2134"/>
                  </a:lnTo>
                  <a:lnTo>
                    <a:pt x="674" y="2116"/>
                  </a:lnTo>
                  <a:lnTo>
                    <a:pt x="637" y="2094"/>
                  </a:lnTo>
                  <a:lnTo>
                    <a:pt x="602" y="2068"/>
                  </a:lnTo>
                  <a:lnTo>
                    <a:pt x="572" y="2038"/>
                  </a:lnTo>
                  <a:lnTo>
                    <a:pt x="545" y="2004"/>
                  </a:lnTo>
                  <a:lnTo>
                    <a:pt x="522" y="1968"/>
                  </a:lnTo>
                  <a:lnTo>
                    <a:pt x="504" y="1929"/>
                  </a:lnTo>
                  <a:lnTo>
                    <a:pt x="490" y="1887"/>
                  </a:lnTo>
                  <a:lnTo>
                    <a:pt x="482" y="1844"/>
                  </a:lnTo>
                  <a:lnTo>
                    <a:pt x="479" y="1800"/>
                  </a:lnTo>
                  <a:lnTo>
                    <a:pt x="482" y="1754"/>
                  </a:lnTo>
                  <a:lnTo>
                    <a:pt x="490" y="1711"/>
                  </a:lnTo>
                  <a:lnTo>
                    <a:pt x="504" y="1670"/>
                  </a:lnTo>
                  <a:lnTo>
                    <a:pt x="522" y="1630"/>
                  </a:lnTo>
                  <a:lnTo>
                    <a:pt x="545" y="1594"/>
                  </a:lnTo>
                  <a:lnTo>
                    <a:pt x="572" y="1561"/>
                  </a:lnTo>
                  <a:lnTo>
                    <a:pt x="602" y="1531"/>
                  </a:lnTo>
                  <a:lnTo>
                    <a:pt x="637" y="1505"/>
                  </a:lnTo>
                  <a:lnTo>
                    <a:pt x="674" y="1483"/>
                  </a:lnTo>
                  <a:lnTo>
                    <a:pt x="715" y="1465"/>
                  </a:lnTo>
                  <a:lnTo>
                    <a:pt x="757" y="1452"/>
                  </a:lnTo>
                  <a:lnTo>
                    <a:pt x="802" y="1444"/>
                  </a:lnTo>
                  <a:lnTo>
                    <a:pt x="847" y="1440"/>
                  </a:lnTo>
                  <a:close/>
                  <a:moveTo>
                    <a:pt x="871" y="1322"/>
                  </a:moveTo>
                  <a:lnTo>
                    <a:pt x="821" y="1322"/>
                  </a:lnTo>
                  <a:lnTo>
                    <a:pt x="771" y="1327"/>
                  </a:lnTo>
                  <a:lnTo>
                    <a:pt x="721" y="1337"/>
                  </a:lnTo>
                  <a:lnTo>
                    <a:pt x="672" y="1353"/>
                  </a:lnTo>
                  <a:lnTo>
                    <a:pt x="625" y="1373"/>
                  </a:lnTo>
                  <a:lnTo>
                    <a:pt x="579" y="1398"/>
                  </a:lnTo>
                  <a:lnTo>
                    <a:pt x="537" y="1429"/>
                  </a:lnTo>
                  <a:lnTo>
                    <a:pt x="496" y="1464"/>
                  </a:lnTo>
                  <a:lnTo>
                    <a:pt x="461" y="1502"/>
                  </a:lnTo>
                  <a:lnTo>
                    <a:pt x="432" y="1544"/>
                  </a:lnTo>
                  <a:lnTo>
                    <a:pt x="407" y="1587"/>
                  </a:lnTo>
                  <a:lnTo>
                    <a:pt x="387" y="1632"/>
                  </a:lnTo>
                  <a:lnTo>
                    <a:pt x="371" y="1680"/>
                  </a:lnTo>
                  <a:lnTo>
                    <a:pt x="362" y="1728"/>
                  </a:lnTo>
                  <a:lnTo>
                    <a:pt x="356" y="1777"/>
                  </a:lnTo>
                  <a:lnTo>
                    <a:pt x="356" y="1825"/>
                  </a:lnTo>
                  <a:lnTo>
                    <a:pt x="362" y="1875"/>
                  </a:lnTo>
                  <a:lnTo>
                    <a:pt x="372" y="1923"/>
                  </a:lnTo>
                  <a:lnTo>
                    <a:pt x="388" y="1970"/>
                  </a:lnTo>
                  <a:lnTo>
                    <a:pt x="409" y="2016"/>
                  </a:lnTo>
                  <a:lnTo>
                    <a:pt x="435" y="2061"/>
                  </a:lnTo>
                  <a:lnTo>
                    <a:pt x="467" y="2103"/>
                  </a:lnTo>
                  <a:lnTo>
                    <a:pt x="503" y="2141"/>
                  </a:lnTo>
                  <a:lnTo>
                    <a:pt x="542" y="2175"/>
                  </a:lnTo>
                  <a:lnTo>
                    <a:pt x="584" y="2204"/>
                  </a:lnTo>
                  <a:lnTo>
                    <a:pt x="629" y="2229"/>
                  </a:lnTo>
                  <a:lnTo>
                    <a:pt x="675" y="2249"/>
                  </a:lnTo>
                  <a:lnTo>
                    <a:pt x="723" y="2263"/>
                  </a:lnTo>
                  <a:lnTo>
                    <a:pt x="773" y="2272"/>
                  </a:lnTo>
                  <a:lnTo>
                    <a:pt x="823" y="2278"/>
                  </a:lnTo>
                  <a:lnTo>
                    <a:pt x="873" y="2278"/>
                  </a:lnTo>
                  <a:lnTo>
                    <a:pt x="923" y="2272"/>
                  </a:lnTo>
                  <a:lnTo>
                    <a:pt x="972" y="2262"/>
                  </a:lnTo>
                  <a:lnTo>
                    <a:pt x="1021" y="2248"/>
                  </a:lnTo>
                  <a:lnTo>
                    <a:pt x="1069" y="2227"/>
                  </a:lnTo>
                  <a:lnTo>
                    <a:pt x="1114" y="2201"/>
                  </a:lnTo>
                  <a:lnTo>
                    <a:pt x="1579" y="2785"/>
                  </a:lnTo>
                  <a:lnTo>
                    <a:pt x="1724" y="2678"/>
                  </a:lnTo>
                  <a:lnTo>
                    <a:pt x="1212" y="2121"/>
                  </a:lnTo>
                  <a:lnTo>
                    <a:pt x="1244" y="2082"/>
                  </a:lnTo>
                  <a:lnTo>
                    <a:pt x="1271" y="2041"/>
                  </a:lnTo>
                  <a:lnTo>
                    <a:pt x="1295" y="1999"/>
                  </a:lnTo>
                  <a:lnTo>
                    <a:pt x="1313" y="1953"/>
                  </a:lnTo>
                  <a:lnTo>
                    <a:pt x="1325" y="1908"/>
                  </a:lnTo>
                  <a:lnTo>
                    <a:pt x="1335" y="1862"/>
                  </a:lnTo>
                  <a:lnTo>
                    <a:pt x="1338" y="1814"/>
                  </a:lnTo>
                  <a:lnTo>
                    <a:pt x="1337" y="1766"/>
                  </a:lnTo>
                  <a:lnTo>
                    <a:pt x="1332" y="1718"/>
                  </a:lnTo>
                  <a:lnTo>
                    <a:pt x="1321" y="1672"/>
                  </a:lnTo>
                  <a:lnTo>
                    <a:pt x="1305" y="1625"/>
                  </a:lnTo>
                  <a:lnTo>
                    <a:pt x="1284" y="1581"/>
                  </a:lnTo>
                  <a:lnTo>
                    <a:pt x="1259" y="1537"/>
                  </a:lnTo>
                  <a:lnTo>
                    <a:pt x="1228" y="1496"/>
                  </a:lnTo>
                  <a:lnTo>
                    <a:pt x="1192" y="1458"/>
                  </a:lnTo>
                  <a:lnTo>
                    <a:pt x="1153" y="1424"/>
                  </a:lnTo>
                  <a:lnTo>
                    <a:pt x="1110" y="1395"/>
                  </a:lnTo>
                  <a:lnTo>
                    <a:pt x="1066" y="1370"/>
                  </a:lnTo>
                  <a:lnTo>
                    <a:pt x="1019" y="1351"/>
                  </a:lnTo>
                  <a:lnTo>
                    <a:pt x="970" y="1336"/>
                  </a:lnTo>
                  <a:lnTo>
                    <a:pt x="921" y="1327"/>
                  </a:lnTo>
                  <a:lnTo>
                    <a:pt x="871" y="1322"/>
                  </a:lnTo>
                  <a:close/>
                  <a:moveTo>
                    <a:pt x="0" y="649"/>
                  </a:moveTo>
                  <a:lnTo>
                    <a:pt x="1966" y="649"/>
                  </a:lnTo>
                  <a:lnTo>
                    <a:pt x="1966" y="3231"/>
                  </a:lnTo>
                  <a:lnTo>
                    <a:pt x="0" y="3229"/>
                  </a:lnTo>
                  <a:lnTo>
                    <a:pt x="0" y="649"/>
                  </a:lnTo>
                  <a:close/>
                  <a:moveTo>
                    <a:pt x="340" y="330"/>
                  </a:moveTo>
                  <a:lnTo>
                    <a:pt x="2305" y="330"/>
                  </a:lnTo>
                  <a:lnTo>
                    <a:pt x="2305" y="2912"/>
                  </a:lnTo>
                  <a:lnTo>
                    <a:pt x="2080" y="2912"/>
                  </a:lnTo>
                  <a:lnTo>
                    <a:pt x="2080" y="537"/>
                  </a:lnTo>
                  <a:lnTo>
                    <a:pt x="340" y="537"/>
                  </a:lnTo>
                  <a:lnTo>
                    <a:pt x="340" y="330"/>
                  </a:lnTo>
                  <a:close/>
                  <a:moveTo>
                    <a:pt x="674" y="0"/>
                  </a:moveTo>
                  <a:lnTo>
                    <a:pt x="2640" y="0"/>
                  </a:lnTo>
                  <a:lnTo>
                    <a:pt x="2640" y="2582"/>
                  </a:lnTo>
                  <a:lnTo>
                    <a:pt x="2415" y="2582"/>
                  </a:lnTo>
                  <a:lnTo>
                    <a:pt x="2415" y="207"/>
                  </a:lnTo>
                  <a:lnTo>
                    <a:pt x="674" y="207"/>
                  </a:lnTo>
                  <a:lnTo>
                    <a:pt x="674"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91B1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725699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4" accel="20000" decel="8000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accel="20000" decel="80000" fill="hold" grpId="0" nodeType="afterEffect">
                                  <p:stCondLst>
                                    <p:cond delay="0"/>
                                  </p:stCondLst>
                                  <p:childTnLst>
                                    <p:set>
                                      <p:cBhvr>
                                        <p:cTn id="17" dur="1" fill="hold">
                                          <p:stCondLst>
                                            <p:cond delay="0"/>
                                          </p:stCondLst>
                                        </p:cTn>
                                        <p:tgtEl>
                                          <p:spTgt spid="200"/>
                                        </p:tgtEl>
                                        <p:attrNameLst>
                                          <p:attrName>style.visibility</p:attrName>
                                        </p:attrNameLst>
                                      </p:cBhvr>
                                      <p:to>
                                        <p:strVal val="visible"/>
                                      </p:to>
                                    </p:set>
                                    <p:anim calcmode="lin" valueType="num">
                                      <p:cBhvr additive="base">
                                        <p:cTn id="18" dur="500" fill="hold"/>
                                        <p:tgtEl>
                                          <p:spTgt spid="200"/>
                                        </p:tgtEl>
                                        <p:attrNameLst>
                                          <p:attrName>ppt_x</p:attrName>
                                        </p:attrNameLst>
                                      </p:cBhvr>
                                      <p:tavLst>
                                        <p:tav tm="0">
                                          <p:val>
                                            <p:strVal val="#ppt_x"/>
                                          </p:val>
                                        </p:tav>
                                        <p:tav tm="100000">
                                          <p:val>
                                            <p:strVal val="#ppt_x"/>
                                          </p:val>
                                        </p:tav>
                                      </p:tavLst>
                                    </p:anim>
                                    <p:anim calcmode="lin" valueType="num">
                                      <p:cBhvr additive="base">
                                        <p:cTn id="19" dur="500" fill="hold"/>
                                        <p:tgtEl>
                                          <p:spTgt spid="200"/>
                                        </p:tgtEl>
                                        <p:attrNameLst>
                                          <p:attrName>ppt_y</p:attrName>
                                        </p:attrNameLst>
                                      </p:cBhvr>
                                      <p:tavLst>
                                        <p:tav tm="0">
                                          <p:val>
                                            <p:strVal val="1+#ppt_h/2"/>
                                          </p:val>
                                        </p:tav>
                                        <p:tav tm="100000">
                                          <p:val>
                                            <p:strVal val="#ppt_y"/>
                                          </p:val>
                                        </p:tav>
                                      </p:tavLst>
                                    </p:anim>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171"/>
                                        </p:tgtEl>
                                        <p:attrNameLst>
                                          <p:attrName>style.visibility</p:attrName>
                                        </p:attrNameLst>
                                      </p:cBhvr>
                                      <p:to>
                                        <p:strVal val="visible"/>
                                      </p:to>
                                    </p:set>
                                    <p:animEffect transition="in" filter="fade">
                                      <p:cBhvr>
                                        <p:cTn id="23" dur="500"/>
                                        <p:tgtEl>
                                          <p:spTgt spid="171"/>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par>
                          <p:cTn id="30" fill="hold">
                            <p:stCondLst>
                              <p:cond delay="2500"/>
                            </p:stCondLst>
                            <p:childTnLst>
                              <p:par>
                                <p:cTn id="31" presetID="2" presetClass="entr" presetSubtype="4" accel="20000" decel="80000" fill="hold" nodeType="afterEffect">
                                  <p:stCondLst>
                                    <p:cond delay="0"/>
                                  </p:stCondLst>
                                  <p:childTnLst>
                                    <p:set>
                                      <p:cBhvr>
                                        <p:cTn id="32" dur="1" fill="hold">
                                          <p:stCondLst>
                                            <p:cond delay="0"/>
                                          </p:stCondLst>
                                        </p:cTn>
                                        <p:tgtEl>
                                          <p:spTgt spid="188"/>
                                        </p:tgtEl>
                                        <p:attrNameLst>
                                          <p:attrName>style.visibility</p:attrName>
                                        </p:attrNameLst>
                                      </p:cBhvr>
                                      <p:to>
                                        <p:strVal val="visible"/>
                                      </p:to>
                                    </p:set>
                                    <p:anim calcmode="lin" valueType="num">
                                      <p:cBhvr additive="base">
                                        <p:cTn id="33" dur="500" fill="hold"/>
                                        <p:tgtEl>
                                          <p:spTgt spid="188"/>
                                        </p:tgtEl>
                                        <p:attrNameLst>
                                          <p:attrName>ppt_x</p:attrName>
                                        </p:attrNameLst>
                                      </p:cBhvr>
                                      <p:tavLst>
                                        <p:tav tm="0">
                                          <p:val>
                                            <p:strVal val="#ppt_x"/>
                                          </p:val>
                                        </p:tav>
                                        <p:tav tm="100000">
                                          <p:val>
                                            <p:strVal val="#ppt_x"/>
                                          </p:val>
                                        </p:tav>
                                      </p:tavLst>
                                    </p:anim>
                                    <p:anim calcmode="lin" valueType="num">
                                      <p:cBhvr additive="base">
                                        <p:cTn id="34" dur="500" fill="hold"/>
                                        <p:tgtEl>
                                          <p:spTgt spid="188"/>
                                        </p:tgtEl>
                                        <p:attrNameLst>
                                          <p:attrName>ppt_y</p:attrName>
                                        </p:attrNameLst>
                                      </p:cBhvr>
                                      <p:tavLst>
                                        <p:tav tm="0">
                                          <p:val>
                                            <p:strVal val="1+#ppt_h/2"/>
                                          </p:val>
                                        </p:tav>
                                        <p:tav tm="100000">
                                          <p:val>
                                            <p:strVal val="#ppt_y"/>
                                          </p:val>
                                        </p:tav>
                                      </p:tavLst>
                                    </p:anim>
                                  </p:childTnLst>
                                </p:cTn>
                              </p:par>
                            </p:childTnLst>
                          </p:cTn>
                        </p:par>
                        <p:par>
                          <p:cTn id="35" fill="hold">
                            <p:stCondLst>
                              <p:cond delay="3000"/>
                            </p:stCondLst>
                            <p:childTnLst>
                              <p:par>
                                <p:cTn id="36" presetID="2" presetClass="entr" presetSubtype="4" accel="20000" decel="80000" fill="hold" grpId="0" nodeType="afterEffect">
                                  <p:stCondLst>
                                    <p:cond delay="0"/>
                                  </p:stCondLst>
                                  <p:childTnLst>
                                    <p:set>
                                      <p:cBhvr>
                                        <p:cTn id="37" dur="1" fill="hold">
                                          <p:stCondLst>
                                            <p:cond delay="0"/>
                                          </p:stCondLst>
                                        </p:cTn>
                                        <p:tgtEl>
                                          <p:spTgt spid="201"/>
                                        </p:tgtEl>
                                        <p:attrNameLst>
                                          <p:attrName>style.visibility</p:attrName>
                                        </p:attrNameLst>
                                      </p:cBhvr>
                                      <p:to>
                                        <p:strVal val="visible"/>
                                      </p:to>
                                    </p:set>
                                    <p:anim calcmode="lin" valueType="num">
                                      <p:cBhvr additive="base">
                                        <p:cTn id="38" dur="500" fill="hold"/>
                                        <p:tgtEl>
                                          <p:spTgt spid="201"/>
                                        </p:tgtEl>
                                        <p:attrNameLst>
                                          <p:attrName>ppt_x</p:attrName>
                                        </p:attrNameLst>
                                      </p:cBhvr>
                                      <p:tavLst>
                                        <p:tav tm="0">
                                          <p:val>
                                            <p:strVal val="#ppt_x"/>
                                          </p:val>
                                        </p:tav>
                                        <p:tav tm="100000">
                                          <p:val>
                                            <p:strVal val="#ppt_x"/>
                                          </p:val>
                                        </p:tav>
                                      </p:tavLst>
                                    </p:anim>
                                    <p:anim calcmode="lin" valueType="num">
                                      <p:cBhvr additive="base">
                                        <p:cTn id="39" dur="500" fill="hold"/>
                                        <p:tgtEl>
                                          <p:spTgt spid="201"/>
                                        </p:tgtEl>
                                        <p:attrNameLst>
                                          <p:attrName>ppt_y</p:attrName>
                                        </p:attrNameLst>
                                      </p:cBhvr>
                                      <p:tavLst>
                                        <p:tav tm="0">
                                          <p:val>
                                            <p:strVal val="1+#ppt_h/2"/>
                                          </p:val>
                                        </p:tav>
                                        <p:tav tm="100000">
                                          <p:val>
                                            <p:strVal val="#ppt_y"/>
                                          </p:val>
                                        </p:tav>
                                      </p:tavLst>
                                    </p:anim>
                                  </p:childTnLst>
                                </p:cTn>
                              </p:par>
                            </p:childTnLst>
                          </p:cTn>
                        </p:par>
                        <p:par>
                          <p:cTn id="40" fill="hold">
                            <p:stCondLst>
                              <p:cond delay="3500"/>
                            </p:stCondLst>
                            <p:childTnLst>
                              <p:par>
                                <p:cTn id="41" presetID="10" presetClass="entr" presetSubtype="0" fill="hold" grpId="0" nodeType="afterEffect">
                                  <p:stCondLst>
                                    <p:cond delay="0"/>
                                  </p:stCondLst>
                                  <p:childTnLst>
                                    <p:set>
                                      <p:cBhvr>
                                        <p:cTn id="42" dur="1" fill="hold">
                                          <p:stCondLst>
                                            <p:cond delay="0"/>
                                          </p:stCondLst>
                                        </p:cTn>
                                        <p:tgtEl>
                                          <p:spTgt spid="172"/>
                                        </p:tgtEl>
                                        <p:attrNameLst>
                                          <p:attrName>style.visibility</p:attrName>
                                        </p:attrNameLst>
                                      </p:cBhvr>
                                      <p:to>
                                        <p:strVal val="visible"/>
                                      </p:to>
                                    </p:set>
                                    <p:animEffect transition="in" filter="fade">
                                      <p:cBhvr>
                                        <p:cTn id="43" dur="500"/>
                                        <p:tgtEl>
                                          <p:spTgt spid="172"/>
                                        </p:tgtEl>
                                      </p:cBhvr>
                                    </p:animEffect>
                                  </p:childTnLst>
                                </p:cTn>
                              </p:par>
                            </p:childTnLst>
                          </p:cTn>
                        </p:par>
                        <p:par>
                          <p:cTn id="44" fill="hold">
                            <p:stCondLst>
                              <p:cond delay="4000"/>
                            </p:stCondLst>
                            <p:childTnLst>
                              <p:par>
                                <p:cTn id="45" presetID="53" presetClass="entr" presetSubtype="16" fill="hold" nodeType="after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Effect transition="in" filter="fade">
                                      <p:cBhvr>
                                        <p:cTn id="49" dur="500"/>
                                        <p:tgtEl>
                                          <p:spTgt spid="7"/>
                                        </p:tgtEl>
                                      </p:cBhvr>
                                    </p:animEffect>
                                  </p:childTnLst>
                                </p:cTn>
                              </p:par>
                            </p:childTnLst>
                          </p:cTn>
                        </p:par>
                        <p:par>
                          <p:cTn id="50" fill="hold">
                            <p:stCondLst>
                              <p:cond delay="4500"/>
                            </p:stCondLst>
                            <p:childTnLst>
                              <p:par>
                                <p:cTn id="51" presetID="2" presetClass="entr" presetSubtype="4" accel="20000" decel="80000" fill="hold" nodeType="afterEffect">
                                  <p:stCondLst>
                                    <p:cond delay="0"/>
                                  </p:stCondLst>
                                  <p:childTnLst>
                                    <p:set>
                                      <p:cBhvr>
                                        <p:cTn id="52" dur="1" fill="hold">
                                          <p:stCondLst>
                                            <p:cond delay="0"/>
                                          </p:stCondLst>
                                        </p:cTn>
                                        <p:tgtEl>
                                          <p:spTgt spid="191"/>
                                        </p:tgtEl>
                                        <p:attrNameLst>
                                          <p:attrName>style.visibility</p:attrName>
                                        </p:attrNameLst>
                                      </p:cBhvr>
                                      <p:to>
                                        <p:strVal val="visible"/>
                                      </p:to>
                                    </p:set>
                                    <p:anim calcmode="lin" valueType="num">
                                      <p:cBhvr additive="base">
                                        <p:cTn id="53" dur="500" fill="hold"/>
                                        <p:tgtEl>
                                          <p:spTgt spid="191"/>
                                        </p:tgtEl>
                                        <p:attrNameLst>
                                          <p:attrName>ppt_x</p:attrName>
                                        </p:attrNameLst>
                                      </p:cBhvr>
                                      <p:tavLst>
                                        <p:tav tm="0">
                                          <p:val>
                                            <p:strVal val="#ppt_x"/>
                                          </p:val>
                                        </p:tav>
                                        <p:tav tm="100000">
                                          <p:val>
                                            <p:strVal val="#ppt_x"/>
                                          </p:val>
                                        </p:tav>
                                      </p:tavLst>
                                    </p:anim>
                                    <p:anim calcmode="lin" valueType="num">
                                      <p:cBhvr additive="base">
                                        <p:cTn id="54" dur="500" fill="hold"/>
                                        <p:tgtEl>
                                          <p:spTgt spid="191"/>
                                        </p:tgtEl>
                                        <p:attrNameLst>
                                          <p:attrName>ppt_y</p:attrName>
                                        </p:attrNameLst>
                                      </p:cBhvr>
                                      <p:tavLst>
                                        <p:tav tm="0">
                                          <p:val>
                                            <p:strVal val="1+#ppt_h/2"/>
                                          </p:val>
                                        </p:tav>
                                        <p:tav tm="100000">
                                          <p:val>
                                            <p:strVal val="#ppt_y"/>
                                          </p:val>
                                        </p:tav>
                                      </p:tavLst>
                                    </p:anim>
                                  </p:childTnLst>
                                </p:cTn>
                              </p:par>
                            </p:childTnLst>
                          </p:cTn>
                        </p:par>
                        <p:par>
                          <p:cTn id="55" fill="hold">
                            <p:stCondLst>
                              <p:cond delay="5000"/>
                            </p:stCondLst>
                            <p:childTnLst>
                              <p:par>
                                <p:cTn id="56" presetID="2" presetClass="entr" presetSubtype="4" accel="20000" decel="80000" fill="hold" grpId="0" nodeType="afterEffect">
                                  <p:stCondLst>
                                    <p:cond delay="0"/>
                                  </p:stCondLst>
                                  <p:childTnLst>
                                    <p:set>
                                      <p:cBhvr>
                                        <p:cTn id="57" dur="1" fill="hold">
                                          <p:stCondLst>
                                            <p:cond delay="0"/>
                                          </p:stCondLst>
                                        </p:cTn>
                                        <p:tgtEl>
                                          <p:spTgt spid="202"/>
                                        </p:tgtEl>
                                        <p:attrNameLst>
                                          <p:attrName>style.visibility</p:attrName>
                                        </p:attrNameLst>
                                      </p:cBhvr>
                                      <p:to>
                                        <p:strVal val="visible"/>
                                      </p:to>
                                    </p:set>
                                    <p:anim calcmode="lin" valueType="num">
                                      <p:cBhvr additive="base">
                                        <p:cTn id="58" dur="500" fill="hold"/>
                                        <p:tgtEl>
                                          <p:spTgt spid="202"/>
                                        </p:tgtEl>
                                        <p:attrNameLst>
                                          <p:attrName>ppt_x</p:attrName>
                                        </p:attrNameLst>
                                      </p:cBhvr>
                                      <p:tavLst>
                                        <p:tav tm="0">
                                          <p:val>
                                            <p:strVal val="#ppt_x"/>
                                          </p:val>
                                        </p:tav>
                                        <p:tav tm="100000">
                                          <p:val>
                                            <p:strVal val="#ppt_x"/>
                                          </p:val>
                                        </p:tav>
                                      </p:tavLst>
                                    </p:anim>
                                    <p:anim calcmode="lin" valueType="num">
                                      <p:cBhvr additive="base">
                                        <p:cTn id="59" dur="500" fill="hold"/>
                                        <p:tgtEl>
                                          <p:spTgt spid="202"/>
                                        </p:tgtEl>
                                        <p:attrNameLst>
                                          <p:attrName>ppt_y</p:attrName>
                                        </p:attrNameLst>
                                      </p:cBhvr>
                                      <p:tavLst>
                                        <p:tav tm="0">
                                          <p:val>
                                            <p:strVal val="1+#ppt_h/2"/>
                                          </p:val>
                                        </p:tav>
                                        <p:tav tm="100000">
                                          <p:val>
                                            <p:strVal val="#ppt_y"/>
                                          </p:val>
                                        </p:tav>
                                      </p:tavLst>
                                    </p:anim>
                                  </p:childTnLst>
                                </p:cTn>
                              </p:par>
                            </p:childTnLst>
                          </p:cTn>
                        </p:par>
                        <p:par>
                          <p:cTn id="60" fill="hold">
                            <p:stCondLst>
                              <p:cond delay="5500"/>
                            </p:stCondLst>
                            <p:childTnLst>
                              <p:par>
                                <p:cTn id="61" presetID="10" presetClass="entr" presetSubtype="0" fill="hold" grpId="0" nodeType="afterEffect">
                                  <p:stCondLst>
                                    <p:cond delay="0"/>
                                  </p:stCondLst>
                                  <p:childTnLst>
                                    <p:set>
                                      <p:cBhvr>
                                        <p:cTn id="62" dur="1" fill="hold">
                                          <p:stCondLst>
                                            <p:cond delay="0"/>
                                          </p:stCondLst>
                                        </p:cTn>
                                        <p:tgtEl>
                                          <p:spTgt spid="173"/>
                                        </p:tgtEl>
                                        <p:attrNameLst>
                                          <p:attrName>style.visibility</p:attrName>
                                        </p:attrNameLst>
                                      </p:cBhvr>
                                      <p:to>
                                        <p:strVal val="visible"/>
                                      </p:to>
                                    </p:set>
                                    <p:animEffect transition="in" filter="fade">
                                      <p:cBhvr>
                                        <p:cTn id="63" dur="500"/>
                                        <p:tgtEl>
                                          <p:spTgt spid="173"/>
                                        </p:tgtEl>
                                      </p:cBhvr>
                                    </p:animEffect>
                                  </p:childTnLst>
                                </p:cTn>
                              </p:par>
                            </p:childTnLst>
                          </p:cTn>
                        </p:par>
                        <p:par>
                          <p:cTn id="64" fill="hold">
                            <p:stCondLst>
                              <p:cond delay="6000"/>
                            </p:stCondLst>
                            <p:childTnLst>
                              <p:par>
                                <p:cTn id="65" presetID="53" presetClass="entr" presetSubtype="16" fill="hold" nodeType="after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500" fill="hold"/>
                                        <p:tgtEl>
                                          <p:spTgt spid="13"/>
                                        </p:tgtEl>
                                        <p:attrNameLst>
                                          <p:attrName>ppt_w</p:attrName>
                                        </p:attrNameLst>
                                      </p:cBhvr>
                                      <p:tavLst>
                                        <p:tav tm="0">
                                          <p:val>
                                            <p:fltVal val="0"/>
                                          </p:val>
                                        </p:tav>
                                        <p:tav tm="100000">
                                          <p:val>
                                            <p:strVal val="#ppt_w"/>
                                          </p:val>
                                        </p:tav>
                                      </p:tavLst>
                                    </p:anim>
                                    <p:anim calcmode="lin" valueType="num">
                                      <p:cBhvr>
                                        <p:cTn id="68" dur="500" fill="hold"/>
                                        <p:tgtEl>
                                          <p:spTgt spid="13"/>
                                        </p:tgtEl>
                                        <p:attrNameLst>
                                          <p:attrName>ppt_h</p:attrName>
                                        </p:attrNameLst>
                                      </p:cBhvr>
                                      <p:tavLst>
                                        <p:tav tm="0">
                                          <p:val>
                                            <p:fltVal val="0"/>
                                          </p:val>
                                        </p:tav>
                                        <p:tav tm="100000">
                                          <p:val>
                                            <p:strVal val="#ppt_h"/>
                                          </p:val>
                                        </p:tav>
                                      </p:tavLst>
                                    </p:anim>
                                    <p:animEffect transition="in" filter="fade">
                                      <p:cBhvr>
                                        <p:cTn id="69" dur="500"/>
                                        <p:tgtEl>
                                          <p:spTgt spid="13"/>
                                        </p:tgtEl>
                                      </p:cBhvr>
                                    </p:animEffect>
                                  </p:childTnLst>
                                </p:cTn>
                              </p:par>
                            </p:childTnLst>
                          </p:cTn>
                        </p:par>
                        <p:par>
                          <p:cTn id="70" fill="hold">
                            <p:stCondLst>
                              <p:cond delay="6500"/>
                            </p:stCondLst>
                            <p:childTnLst>
                              <p:par>
                                <p:cTn id="71" presetID="2" presetClass="entr" presetSubtype="4" accel="20000" decel="80000" fill="hold" nodeType="afterEffect">
                                  <p:stCondLst>
                                    <p:cond delay="0"/>
                                  </p:stCondLst>
                                  <p:childTnLst>
                                    <p:set>
                                      <p:cBhvr>
                                        <p:cTn id="72" dur="1" fill="hold">
                                          <p:stCondLst>
                                            <p:cond delay="0"/>
                                          </p:stCondLst>
                                        </p:cTn>
                                        <p:tgtEl>
                                          <p:spTgt spid="194"/>
                                        </p:tgtEl>
                                        <p:attrNameLst>
                                          <p:attrName>style.visibility</p:attrName>
                                        </p:attrNameLst>
                                      </p:cBhvr>
                                      <p:to>
                                        <p:strVal val="visible"/>
                                      </p:to>
                                    </p:set>
                                    <p:anim calcmode="lin" valueType="num">
                                      <p:cBhvr additive="base">
                                        <p:cTn id="73" dur="500" fill="hold"/>
                                        <p:tgtEl>
                                          <p:spTgt spid="194"/>
                                        </p:tgtEl>
                                        <p:attrNameLst>
                                          <p:attrName>ppt_x</p:attrName>
                                        </p:attrNameLst>
                                      </p:cBhvr>
                                      <p:tavLst>
                                        <p:tav tm="0">
                                          <p:val>
                                            <p:strVal val="#ppt_x"/>
                                          </p:val>
                                        </p:tav>
                                        <p:tav tm="100000">
                                          <p:val>
                                            <p:strVal val="#ppt_x"/>
                                          </p:val>
                                        </p:tav>
                                      </p:tavLst>
                                    </p:anim>
                                    <p:anim calcmode="lin" valueType="num">
                                      <p:cBhvr additive="base">
                                        <p:cTn id="74" dur="500" fill="hold"/>
                                        <p:tgtEl>
                                          <p:spTgt spid="194"/>
                                        </p:tgtEl>
                                        <p:attrNameLst>
                                          <p:attrName>ppt_y</p:attrName>
                                        </p:attrNameLst>
                                      </p:cBhvr>
                                      <p:tavLst>
                                        <p:tav tm="0">
                                          <p:val>
                                            <p:strVal val="1+#ppt_h/2"/>
                                          </p:val>
                                        </p:tav>
                                        <p:tav tm="100000">
                                          <p:val>
                                            <p:strVal val="#ppt_y"/>
                                          </p:val>
                                        </p:tav>
                                      </p:tavLst>
                                    </p:anim>
                                  </p:childTnLst>
                                </p:cTn>
                              </p:par>
                            </p:childTnLst>
                          </p:cTn>
                        </p:par>
                        <p:par>
                          <p:cTn id="75" fill="hold">
                            <p:stCondLst>
                              <p:cond delay="7000"/>
                            </p:stCondLst>
                            <p:childTnLst>
                              <p:par>
                                <p:cTn id="76" presetID="2" presetClass="entr" presetSubtype="4" accel="20000" decel="80000" fill="hold" grpId="0" nodeType="afterEffect">
                                  <p:stCondLst>
                                    <p:cond delay="0"/>
                                  </p:stCondLst>
                                  <p:childTnLst>
                                    <p:set>
                                      <p:cBhvr>
                                        <p:cTn id="77" dur="1" fill="hold">
                                          <p:stCondLst>
                                            <p:cond delay="0"/>
                                          </p:stCondLst>
                                        </p:cTn>
                                        <p:tgtEl>
                                          <p:spTgt spid="204"/>
                                        </p:tgtEl>
                                        <p:attrNameLst>
                                          <p:attrName>style.visibility</p:attrName>
                                        </p:attrNameLst>
                                      </p:cBhvr>
                                      <p:to>
                                        <p:strVal val="visible"/>
                                      </p:to>
                                    </p:set>
                                    <p:anim calcmode="lin" valueType="num">
                                      <p:cBhvr additive="base">
                                        <p:cTn id="78" dur="500" fill="hold"/>
                                        <p:tgtEl>
                                          <p:spTgt spid="204"/>
                                        </p:tgtEl>
                                        <p:attrNameLst>
                                          <p:attrName>ppt_x</p:attrName>
                                        </p:attrNameLst>
                                      </p:cBhvr>
                                      <p:tavLst>
                                        <p:tav tm="0">
                                          <p:val>
                                            <p:strVal val="#ppt_x"/>
                                          </p:val>
                                        </p:tav>
                                        <p:tav tm="100000">
                                          <p:val>
                                            <p:strVal val="#ppt_x"/>
                                          </p:val>
                                        </p:tav>
                                      </p:tavLst>
                                    </p:anim>
                                    <p:anim calcmode="lin" valueType="num">
                                      <p:cBhvr additive="base">
                                        <p:cTn id="79" dur="500" fill="hold"/>
                                        <p:tgtEl>
                                          <p:spTgt spid="204"/>
                                        </p:tgtEl>
                                        <p:attrNameLst>
                                          <p:attrName>ppt_y</p:attrName>
                                        </p:attrNameLst>
                                      </p:cBhvr>
                                      <p:tavLst>
                                        <p:tav tm="0">
                                          <p:val>
                                            <p:strVal val="1+#ppt_h/2"/>
                                          </p:val>
                                        </p:tav>
                                        <p:tav tm="100000">
                                          <p:val>
                                            <p:strVal val="#ppt_y"/>
                                          </p:val>
                                        </p:tav>
                                      </p:tavLst>
                                    </p:anim>
                                  </p:childTnLst>
                                </p:cTn>
                              </p:par>
                            </p:childTnLst>
                          </p:cTn>
                        </p:par>
                        <p:par>
                          <p:cTn id="80" fill="hold">
                            <p:stCondLst>
                              <p:cond delay="7500"/>
                            </p:stCondLst>
                            <p:childTnLst>
                              <p:par>
                                <p:cTn id="81" presetID="10" presetClass="entr" presetSubtype="0" fill="hold" grpId="0" nodeType="afterEffect">
                                  <p:stCondLst>
                                    <p:cond delay="0"/>
                                  </p:stCondLst>
                                  <p:childTnLst>
                                    <p:set>
                                      <p:cBhvr>
                                        <p:cTn id="82" dur="1" fill="hold">
                                          <p:stCondLst>
                                            <p:cond delay="0"/>
                                          </p:stCondLst>
                                        </p:cTn>
                                        <p:tgtEl>
                                          <p:spTgt spid="174"/>
                                        </p:tgtEl>
                                        <p:attrNameLst>
                                          <p:attrName>style.visibility</p:attrName>
                                        </p:attrNameLst>
                                      </p:cBhvr>
                                      <p:to>
                                        <p:strVal val="visible"/>
                                      </p:to>
                                    </p:set>
                                    <p:animEffect transition="in" filter="fade">
                                      <p:cBhvr>
                                        <p:cTn id="83" dur="500"/>
                                        <p:tgtEl>
                                          <p:spTgt spid="174"/>
                                        </p:tgtEl>
                                      </p:cBhvr>
                                    </p:animEffect>
                                  </p:childTnLst>
                                </p:cTn>
                              </p:par>
                            </p:childTnLst>
                          </p:cTn>
                        </p:par>
                        <p:par>
                          <p:cTn id="84" fill="hold">
                            <p:stCondLst>
                              <p:cond delay="8000"/>
                            </p:stCondLst>
                            <p:childTnLst>
                              <p:par>
                                <p:cTn id="85" presetID="53" presetClass="entr" presetSubtype="16" fill="hold" nodeType="afterEffect">
                                  <p:stCondLst>
                                    <p:cond delay="0"/>
                                  </p:stCondLst>
                                  <p:childTnLst>
                                    <p:set>
                                      <p:cBhvr>
                                        <p:cTn id="86" dur="1" fill="hold">
                                          <p:stCondLst>
                                            <p:cond delay="0"/>
                                          </p:stCondLst>
                                        </p:cTn>
                                        <p:tgtEl>
                                          <p:spTgt spid="8"/>
                                        </p:tgtEl>
                                        <p:attrNameLst>
                                          <p:attrName>style.visibility</p:attrName>
                                        </p:attrNameLst>
                                      </p:cBhvr>
                                      <p:to>
                                        <p:strVal val="visible"/>
                                      </p:to>
                                    </p:set>
                                    <p:anim calcmode="lin" valueType="num">
                                      <p:cBhvr>
                                        <p:cTn id="87" dur="500" fill="hold"/>
                                        <p:tgtEl>
                                          <p:spTgt spid="8"/>
                                        </p:tgtEl>
                                        <p:attrNameLst>
                                          <p:attrName>ppt_w</p:attrName>
                                        </p:attrNameLst>
                                      </p:cBhvr>
                                      <p:tavLst>
                                        <p:tav tm="0">
                                          <p:val>
                                            <p:fltVal val="0"/>
                                          </p:val>
                                        </p:tav>
                                        <p:tav tm="100000">
                                          <p:val>
                                            <p:strVal val="#ppt_w"/>
                                          </p:val>
                                        </p:tav>
                                      </p:tavLst>
                                    </p:anim>
                                    <p:anim calcmode="lin" valueType="num">
                                      <p:cBhvr>
                                        <p:cTn id="88" dur="500" fill="hold"/>
                                        <p:tgtEl>
                                          <p:spTgt spid="8"/>
                                        </p:tgtEl>
                                        <p:attrNameLst>
                                          <p:attrName>ppt_h</p:attrName>
                                        </p:attrNameLst>
                                      </p:cBhvr>
                                      <p:tavLst>
                                        <p:tav tm="0">
                                          <p:val>
                                            <p:fltVal val="0"/>
                                          </p:val>
                                        </p:tav>
                                        <p:tav tm="100000">
                                          <p:val>
                                            <p:strVal val="#ppt_h"/>
                                          </p:val>
                                        </p:tav>
                                      </p:tavLst>
                                    </p:anim>
                                    <p:animEffect transition="in" filter="fade">
                                      <p:cBhvr>
                                        <p:cTn id="89" dur="500"/>
                                        <p:tgtEl>
                                          <p:spTgt spid="8"/>
                                        </p:tgtEl>
                                      </p:cBhvr>
                                    </p:animEffect>
                                  </p:childTnLst>
                                </p:cTn>
                              </p:par>
                            </p:childTnLst>
                          </p:cTn>
                        </p:par>
                        <p:par>
                          <p:cTn id="90" fill="hold">
                            <p:stCondLst>
                              <p:cond delay="8500"/>
                            </p:stCondLst>
                            <p:childTnLst>
                              <p:par>
                                <p:cTn id="91" presetID="2" presetClass="entr" presetSubtype="4" accel="20000" decel="80000" fill="hold" nodeType="afterEffect">
                                  <p:stCondLst>
                                    <p:cond delay="0"/>
                                  </p:stCondLst>
                                  <p:childTnLst>
                                    <p:set>
                                      <p:cBhvr>
                                        <p:cTn id="92" dur="1" fill="hold">
                                          <p:stCondLst>
                                            <p:cond delay="0"/>
                                          </p:stCondLst>
                                        </p:cTn>
                                        <p:tgtEl>
                                          <p:spTgt spid="197"/>
                                        </p:tgtEl>
                                        <p:attrNameLst>
                                          <p:attrName>style.visibility</p:attrName>
                                        </p:attrNameLst>
                                      </p:cBhvr>
                                      <p:to>
                                        <p:strVal val="visible"/>
                                      </p:to>
                                    </p:set>
                                    <p:anim calcmode="lin" valueType="num">
                                      <p:cBhvr additive="base">
                                        <p:cTn id="93" dur="500" fill="hold"/>
                                        <p:tgtEl>
                                          <p:spTgt spid="197"/>
                                        </p:tgtEl>
                                        <p:attrNameLst>
                                          <p:attrName>ppt_x</p:attrName>
                                        </p:attrNameLst>
                                      </p:cBhvr>
                                      <p:tavLst>
                                        <p:tav tm="0">
                                          <p:val>
                                            <p:strVal val="#ppt_x"/>
                                          </p:val>
                                        </p:tav>
                                        <p:tav tm="100000">
                                          <p:val>
                                            <p:strVal val="#ppt_x"/>
                                          </p:val>
                                        </p:tav>
                                      </p:tavLst>
                                    </p:anim>
                                    <p:anim calcmode="lin" valueType="num">
                                      <p:cBhvr additive="base">
                                        <p:cTn id="94" dur="500" fill="hold"/>
                                        <p:tgtEl>
                                          <p:spTgt spid="197"/>
                                        </p:tgtEl>
                                        <p:attrNameLst>
                                          <p:attrName>ppt_y</p:attrName>
                                        </p:attrNameLst>
                                      </p:cBhvr>
                                      <p:tavLst>
                                        <p:tav tm="0">
                                          <p:val>
                                            <p:strVal val="1+#ppt_h/2"/>
                                          </p:val>
                                        </p:tav>
                                        <p:tav tm="100000">
                                          <p:val>
                                            <p:strVal val="#ppt_y"/>
                                          </p:val>
                                        </p:tav>
                                      </p:tavLst>
                                    </p:anim>
                                  </p:childTnLst>
                                </p:cTn>
                              </p:par>
                            </p:childTnLst>
                          </p:cTn>
                        </p:par>
                        <p:par>
                          <p:cTn id="95" fill="hold">
                            <p:stCondLst>
                              <p:cond delay="9000"/>
                            </p:stCondLst>
                            <p:childTnLst>
                              <p:par>
                                <p:cTn id="96" presetID="2" presetClass="entr" presetSubtype="4" accel="20000" decel="80000" fill="hold" grpId="0" nodeType="afterEffect">
                                  <p:stCondLst>
                                    <p:cond delay="0"/>
                                  </p:stCondLst>
                                  <p:childTnLst>
                                    <p:set>
                                      <p:cBhvr>
                                        <p:cTn id="97" dur="1" fill="hold">
                                          <p:stCondLst>
                                            <p:cond delay="0"/>
                                          </p:stCondLst>
                                        </p:cTn>
                                        <p:tgtEl>
                                          <p:spTgt spid="203"/>
                                        </p:tgtEl>
                                        <p:attrNameLst>
                                          <p:attrName>style.visibility</p:attrName>
                                        </p:attrNameLst>
                                      </p:cBhvr>
                                      <p:to>
                                        <p:strVal val="visible"/>
                                      </p:to>
                                    </p:set>
                                    <p:anim calcmode="lin" valueType="num">
                                      <p:cBhvr additive="base">
                                        <p:cTn id="98" dur="500" fill="hold"/>
                                        <p:tgtEl>
                                          <p:spTgt spid="203"/>
                                        </p:tgtEl>
                                        <p:attrNameLst>
                                          <p:attrName>ppt_x</p:attrName>
                                        </p:attrNameLst>
                                      </p:cBhvr>
                                      <p:tavLst>
                                        <p:tav tm="0">
                                          <p:val>
                                            <p:strVal val="#ppt_x"/>
                                          </p:val>
                                        </p:tav>
                                        <p:tav tm="100000">
                                          <p:val>
                                            <p:strVal val="#ppt_x"/>
                                          </p:val>
                                        </p:tav>
                                      </p:tavLst>
                                    </p:anim>
                                    <p:anim calcmode="lin" valueType="num">
                                      <p:cBhvr additive="base">
                                        <p:cTn id="99" dur="500" fill="hold"/>
                                        <p:tgtEl>
                                          <p:spTgt spid="2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animBg="1"/>
      <p:bldP spid="173" grpId="0" animBg="1"/>
      <p:bldP spid="172" grpId="0" animBg="1"/>
      <p:bldP spid="171" grpId="0" animBg="1"/>
      <p:bldP spid="200" grpId="0"/>
      <p:bldP spid="201" grpId="0"/>
      <p:bldP spid="202" grpId="0"/>
      <p:bldP spid="203" grpId="0"/>
      <p:bldP spid="204"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58D06-C201-47B8-AEBA-E73F0A0A4930}"/>
              </a:ext>
            </a:extLst>
          </p:cNvPr>
          <p:cNvSpPr>
            <a:spLocks noGrp="1"/>
          </p:cNvSpPr>
          <p:nvPr>
            <p:ph type="title"/>
          </p:nvPr>
        </p:nvSpPr>
        <p:spPr>
          <a:xfrm>
            <a:off x="1035169" y="830356"/>
            <a:ext cx="10938295" cy="942045"/>
          </a:xfrm>
        </p:spPr>
        <p:txBody>
          <a:bodyPr anchor="t">
            <a:normAutofit fontScale="90000"/>
          </a:bodyPr>
          <a:lstStyle/>
          <a:p>
            <a:r>
              <a:rPr lang="es-ES_tradnl" sz="4000" b="1" dirty="0"/>
              <a:t>Nuevos Requerimientos de Eficiencia en Ventiladores  ANSI/</a:t>
            </a:r>
            <a:r>
              <a:rPr lang="es-ES_tradnl" sz="4000" b="1" dirty="0" err="1"/>
              <a:t>ASHRAE</a:t>
            </a:r>
            <a:r>
              <a:rPr lang="es-ES_tradnl" sz="4000" b="1" dirty="0"/>
              <a:t>/</a:t>
            </a:r>
            <a:r>
              <a:rPr lang="es-ES_tradnl" sz="4000" b="1" dirty="0" err="1"/>
              <a:t>IES</a:t>
            </a:r>
            <a:r>
              <a:rPr lang="es-ES_tradnl" sz="4000" b="1" dirty="0"/>
              <a:t> 90.1-2019</a:t>
            </a:r>
            <a:br>
              <a:rPr lang="es-ES_tradnl" b="1" dirty="0"/>
            </a:br>
            <a:r>
              <a:rPr lang="es-ES_tradnl" sz="4000" b="1" dirty="0">
                <a:solidFill>
                  <a:schemeClr val="accent5">
                    <a:lumMod val="50000"/>
                  </a:schemeClr>
                </a:solidFill>
              </a:rPr>
              <a:t>Propósito y Objetivos de Aprendizaje</a:t>
            </a:r>
            <a:endParaRPr lang="es-ES_tradnl" sz="3800" b="1" dirty="0">
              <a:solidFill>
                <a:schemeClr val="accent1">
                  <a:lumMod val="75000"/>
                </a:schemeClr>
              </a:solidFill>
            </a:endParaRPr>
          </a:p>
        </p:txBody>
      </p:sp>
      <p:sp>
        <p:nvSpPr>
          <p:cNvPr id="3" name="Content Placeholder 2">
            <a:extLst>
              <a:ext uri="{FF2B5EF4-FFF2-40B4-BE49-F238E27FC236}">
                <a16:creationId xmlns:a16="http://schemas.microsoft.com/office/drawing/2014/main" id="{CA57CFE4-00AF-40AB-AEAF-E703C488F3DE}"/>
              </a:ext>
            </a:extLst>
          </p:cNvPr>
          <p:cNvSpPr>
            <a:spLocks noGrp="1"/>
          </p:cNvSpPr>
          <p:nvPr>
            <p:ph idx="1"/>
          </p:nvPr>
        </p:nvSpPr>
        <p:spPr>
          <a:xfrm>
            <a:off x="1035169" y="2513104"/>
            <a:ext cx="10938294" cy="4344896"/>
          </a:xfrm>
        </p:spPr>
        <p:txBody>
          <a:bodyPr>
            <a:normAutofit fontScale="92500" lnSpcReduction="20000"/>
          </a:bodyPr>
          <a:lstStyle/>
          <a:p>
            <a:pPr>
              <a:buNone/>
            </a:pPr>
            <a:r>
              <a:rPr lang="es-ES_tradnl" dirty="0"/>
              <a:t>El propósito de este seminario es  informarle a los miembros de AMCA,  y profesionales de la industria, sobre la medición del Índice Energético de Ventilador – FEI (Fan </a:t>
            </a:r>
            <a:r>
              <a:rPr lang="es-ES_tradnl" dirty="0" err="1"/>
              <a:t>Energy</a:t>
            </a:r>
            <a:r>
              <a:rPr lang="es-ES_tradnl" dirty="0"/>
              <a:t> </a:t>
            </a:r>
            <a:r>
              <a:rPr lang="es-ES_tradnl" dirty="0" err="1"/>
              <a:t>Index</a:t>
            </a:r>
            <a:r>
              <a:rPr lang="es-ES_tradnl" dirty="0"/>
              <a:t>) la cual remplaza al Grado de Eficiencia de Ventilador – </a:t>
            </a:r>
            <a:r>
              <a:rPr lang="es-ES_tradnl" dirty="0" err="1"/>
              <a:t>FEG</a:t>
            </a:r>
            <a:r>
              <a:rPr lang="es-ES_tradnl" dirty="0"/>
              <a:t> (Fan </a:t>
            </a:r>
            <a:r>
              <a:rPr lang="es-ES_tradnl" dirty="0" err="1"/>
              <a:t>Efficiency</a:t>
            </a:r>
            <a:r>
              <a:rPr lang="es-ES_tradnl" dirty="0"/>
              <a:t> Grade) en códigos, estándares y reglamentaciones energéticas.</a:t>
            </a:r>
          </a:p>
          <a:p>
            <a:pPr>
              <a:buFontTx/>
              <a:buNone/>
            </a:pPr>
            <a:r>
              <a:rPr lang="es-ES_tradnl" dirty="0"/>
              <a:t>A final de ésta presentación usted podrá:</a:t>
            </a:r>
          </a:p>
          <a:p>
            <a:pPr marL="514350" indent="-514350">
              <a:buFontTx/>
              <a:buAutoNum type="arabicPeriod"/>
            </a:pPr>
            <a:r>
              <a:rPr lang="es-ES_tradnl" dirty="0"/>
              <a:t>Explicar la forma en el que el FEI remplazará al </a:t>
            </a:r>
            <a:r>
              <a:rPr lang="es-ES_tradnl" dirty="0" err="1"/>
              <a:t>FEG</a:t>
            </a:r>
            <a:r>
              <a:rPr lang="es-ES_tradnl" dirty="0"/>
              <a:t> en los modelos de códigos y estándares energéticos, incluyendo a </a:t>
            </a:r>
            <a:r>
              <a:rPr lang="es-ES_tradnl" dirty="0" err="1"/>
              <a:t>ASHRAE</a:t>
            </a:r>
            <a:r>
              <a:rPr lang="es-ES_tradnl" dirty="0"/>
              <a:t> 90.1-2019.</a:t>
            </a:r>
          </a:p>
          <a:p>
            <a:pPr marL="514350" indent="-514350">
              <a:buFontTx/>
              <a:buAutoNum type="arabicPeriod"/>
            </a:pPr>
            <a:r>
              <a:rPr lang="es-ES_tradnl" dirty="0"/>
              <a:t>A identificar cómo aplicar el FEI en sistemas con Variadores de Frecuencia y en los de Velocidad Constante.</a:t>
            </a:r>
          </a:p>
          <a:p>
            <a:pPr marL="514350" indent="-514350">
              <a:buFontTx/>
              <a:buAutoNum type="arabicPeriod"/>
            </a:pPr>
            <a:r>
              <a:rPr lang="es-ES_tradnl" dirty="0"/>
              <a:t>Describir cómo encontrar dicho índice FEI proveniente de los fabricantes.</a:t>
            </a:r>
          </a:p>
        </p:txBody>
      </p:sp>
    </p:spTree>
    <p:extLst>
      <p:ext uri="{BB962C8B-B14F-4D97-AF65-F5344CB8AC3E}">
        <p14:creationId xmlns:p14="http://schemas.microsoft.com/office/powerpoint/2010/main" val="3482359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F4DFC-30BA-1F44-B7E9-259B0B1997E6}"/>
              </a:ext>
            </a:extLst>
          </p:cNvPr>
          <p:cNvSpPr>
            <a:spLocks noGrp="1"/>
          </p:cNvSpPr>
          <p:nvPr>
            <p:ph type="title"/>
          </p:nvPr>
        </p:nvSpPr>
        <p:spPr/>
        <p:txBody>
          <a:bodyPr>
            <a:normAutofit/>
          </a:bodyPr>
          <a:lstStyle/>
          <a:p>
            <a:r>
              <a:rPr lang="es-ES_tradnl" dirty="0"/>
              <a:t>Bosquejo del FEI</a:t>
            </a:r>
          </a:p>
        </p:txBody>
      </p:sp>
      <p:sp>
        <p:nvSpPr>
          <p:cNvPr id="3" name="Content Placeholder 2">
            <a:extLst>
              <a:ext uri="{FF2B5EF4-FFF2-40B4-BE49-F238E27FC236}">
                <a16:creationId xmlns:a16="http://schemas.microsoft.com/office/drawing/2014/main" id="{595CC622-C938-A94F-99BA-70453D8F41EF}"/>
              </a:ext>
            </a:extLst>
          </p:cNvPr>
          <p:cNvSpPr>
            <a:spLocks noGrp="1"/>
          </p:cNvSpPr>
          <p:nvPr>
            <p:ph idx="1"/>
          </p:nvPr>
        </p:nvSpPr>
        <p:spPr/>
        <p:txBody>
          <a:bodyPr>
            <a:normAutofit/>
          </a:bodyPr>
          <a:lstStyle/>
          <a:p>
            <a:r>
              <a:rPr lang="es-ES_tradnl" dirty="0"/>
              <a:t>Fundamentos del FEI – </a:t>
            </a:r>
            <a:r>
              <a:rPr lang="es-ES_tradnl" i="1" dirty="0">
                <a:solidFill>
                  <a:schemeClr val="accent6"/>
                </a:solidFill>
              </a:rPr>
              <a:t>Fernando Ruiz</a:t>
            </a:r>
          </a:p>
          <a:p>
            <a:r>
              <a:rPr lang="es-ES_tradnl" dirty="0"/>
              <a:t>El FEI en ASHRAE 90.1-2019 – </a:t>
            </a:r>
            <a:r>
              <a:rPr lang="es-ES_tradnl" i="1" dirty="0">
                <a:solidFill>
                  <a:schemeClr val="accent6"/>
                </a:solidFill>
              </a:rPr>
              <a:t>John Bade</a:t>
            </a:r>
          </a:p>
          <a:p>
            <a:r>
              <a:rPr lang="es-ES_tradnl" dirty="0"/>
              <a:t>Cómo Especificar la Evaluación Certificada AMCA del FEI – </a:t>
            </a:r>
            <a:r>
              <a:rPr lang="es-ES_tradnl" i="1" dirty="0">
                <a:solidFill>
                  <a:schemeClr val="accent6"/>
                </a:solidFill>
              </a:rPr>
              <a:t>John Bade</a:t>
            </a:r>
          </a:p>
          <a:p>
            <a:r>
              <a:rPr lang="es-ES_tradnl" dirty="0"/>
              <a:t>FEI en Sistemas a Velocidad Constante y Variable – </a:t>
            </a:r>
            <a:r>
              <a:rPr lang="es-ES_tradnl" i="1" dirty="0">
                <a:solidFill>
                  <a:schemeClr val="accent6"/>
                </a:solidFill>
              </a:rPr>
              <a:t>Fernando Ruiz</a:t>
            </a:r>
          </a:p>
          <a:p>
            <a:r>
              <a:rPr lang="es-ES_tradnl" dirty="0"/>
              <a:t>Fuentes de Información sobre el FEI en AMCA – </a:t>
            </a:r>
            <a:r>
              <a:rPr lang="es-ES_tradnl" i="1" dirty="0">
                <a:solidFill>
                  <a:schemeClr val="accent6"/>
                </a:solidFill>
              </a:rPr>
              <a:t>Fernando Ruiz</a:t>
            </a:r>
          </a:p>
          <a:p>
            <a:r>
              <a:rPr lang="en-US" sz="2800" dirty="0"/>
              <a:t>P &amp; R</a:t>
            </a:r>
            <a:r>
              <a:rPr lang="es-ES_tradnl" sz="2800" i="1" dirty="0">
                <a:solidFill>
                  <a:schemeClr val="accent6"/>
                </a:solidFill>
              </a:rPr>
              <a:t> – Michael, Tim, John &amp; Fernando</a:t>
            </a:r>
            <a:endParaRPr lang="es-ES_tradnl" i="1" dirty="0">
              <a:solidFill>
                <a:schemeClr val="accent6"/>
              </a:solidFill>
            </a:endParaRPr>
          </a:p>
          <a:p>
            <a:endParaRPr lang="es-ES_tradnl" dirty="0"/>
          </a:p>
          <a:p>
            <a:endParaRPr lang="es-ES_tradnl" dirty="0"/>
          </a:p>
        </p:txBody>
      </p:sp>
    </p:spTree>
    <p:extLst>
      <p:ext uri="{BB962C8B-B14F-4D97-AF65-F5344CB8AC3E}">
        <p14:creationId xmlns:p14="http://schemas.microsoft.com/office/powerpoint/2010/main" val="2087783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01FE88-4793-4643-A83C-873A6ACACD81}"/>
              </a:ext>
            </a:extLst>
          </p:cNvPr>
          <p:cNvSpPr>
            <a:spLocks noGrp="1"/>
          </p:cNvSpPr>
          <p:nvPr>
            <p:ph type="title"/>
          </p:nvPr>
        </p:nvSpPr>
        <p:spPr/>
        <p:txBody>
          <a:bodyPr/>
          <a:lstStyle/>
          <a:p>
            <a:r>
              <a:rPr lang="es-ES_tradnl" dirty="0"/>
              <a:t>Fundamentos del Índice Energético en Ventiladores </a:t>
            </a:r>
            <a:br>
              <a:rPr lang="es-ES_tradnl" dirty="0"/>
            </a:br>
            <a:r>
              <a:rPr lang="es-ES_tradnl" sz="4800" dirty="0"/>
              <a:t>(FEI -Fan Energy </a:t>
            </a:r>
            <a:r>
              <a:rPr lang="es-ES_tradnl" sz="4800" dirty="0" err="1"/>
              <a:t>Index</a:t>
            </a:r>
            <a:r>
              <a:rPr lang="es-ES_tradnl" sz="4800" dirty="0"/>
              <a:t> </a:t>
            </a:r>
            <a:r>
              <a:rPr lang="es-ES_tradnl" sz="4800" dirty="0" err="1"/>
              <a:t>Basics</a:t>
            </a:r>
            <a:r>
              <a:rPr lang="es-ES_tradnl" sz="4800" dirty="0"/>
              <a:t>)</a:t>
            </a:r>
          </a:p>
        </p:txBody>
      </p:sp>
    </p:spTree>
    <p:extLst>
      <p:ext uri="{BB962C8B-B14F-4D97-AF65-F5344CB8AC3E}">
        <p14:creationId xmlns:p14="http://schemas.microsoft.com/office/powerpoint/2010/main" val="1586225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DD18B-E16F-894C-97D8-D5E32E6AEA5C}"/>
              </a:ext>
            </a:extLst>
          </p:cNvPr>
          <p:cNvSpPr>
            <a:spLocks noGrp="1"/>
          </p:cNvSpPr>
          <p:nvPr>
            <p:ph type="title"/>
          </p:nvPr>
        </p:nvSpPr>
        <p:spPr/>
        <p:txBody>
          <a:bodyPr>
            <a:normAutofit/>
          </a:bodyPr>
          <a:lstStyle/>
          <a:p>
            <a:r>
              <a:rPr lang="es-ES_tradnl" dirty="0"/>
              <a:t>¿por qué ya no usar el </a:t>
            </a:r>
            <a:r>
              <a:rPr lang="es-ES_tradnl" dirty="0" err="1"/>
              <a:t>FEG</a:t>
            </a:r>
            <a:r>
              <a:rPr lang="es-ES_tradnl" dirty="0"/>
              <a:t>?</a:t>
            </a:r>
          </a:p>
        </p:txBody>
      </p:sp>
      <p:sp>
        <p:nvSpPr>
          <p:cNvPr id="3" name="Content Placeholder 2">
            <a:extLst>
              <a:ext uri="{FF2B5EF4-FFF2-40B4-BE49-F238E27FC236}">
                <a16:creationId xmlns:a16="http://schemas.microsoft.com/office/drawing/2014/main" id="{E3B34055-ED74-E44F-BD06-5C418839828E}"/>
              </a:ext>
            </a:extLst>
          </p:cNvPr>
          <p:cNvSpPr>
            <a:spLocks noGrp="1"/>
          </p:cNvSpPr>
          <p:nvPr>
            <p:ph idx="1"/>
          </p:nvPr>
        </p:nvSpPr>
        <p:spPr/>
        <p:txBody>
          <a:bodyPr>
            <a:normAutofit fontScale="92500" lnSpcReduction="10000"/>
          </a:bodyPr>
          <a:lstStyle/>
          <a:p>
            <a:r>
              <a:rPr lang="es-ES_tradnl" dirty="0"/>
              <a:t>La procedencia del FEI es una reglamentación federal en EEUU que por el momento se encuentra postergada</a:t>
            </a:r>
          </a:p>
          <a:p>
            <a:r>
              <a:rPr lang="es-ES_tradnl" dirty="0"/>
              <a:t>Problemas con el Grado de Eficiencia del Ventilador (Fan </a:t>
            </a:r>
            <a:r>
              <a:rPr lang="es-ES_tradnl" dirty="0" err="1"/>
              <a:t>Efficiency</a:t>
            </a:r>
            <a:r>
              <a:rPr lang="es-ES_tradnl" dirty="0"/>
              <a:t> Grade-</a:t>
            </a:r>
            <a:r>
              <a:rPr lang="es-ES_tradnl" dirty="0" err="1"/>
              <a:t>FEG</a:t>
            </a:r>
            <a:r>
              <a:rPr lang="es-ES_tradnl" dirty="0"/>
              <a:t>)</a:t>
            </a:r>
          </a:p>
          <a:p>
            <a:pPr lvl="1"/>
            <a:r>
              <a:rPr lang="es-ES_tradnl" dirty="0"/>
              <a:t>No es una medición </a:t>
            </a:r>
            <a:r>
              <a:rPr lang="es-ES_tradnl" dirty="0" err="1"/>
              <a:t>wire</a:t>
            </a:r>
            <a:r>
              <a:rPr lang="es-ES_tradnl" dirty="0"/>
              <a:t>-to-air </a:t>
            </a:r>
          </a:p>
          <a:p>
            <a:pPr lvl="2"/>
            <a:r>
              <a:rPr lang="es-ES_tradnl" dirty="0"/>
              <a:t>Solo se se refiere al eje del ventilador</a:t>
            </a:r>
          </a:p>
          <a:p>
            <a:pPr lvl="2"/>
            <a:r>
              <a:rPr lang="es-ES_tradnl" dirty="0"/>
              <a:t>No incluye motor ni transmisión</a:t>
            </a:r>
          </a:p>
          <a:p>
            <a:pPr lvl="1"/>
            <a:r>
              <a:rPr lang="es-ES_tradnl" dirty="0"/>
              <a:t>Sólo se refiere a la Eficiencia Total  Máxima</a:t>
            </a:r>
          </a:p>
          <a:p>
            <a:pPr lvl="2"/>
            <a:r>
              <a:rPr lang="es-ES_tradnl" dirty="0"/>
              <a:t>Necesita de una ventana de selección aplicada por los diseñadores</a:t>
            </a:r>
          </a:p>
          <a:p>
            <a:pPr lvl="4"/>
            <a:r>
              <a:rPr lang="es-ES_tradnl" dirty="0"/>
              <a:t>“Los ventiladores deben ser seleccionados para operar dentro de un rango de 10 puntos porcentuales de la eficiencia total máxima”</a:t>
            </a:r>
          </a:p>
          <a:p>
            <a:pPr lvl="2"/>
            <a:r>
              <a:rPr lang="es-ES_tradnl" dirty="0"/>
              <a:t>Dicha ventana no aplica en la reglamentación de equipos/aparatos</a:t>
            </a:r>
          </a:p>
          <a:p>
            <a:pPr lvl="1"/>
            <a:endParaRPr lang="es-ES_tradnl" dirty="0"/>
          </a:p>
        </p:txBody>
      </p:sp>
    </p:spTree>
    <p:extLst>
      <p:ext uri="{BB962C8B-B14F-4D97-AF65-F5344CB8AC3E}">
        <p14:creationId xmlns:p14="http://schemas.microsoft.com/office/powerpoint/2010/main" val="3524668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A8C70-063D-104C-BDA7-ACFF7B3FF35A}"/>
              </a:ext>
            </a:extLst>
          </p:cNvPr>
          <p:cNvSpPr>
            <a:spLocks noGrp="1"/>
          </p:cNvSpPr>
          <p:nvPr>
            <p:ph type="title"/>
          </p:nvPr>
        </p:nvSpPr>
        <p:spPr/>
        <p:txBody>
          <a:bodyPr>
            <a:normAutofit/>
          </a:bodyPr>
          <a:lstStyle/>
          <a:p>
            <a:r>
              <a:rPr lang="es-ES_tradnl" dirty="0"/>
              <a:t>El FEI Resuelve los Problemas del </a:t>
            </a:r>
            <a:r>
              <a:rPr lang="es-ES_tradnl" dirty="0" err="1"/>
              <a:t>FEG</a:t>
            </a:r>
            <a:endParaRPr lang="es-ES_tradnl" dirty="0"/>
          </a:p>
        </p:txBody>
      </p:sp>
      <p:sp>
        <p:nvSpPr>
          <p:cNvPr id="3" name="Content Placeholder 2">
            <a:extLst>
              <a:ext uri="{FF2B5EF4-FFF2-40B4-BE49-F238E27FC236}">
                <a16:creationId xmlns:a16="http://schemas.microsoft.com/office/drawing/2014/main" id="{310B9983-9816-D240-84EF-400788B1EDE6}"/>
              </a:ext>
            </a:extLst>
          </p:cNvPr>
          <p:cNvSpPr>
            <a:spLocks noGrp="1"/>
          </p:cNvSpPr>
          <p:nvPr>
            <p:ph idx="1"/>
          </p:nvPr>
        </p:nvSpPr>
        <p:spPr/>
        <p:txBody>
          <a:bodyPr/>
          <a:lstStyle/>
          <a:p>
            <a:r>
              <a:rPr lang="es-ES_tradnl" dirty="0"/>
              <a:t>El FEI resuelve las siguientes cuestiones:</a:t>
            </a:r>
          </a:p>
          <a:p>
            <a:pPr lvl="1">
              <a:spcAft>
                <a:spcPts val="600"/>
              </a:spcAft>
            </a:pPr>
            <a:r>
              <a:rPr lang="es-ES_tradnl" dirty="0" err="1"/>
              <a:t>Wire</a:t>
            </a:r>
            <a:r>
              <a:rPr lang="es-ES_tradnl" dirty="0"/>
              <a:t>-to air – comprende al ventilador, transmisión, motor, control de velocidad</a:t>
            </a:r>
          </a:p>
          <a:p>
            <a:pPr lvl="1">
              <a:spcAft>
                <a:spcPts val="600"/>
              </a:spcAft>
            </a:pPr>
            <a:r>
              <a:rPr lang="es-ES_tradnl" dirty="0"/>
              <a:t>Considera la eficiencia del ventilador fuera del punto de eficiencia máxima</a:t>
            </a:r>
          </a:p>
          <a:p>
            <a:pPr lvl="1">
              <a:spcAft>
                <a:spcPts val="600"/>
              </a:spcAft>
            </a:pPr>
            <a:r>
              <a:rPr lang="es-ES_tradnl" dirty="0"/>
              <a:t>Presión estática o total, según sea apropiado</a:t>
            </a:r>
          </a:p>
          <a:p>
            <a:pPr lvl="1"/>
            <a:r>
              <a:rPr lang="es-ES_tradnl" dirty="0"/>
              <a:t>Incluye a ventiladores probados según:</a:t>
            </a:r>
          </a:p>
          <a:p>
            <a:pPr lvl="2"/>
            <a:r>
              <a:rPr lang="es-ES_tradnl" dirty="0"/>
              <a:t>La mayoría de los ventiladores comerciales/industriales: AMCA 210 / ISO 5801</a:t>
            </a:r>
          </a:p>
          <a:p>
            <a:pPr lvl="2"/>
            <a:r>
              <a:rPr lang="es-ES_tradnl" dirty="0"/>
              <a:t>Jet fans: AMCA 250 / ISO 13350</a:t>
            </a:r>
          </a:p>
          <a:p>
            <a:pPr lvl="2"/>
            <a:r>
              <a:rPr lang="es-ES_tradnl" dirty="0"/>
              <a:t>Ventiladores de tiro inducido: AMCA 260</a:t>
            </a:r>
          </a:p>
        </p:txBody>
      </p:sp>
    </p:spTree>
    <p:extLst>
      <p:ext uri="{BB962C8B-B14F-4D97-AF65-F5344CB8AC3E}">
        <p14:creationId xmlns:p14="http://schemas.microsoft.com/office/powerpoint/2010/main" val="2277894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F2A06-09F2-B344-8281-BD016BD4B975}"/>
              </a:ext>
            </a:extLst>
          </p:cNvPr>
          <p:cNvSpPr>
            <a:spLocks noGrp="1"/>
          </p:cNvSpPr>
          <p:nvPr>
            <p:ph type="title"/>
          </p:nvPr>
        </p:nvSpPr>
        <p:spPr/>
        <p:txBody>
          <a:bodyPr>
            <a:normAutofit/>
          </a:bodyPr>
          <a:lstStyle/>
          <a:p>
            <a:r>
              <a:rPr lang="es-ES_tradnl" dirty="0"/>
              <a:t>Beneficios del FEI</a:t>
            </a:r>
          </a:p>
        </p:txBody>
      </p:sp>
      <p:sp>
        <p:nvSpPr>
          <p:cNvPr id="3" name="Content Placeholder 2">
            <a:extLst>
              <a:ext uri="{FF2B5EF4-FFF2-40B4-BE49-F238E27FC236}">
                <a16:creationId xmlns:a16="http://schemas.microsoft.com/office/drawing/2014/main" id="{4C094C49-94B0-F746-A88F-EE49EAD73A85}"/>
              </a:ext>
            </a:extLst>
          </p:cNvPr>
          <p:cNvSpPr>
            <a:spLocks noGrp="1"/>
          </p:cNvSpPr>
          <p:nvPr>
            <p:ph idx="1"/>
          </p:nvPr>
        </p:nvSpPr>
        <p:spPr/>
        <p:txBody>
          <a:bodyPr>
            <a:normAutofit fontScale="85000" lnSpcReduction="10000"/>
          </a:bodyPr>
          <a:lstStyle/>
          <a:p>
            <a:r>
              <a:rPr lang="es-ES_tradnl" dirty="0"/>
              <a:t>Precisión</a:t>
            </a:r>
          </a:p>
          <a:p>
            <a:pPr lvl="1"/>
            <a:r>
              <a:rPr lang="es-ES_tradnl" dirty="0"/>
              <a:t>FEI incluye los efectos de las pérdidas de los ventiladores, motores, y transmisiones</a:t>
            </a:r>
          </a:p>
          <a:p>
            <a:pPr lvl="1"/>
            <a:r>
              <a:rPr lang="es-ES_tradnl" dirty="0"/>
              <a:t>El índice FEI permite una identificación instantánea del cumplimiento</a:t>
            </a:r>
          </a:p>
          <a:p>
            <a:r>
              <a:rPr lang="es-ES_tradnl" dirty="0"/>
              <a:t>Flexibilidad</a:t>
            </a:r>
          </a:p>
          <a:p>
            <a:pPr lvl="1"/>
            <a:r>
              <a:rPr lang="es-ES_tradnl" dirty="0"/>
              <a:t>Permite variedad en tipos, tamaños, motores y transmisiones en la selección de ventiladores</a:t>
            </a:r>
          </a:p>
          <a:p>
            <a:pPr lvl="1"/>
            <a:r>
              <a:rPr lang="es-ES_tradnl" dirty="0"/>
              <a:t>Facilita la consideración del presupuesto, acústica, forma, etc.</a:t>
            </a:r>
          </a:p>
          <a:p>
            <a:r>
              <a:rPr lang="es-ES_tradnl" dirty="0"/>
              <a:t>Simplicidad</a:t>
            </a:r>
          </a:p>
          <a:p>
            <a:pPr lvl="1"/>
            <a:r>
              <a:rPr lang="es-ES_tradnl" dirty="0"/>
              <a:t>Medición Intuitiva que se ve reflejada directamente en el consumo de energía del ventilador</a:t>
            </a:r>
          </a:p>
          <a:p>
            <a:r>
              <a:rPr lang="es-ES_tradnl" dirty="0"/>
              <a:t>Mayores ahorros de energía</a:t>
            </a:r>
          </a:p>
          <a:p>
            <a:pPr lvl="1"/>
            <a:r>
              <a:rPr lang="es-ES_tradnl" dirty="0"/>
              <a:t>El resultado neto  es un mayor ahorro de energía y un menor costo en el ciclo de vida</a:t>
            </a:r>
          </a:p>
        </p:txBody>
      </p:sp>
    </p:spTree>
    <p:extLst>
      <p:ext uri="{BB962C8B-B14F-4D97-AF65-F5344CB8AC3E}">
        <p14:creationId xmlns:p14="http://schemas.microsoft.com/office/powerpoint/2010/main" val="3671845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057E9-DE77-486C-AF96-B273213C6F5D}"/>
              </a:ext>
            </a:extLst>
          </p:cNvPr>
          <p:cNvSpPr>
            <a:spLocks noGrp="1"/>
          </p:cNvSpPr>
          <p:nvPr>
            <p:ph type="title"/>
          </p:nvPr>
        </p:nvSpPr>
        <p:spPr/>
        <p:txBody>
          <a:bodyPr>
            <a:normAutofit/>
          </a:bodyPr>
          <a:lstStyle/>
          <a:p>
            <a:r>
              <a:rPr lang="es-ES_tradnl" dirty="0"/>
              <a:t>Presentadores</a:t>
            </a:r>
            <a:endParaRPr lang="en-US" dirty="0"/>
          </a:p>
        </p:txBody>
      </p:sp>
      <p:sp>
        <p:nvSpPr>
          <p:cNvPr id="5" name="Content Placeholder 2">
            <a:extLst>
              <a:ext uri="{FF2B5EF4-FFF2-40B4-BE49-F238E27FC236}">
                <a16:creationId xmlns:a16="http://schemas.microsoft.com/office/drawing/2014/main" id="{8F35FC13-0C6A-4829-A2F3-ED237B3E7F02}"/>
              </a:ext>
            </a:extLst>
          </p:cNvPr>
          <p:cNvSpPr>
            <a:spLocks noGrp="1"/>
          </p:cNvSpPr>
          <p:nvPr>
            <p:ph idx="1"/>
          </p:nvPr>
        </p:nvSpPr>
        <p:spPr/>
        <p:txBody>
          <a:bodyPr>
            <a:normAutofit/>
          </a:bodyPr>
          <a:lstStyle/>
          <a:p>
            <a:r>
              <a:rPr lang="es-ES_tradnl" dirty="0"/>
              <a:t>Tim </a:t>
            </a:r>
            <a:r>
              <a:rPr lang="es-ES_tradnl" dirty="0" err="1"/>
              <a:t>Mathson</a:t>
            </a:r>
            <a:r>
              <a:rPr lang="es-ES_tradnl" dirty="0"/>
              <a:t>, AMCA Ingeniero Principal</a:t>
            </a:r>
          </a:p>
          <a:p>
            <a:endParaRPr lang="es-ES_tradnl" dirty="0"/>
          </a:p>
          <a:p>
            <a:r>
              <a:rPr lang="es-ES_tradnl" dirty="0"/>
              <a:t>Michael </a:t>
            </a:r>
            <a:r>
              <a:rPr lang="es-ES_tradnl" dirty="0" err="1"/>
              <a:t>Ivanovich</a:t>
            </a:r>
            <a:r>
              <a:rPr lang="es-ES_tradnl" dirty="0"/>
              <a:t>, AMCA Sr. Director, Asuntos Internacionales AMCA International</a:t>
            </a:r>
          </a:p>
          <a:p>
            <a:endParaRPr lang="es-ES_tradnl" dirty="0"/>
          </a:p>
          <a:p>
            <a:r>
              <a:rPr lang="es-ES_tradnl" dirty="0"/>
              <a:t>John </a:t>
            </a:r>
            <a:r>
              <a:rPr lang="es-ES_tradnl" dirty="0" err="1"/>
              <a:t>Bade</a:t>
            </a:r>
            <a:r>
              <a:rPr lang="es-ES_tradnl" dirty="0"/>
              <a:t>, Consultor</a:t>
            </a:r>
          </a:p>
          <a:p>
            <a:endParaRPr lang="es-ES_tradnl" dirty="0">
              <a:highlight>
                <a:srgbClr val="FFFF00"/>
              </a:highlight>
            </a:endParaRPr>
          </a:p>
          <a:p>
            <a:r>
              <a:rPr lang="es-ES_tradnl" dirty="0"/>
              <a:t>Fernando Ruiz – Ingeniero en Ventiladores</a:t>
            </a:r>
          </a:p>
          <a:p>
            <a:endParaRPr lang="es-ES_tradnl" dirty="0"/>
          </a:p>
        </p:txBody>
      </p:sp>
    </p:spTree>
    <p:extLst>
      <p:ext uri="{BB962C8B-B14F-4D97-AF65-F5344CB8AC3E}">
        <p14:creationId xmlns:p14="http://schemas.microsoft.com/office/powerpoint/2010/main" val="1742165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6F6D82A8-EA4B-1D40-9B90-8DCDF2917FC1}"/>
              </a:ext>
            </a:extLst>
          </p:cNvPr>
          <p:cNvSpPr txBox="1">
            <a:spLocks/>
          </p:cNvSpPr>
          <p:nvPr/>
        </p:nvSpPr>
        <p:spPr>
          <a:xfrm>
            <a:off x="953918" y="954673"/>
            <a:ext cx="10747049" cy="933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s-ES_tradnl" u="sng" dirty="0"/>
              <a:t>Medición </a:t>
            </a:r>
            <a:r>
              <a:rPr lang="es-ES_tradnl" u="sng" dirty="0" err="1"/>
              <a:t>Wire</a:t>
            </a:r>
            <a:r>
              <a:rPr lang="es-ES_tradnl" u="sng" dirty="0"/>
              <a:t>-to-Air</a:t>
            </a:r>
          </a:p>
        </p:txBody>
      </p:sp>
      <p:pic>
        <p:nvPicPr>
          <p:cNvPr id="14" name="Picture 2">
            <a:extLst>
              <a:ext uri="{FF2B5EF4-FFF2-40B4-BE49-F238E27FC236}">
                <a16:creationId xmlns:a16="http://schemas.microsoft.com/office/drawing/2014/main" id="{3E9FE0DE-33D4-EE4E-A1B7-7663E07400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7593" y="2296654"/>
            <a:ext cx="5108575" cy="421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20">
            <a:extLst>
              <a:ext uri="{FF2B5EF4-FFF2-40B4-BE49-F238E27FC236}">
                <a16:creationId xmlns:a16="http://schemas.microsoft.com/office/drawing/2014/main" id="{596E0D7C-2F0A-CF4E-8253-74319F3E8217}"/>
              </a:ext>
            </a:extLst>
          </p:cNvPr>
          <p:cNvSpPr txBox="1">
            <a:spLocks noChangeArrowheads="1"/>
          </p:cNvSpPr>
          <p:nvPr/>
        </p:nvSpPr>
        <p:spPr bwMode="auto">
          <a:xfrm>
            <a:off x="7296802" y="1794963"/>
            <a:ext cx="4023317" cy="1200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lIns="91432" tIns="45716" rIns="91432" bIns="45716">
            <a:spAutoFit/>
          </a:bodyPr>
          <a:lstStyle>
            <a:lvl1pPr>
              <a:spcBef>
                <a:spcPct val="20000"/>
              </a:spcBef>
              <a:buChar char="•"/>
              <a:defRPr sz="3400">
                <a:solidFill>
                  <a:schemeClr val="tx1"/>
                </a:solidFill>
                <a:latin typeface="Arial" charset="0"/>
                <a:cs typeface="Arial" charset="0"/>
              </a:defRPr>
            </a:lvl1pPr>
            <a:lvl2pPr marL="742950" indent="-285750">
              <a:spcBef>
                <a:spcPct val="20000"/>
              </a:spcBef>
              <a:buChar char="–"/>
              <a:defRPr sz="3000">
                <a:solidFill>
                  <a:schemeClr val="tx1"/>
                </a:solidFill>
                <a:latin typeface="Arial" charset="0"/>
                <a:cs typeface="Arial" charset="0"/>
              </a:defRPr>
            </a:lvl2pPr>
            <a:lvl3pPr marL="1143000" indent="-228600">
              <a:spcBef>
                <a:spcPct val="20000"/>
              </a:spcBef>
              <a:buChar char="•"/>
              <a:defRPr sz="2500">
                <a:solidFill>
                  <a:schemeClr val="tx1"/>
                </a:solidFill>
                <a:latin typeface="Arial" charset="0"/>
                <a:cs typeface="Arial" charset="0"/>
              </a:defRPr>
            </a:lvl3pPr>
            <a:lvl4pPr marL="1600200" indent="-228600">
              <a:spcBef>
                <a:spcPct val="20000"/>
              </a:spcBef>
              <a:buChar char="–"/>
              <a:defRPr sz="2100">
                <a:solidFill>
                  <a:schemeClr val="tx1"/>
                </a:solidFill>
                <a:latin typeface="Arial" charset="0"/>
                <a:cs typeface="Arial" charset="0"/>
              </a:defRPr>
            </a:lvl4pPr>
            <a:lvl5pPr marL="2057400" indent="-228600">
              <a:spcBef>
                <a:spcPct val="20000"/>
              </a:spcBef>
              <a:buChar char="»"/>
              <a:defRPr sz="2100">
                <a:solidFill>
                  <a:schemeClr val="tx1"/>
                </a:solidFill>
                <a:latin typeface="Arial" charset="0"/>
                <a:cs typeface="Arial" charset="0"/>
              </a:defRPr>
            </a:lvl5pPr>
            <a:lvl6pPr marL="2514600" indent="-228600" eaLnBrk="0" fontAlgn="base" hangingPunct="0">
              <a:spcBef>
                <a:spcPct val="20000"/>
              </a:spcBef>
              <a:spcAft>
                <a:spcPct val="0"/>
              </a:spcAft>
              <a:buChar char="»"/>
              <a:defRPr sz="2100">
                <a:solidFill>
                  <a:schemeClr val="tx1"/>
                </a:solidFill>
                <a:latin typeface="Arial" charset="0"/>
                <a:cs typeface="Arial" charset="0"/>
              </a:defRPr>
            </a:lvl6pPr>
            <a:lvl7pPr marL="2971800" indent="-228600" eaLnBrk="0" fontAlgn="base" hangingPunct="0">
              <a:spcBef>
                <a:spcPct val="20000"/>
              </a:spcBef>
              <a:spcAft>
                <a:spcPct val="0"/>
              </a:spcAft>
              <a:buChar char="»"/>
              <a:defRPr sz="2100">
                <a:solidFill>
                  <a:schemeClr val="tx1"/>
                </a:solidFill>
                <a:latin typeface="Arial" charset="0"/>
                <a:cs typeface="Arial" charset="0"/>
              </a:defRPr>
            </a:lvl7pPr>
            <a:lvl8pPr marL="3429000" indent="-228600" eaLnBrk="0" fontAlgn="base" hangingPunct="0">
              <a:spcBef>
                <a:spcPct val="20000"/>
              </a:spcBef>
              <a:spcAft>
                <a:spcPct val="0"/>
              </a:spcAft>
              <a:buChar char="»"/>
              <a:defRPr sz="2100">
                <a:solidFill>
                  <a:schemeClr val="tx1"/>
                </a:solidFill>
                <a:latin typeface="Arial" charset="0"/>
                <a:cs typeface="Arial" charset="0"/>
              </a:defRPr>
            </a:lvl8pPr>
            <a:lvl9pPr marL="3886200" indent="-228600" eaLnBrk="0" fontAlgn="base" hangingPunct="0">
              <a:spcBef>
                <a:spcPct val="20000"/>
              </a:spcBef>
              <a:spcAft>
                <a:spcPct val="0"/>
              </a:spcAft>
              <a:buChar char="»"/>
              <a:defRPr sz="2100">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n-US" sz="2400" b="1" i="1" u="none" strike="noStrike" kern="1200" cap="none" spc="0" normalizeH="0" baseline="0" noProof="0" dirty="0">
                <a:ln>
                  <a:noFill/>
                </a:ln>
                <a:solidFill>
                  <a:srgbClr val="991B1E"/>
                </a:solidFill>
                <a:effectLst/>
                <a:uLnTx/>
                <a:uFillTx/>
                <a:latin typeface="Century Gothic" panose="020F0302020204030204"/>
              </a:rPr>
              <a:t>Potencia de Salida (Potencia del Aire)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n-US" sz="2400" b="1" i="1" u="none" strike="noStrike" kern="1200" cap="none" spc="0" normalizeH="0" baseline="0" noProof="0" dirty="0">
                <a:ln>
                  <a:noFill/>
                </a:ln>
                <a:solidFill>
                  <a:srgbClr val="991B1E"/>
                </a:solidFill>
                <a:effectLst/>
                <a:uLnTx/>
                <a:uFillTx/>
                <a:latin typeface="Century Gothic" panose="020F0302020204030204"/>
              </a:rPr>
              <a:t>“</a:t>
            </a:r>
            <a:r>
              <a:rPr lang="es-ES_tradnl" altLang="en-US" sz="2400" b="1" i="1" dirty="0">
                <a:solidFill>
                  <a:srgbClr val="991B1E"/>
                </a:solidFill>
                <a:latin typeface="Century Gothic" panose="020F0302020204030204"/>
              </a:rPr>
              <a:t>Flujo</a:t>
            </a:r>
            <a:r>
              <a:rPr kumimoji="0" lang="es-ES_tradnl" altLang="en-US" sz="2400" b="1" i="1" u="none" strike="noStrike" kern="1200" cap="none" spc="0" normalizeH="0" baseline="0" noProof="0" dirty="0">
                <a:ln>
                  <a:noFill/>
                </a:ln>
                <a:solidFill>
                  <a:srgbClr val="991B1E"/>
                </a:solidFill>
                <a:effectLst/>
                <a:uLnTx/>
                <a:uFillTx/>
                <a:latin typeface="Century Gothic" panose="020F0302020204030204"/>
              </a:rPr>
              <a:t> • Presión”</a:t>
            </a:r>
          </a:p>
        </p:txBody>
      </p:sp>
      <p:sp>
        <p:nvSpPr>
          <p:cNvPr id="16" name="Text Box 20">
            <a:extLst>
              <a:ext uri="{FF2B5EF4-FFF2-40B4-BE49-F238E27FC236}">
                <a16:creationId xmlns:a16="http://schemas.microsoft.com/office/drawing/2014/main" id="{A68DF70A-BE2C-144A-922A-060F9275822A}"/>
              </a:ext>
            </a:extLst>
          </p:cNvPr>
          <p:cNvSpPr txBox="1">
            <a:spLocks noChangeArrowheads="1"/>
          </p:cNvSpPr>
          <p:nvPr/>
        </p:nvSpPr>
        <p:spPr bwMode="auto">
          <a:xfrm>
            <a:off x="869251" y="4398744"/>
            <a:ext cx="3128341" cy="1200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lIns="91432" tIns="45716" rIns="91432" bIns="45716">
            <a:spAutoFit/>
          </a:bodyPr>
          <a:lstStyle>
            <a:lvl1pPr>
              <a:spcBef>
                <a:spcPct val="20000"/>
              </a:spcBef>
              <a:buChar char="•"/>
              <a:defRPr sz="3400">
                <a:solidFill>
                  <a:schemeClr val="tx1"/>
                </a:solidFill>
                <a:latin typeface="Arial" charset="0"/>
                <a:cs typeface="Arial" charset="0"/>
              </a:defRPr>
            </a:lvl1pPr>
            <a:lvl2pPr marL="742950" indent="-285750">
              <a:spcBef>
                <a:spcPct val="20000"/>
              </a:spcBef>
              <a:buChar char="–"/>
              <a:defRPr sz="3000">
                <a:solidFill>
                  <a:schemeClr val="tx1"/>
                </a:solidFill>
                <a:latin typeface="Arial" charset="0"/>
                <a:cs typeface="Arial" charset="0"/>
              </a:defRPr>
            </a:lvl2pPr>
            <a:lvl3pPr marL="1143000" indent="-228600">
              <a:spcBef>
                <a:spcPct val="20000"/>
              </a:spcBef>
              <a:buChar char="•"/>
              <a:defRPr sz="2500">
                <a:solidFill>
                  <a:schemeClr val="tx1"/>
                </a:solidFill>
                <a:latin typeface="Arial" charset="0"/>
                <a:cs typeface="Arial" charset="0"/>
              </a:defRPr>
            </a:lvl3pPr>
            <a:lvl4pPr marL="1600200" indent="-228600">
              <a:spcBef>
                <a:spcPct val="20000"/>
              </a:spcBef>
              <a:buChar char="–"/>
              <a:defRPr sz="2100">
                <a:solidFill>
                  <a:schemeClr val="tx1"/>
                </a:solidFill>
                <a:latin typeface="Arial" charset="0"/>
                <a:cs typeface="Arial" charset="0"/>
              </a:defRPr>
            </a:lvl4pPr>
            <a:lvl5pPr marL="2057400" indent="-228600">
              <a:spcBef>
                <a:spcPct val="20000"/>
              </a:spcBef>
              <a:buChar char="»"/>
              <a:defRPr sz="2100">
                <a:solidFill>
                  <a:schemeClr val="tx1"/>
                </a:solidFill>
                <a:latin typeface="Arial" charset="0"/>
                <a:cs typeface="Arial" charset="0"/>
              </a:defRPr>
            </a:lvl5pPr>
            <a:lvl6pPr marL="2514600" indent="-228600" eaLnBrk="0" fontAlgn="base" hangingPunct="0">
              <a:spcBef>
                <a:spcPct val="20000"/>
              </a:spcBef>
              <a:spcAft>
                <a:spcPct val="0"/>
              </a:spcAft>
              <a:buChar char="»"/>
              <a:defRPr sz="2100">
                <a:solidFill>
                  <a:schemeClr val="tx1"/>
                </a:solidFill>
                <a:latin typeface="Arial" charset="0"/>
                <a:cs typeface="Arial" charset="0"/>
              </a:defRPr>
            </a:lvl6pPr>
            <a:lvl7pPr marL="2971800" indent="-228600" eaLnBrk="0" fontAlgn="base" hangingPunct="0">
              <a:spcBef>
                <a:spcPct val="20000"/>
              </a:spcBef>
              <a:spcAft>
                <a:spcPct val="0"/>
              </a:spcAft>
              <a:buChar char="»"/>
              <a:defRPr sz="2100">
                <a:solidFill>
                  <a:schemeClr val="tx1"/>
                </a:solidFill>
                <a:latin typeface="Arial" charset="0"/>
                <a:cs typeface="Arial" charset="0"/>
              </a:defRPr>
            </a:lvl7pPr>
            <a:lvl8pPr marL="3429000" indent="-228600" eaLnBrk="0" fontAlgn="base" hangingPunct="0">
              <a:spcBef>
                <a:spcPct val="20000"/>
              </a:spcBef>
              <a:spcAft>
                <a:spcPct val="0"/>
              </a:spcAft>
              <a:buChar char="»"/>
              <a:defRPr sz="2100">
                <a:solidFill>
                  <a:schemeClr val="tx1"/>
                </a:solidFill>
                <a:latin typeface="Arial" charset="0"/>
                <a:cs typeface="Arial" charset="0"/>
              </a:defRPr>
            </a:lvl8pPr>
            <a:lvl9pPr marL="3886200" indent="-228600" eaLnBrk="0" fontAlgn="base" hangingPunct="0">
              <a:spcBef>
                <a:spcPct val="20000"/>
              </a:spcBef>
              <a:spcAft>
                <a:spcPct val="0"/>
              </a:spcAft>
              <a:buChar char="»"/>
              <a:defRPr sz="2100">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n-US" sz="2400" b="1" i="1" u="none" strike="noStrike" kern="1200" cap="none" spc="0" normalizeH="0" baseline="0" dirty="0">
                <a:ln>
                  <a:noFill/>
                </a:ln>
                <a:solidFill>
                  <a:srgbClr val="991B1E"/>
                </a:solidFill>
                <a:effectLst/>
                <a:uLnTx/>
                <a:uFillTx/>
                <a:latin typeface="Century Gothic" panose="020F0302020204030204"/>
                <a:ea typeface="+mn-ea"/>
                <a:cs typeface="Arial" charset="0"/>
              </a:rPr>
              <a:t>Potencia de Entrada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n-US" sz="2400" b="1" i="1" u="none" strike="noStrike" kern="1200" cap="none" spc="0" normalizeH="0" baseline="0" dirty="0">
                <a:ln>
                  <a:noFill/>
                </a:ln>
                <a:solidFill>
                  <a:srgbClr val="991B1E"/>
                </a:solidFill>
                <a:effectLst/>
                <a:uLnTx/>
                <a:uFillTx/>
                <a:latin typeface="Century Gothic" panose="020F0302020204030204"/>
                <a:ea typeface="+mn-ea"/>
                <a:cs typeface="Arial" charset="0"/>
              </a:rPr>
              <a:t>“Potencia en el Eje”</a:t>
            </a:r>
          </a:p>
        </p:txBody>
      </p:sp>
      <p:pic>
        <p:nvPicPr>
          <p:cNvPr id="17" name="Picture 13" descr="VFD">
            <a:extLst>
              <a:ext uri="{FF2B5EF4-FFF2-40B4-BE49-F238E27FC236}">
                <a16:creationId xmlns:a16="http://schemas.microsoft.com/office/drawing/2014/main" id="{3DE06565-32DD-134A-8313-8CCEA57C6CF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6243" y="3232306"/>
            <a:ext cx="1112762" cy="1599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20">
            <a:extLst>
              <a:ext uri="{FF2B5EF4-FFF2-40B4-BE49-F238E27FC236}">
                <a16:creationId xmlns:a16="http://schemas.microsoft.com/office/drawing/2014/main" id="{C8A40FA3-92B8-694E-A2A0-B248A22F9D94}"/>
              </a:ext>
            </a:extLst>
          </p:cNvPr>
          <p:cNvSpPr txBox="1">
            <a:spLocks noChangeArrowheads="1"/>
          </p:cNvSpPr>
          <p:nvPr/>
        </p:nvSpPr>
        <p:spPr bwMode="auto">
          <a:xfrm>
            <a:off x="9900508" y="3655175"/>
            <a:ext cx="2227929" cy="1938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lIns="91432" tIns="45716" rIns="91432" bIns="45716">
            <a:spAutoFit/>
          </a:bodyPr>
          <a:lstStyle>
            <a:lvl1pPr>
              <a:spcBef>
                <a:spcPct val="20000"/>
              </a:spcBef>
              <a:buChar char="•"/>
              <a:defRPr sz="3400">
                <a:solidFill>
                  <a:schemeClr val="tx1"/>
                </a:solidFill>
                <a:latin typeface="Arial" charset="0"/>
                <a:cs typeface="Arial" charset="0"/>
              </a:defRPr>
            </a:lvl1pPr>
            <a:lvl2pPr marL="742950" indent="-285750">
              <a:spcBef>
                <a:spcPct val="20000"/>
              </a:spcBef>
              <a:buChar char="–"/>
              <a:defRPr sz="3000">
                <a:solidFill>
                  <a:schemeClr val="tx1"/>
                </a:solidFill>
                <a:latin typeface="Arial" charset="0"/>
                <a:cs typeface="Arial" charset="0"/>
              </a:defRPr>
            </a:lvl2pPr>
            <a:lvl3pPr marL="1143000" indent="-228600">
              <a:spcBef>
                <a:spcPct val="20000"/>
              </a:spcBef>
              <a:buChar char="•"/>
              <a:defRPr sz="2500">
                <a:solidFill>
                  <a:schemeClr val="tx1"/>
                </a:solidFill>
                <a:latin typeface="Arial" charset="0"/>
                <a:cs typeface="Arial" charset="0"/>
              </a:defRPr>
            </a:lvl3pPr>
            <a:lvl4pPr marL="1600200" indent="-228600">
              <a:spcBef>
                <a:spcPct val="20000"/>
              </a:spcBef>
              <a:buChar char="–"/>
              <a:defRPr sz="2100">
                <a:solidFill>
                  <a:schemeClr val="tx1"/>
                </a:solidFill>
                <a:latin typeface="Arial" charset="0"/>
                <a:cs typeface="Arial" charset="0"/>
              </a:defRPr>
            </a:lvl4pPr>
            <a:lvl5pPr marL="2057400" indent="-228600">
              <a:spcBef>
                <a:spcPct val="20000"/>
              </a:spcBef>
              <a:buChar char="»"/>
              <a:defRPr sz="2100">
                <a:solidFill>
                  <a:schemeClr val="tx1"/>
                </a:solidFill>
                <a:latin typeface="Arial" charset="0"/>
                <a:cs typeface="Arial" charset="0"/>
              </a:defRPr>
            </a:lvl5pPr>
            <a:lvl6pPr marL="2514600" indent="-228600" eaLnBrk="0" fontAlgn="base" hangingPunct="0">
              <a:spcBef>
                <a:spcPct val="20000"/>
              </a:spcBef>
              <a:spcAft>
                <a:spcPct val="0"/>
              </a:spcAft>
              <a:buChar char="»"/>
              <a:defRPr sz="2100">
                <a:solidFill>
                  <a:schemeClr val="tx1"/>
                </a:solidFill>
                <a:latin typeface="Arial" charset="0"/>
                <a:cs typeface="Arial" charset="0"/>
              </a:defRPr>
            </a:lvl6pPr>
            <a:lvl7pPr marL="2971800" indent="-228600" eaLnBrk="0" fontAlgn="base" hangingPunct="0">
              <a:spcBef>
                <a:spcPct val="20000"/>
              </a:spcBef>
              <a:spcAft>
                <a:spcPct val="0"/>
              </a:spcAft>
              <a:buChar char="»"/>
              <a:defRPr sz="2100">
                <a:solidFill>
                  <a:schemeClr val="tx1"/>
                </a:solidFill>
                <a:latin typeface="Arial" charset="0"/>
                <a:cs typeface="Arial" charset="0"/>
              </a:defRPr>
            </a:lvl7pPr>
            <a:lvl8pPr marL="3429000" indent="-228600" eaLnBrk="0" fontAlgn="base" hangingPunct="0">
              <a:spcBef>
                <a:spcPct val="20000"/>
              </a:spcBef>
              <a:spcAft>
                <a:spcPct val="0"/>
              </a:spcAft>
              <a:buChar char="»"/>
              <a:defRPr sz="2100">
                <a:solidFill>
                  <a:schemeClr val="tx1"/>
                </a:solidFill>
                <a:latin typeface="Arial" charset="0"/>
                <a:cs typeface="Arial" charset="0"/>
              </a:defRPr>
            </a:lvl8pPr>
            <a:lvl9pPr marL="3886200" indent="-228600" eaLnBrk="0" fontAlgn="base" hangingPunct="0">
              <a:spcBef>
                <a:spcPct val="20000"/>
              </a:spcBef>
              <a:spcAft>
                <a:spcPct val="0"/>
              </a:spcAft>
              <a:buChar char="»"/>
              <a:defRPr sz="2100">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altLang="en-US" sz="2400" b="1" i="1" u="none" strike="noStrike" kern="1200" cap="none" spc="0" normalizeH="0" baseline="0" dirty="0">
                <a:ln>
                  <a:noFill/>
                </a:ln>
                <a:solidFill>
                  <a:srgbClr val="991B1E"/>
                </a:solidFill>
                <a:effectLst/>
                <a:uLnTx/>
                <a:uFillTx/>
                <a:latin typeface="Century Gothic" panose="020F0302020204030204"/>
                <a:ea typeface="+mn-ea"/>
                <a:cs typeface="Arial" charset="0"/>
              </a:rPr>
              <a:t>Potencia Eléctrica de Entrada al Ventilador</a:t>
            </a:r>
            <a:r>
              <a:rPr kumimoji="0" lang="es-ES_tradnl" altLang="en-US" sz="2400" b="1" i="1" u="none" strike="noStrike" kern="1200" cap="none" spc="0" normalizeH="0" dirty="0">
                <a:ln>
                  <a:noFill/>
                </a:ln>
                <a:solidFill>
                  <a:srgbClr val="991B1E"/>
                </a:solidFill>
                <a:effectLst/>
                <a:uLnTx/>
                <a:uFillTx/>
                <a:latin typeface="Century Gothic" panose="020F0302020204030204"/>
                <a:ea typeface="+mn-ea"/>
                <a:cs typeface="Arial" charset="0"/>
              </a:rPr>
              <a:t> </a:t>
            </a:r>
            <a:r>
              <a:rPr kumimoji="0" lang="es-ES_tradnl" altLang="en-US" sz="2400" b="1" i="1" u="none" strike="noStrike" kern="1200" cap="none" spc="0" normalizeH="0" baseline="0" dirty="0">
                <a:ln>
                  <a:noFill/>
                </a:ln>
                <a:solidFill>
                  <a:srgbClr val="991B1E"/>
                </a:solidFill>
                <a:effectLst/>
                <a:uLnTx/>
                <a:uFillTx/>
                <a:latin typeface="Century Gothic" panose="020F0302020204030204"/>
                <a:ea typeface="+mn-ea"/>
                <a:cs typeface="Arial" charset="0"/>
              </a:rPr>
              <a:t>“FEP”</a:t>
            </a:r>
          </a:p>
        </p:txBody>
      </p:sp>
      <p:sp>
        <p:nvSpPr>
          <p:cNvPr id="20" name="Freeform 16">
            <a:extLst>
              <a:ext uri="{FF2B5EF4-FFF2-40B4-BE49-F238E27FC236}">
                <a16:creationId xmlns:a16="http://schemas.microsoft.com/office/drawing/2014/main" id="{5A8BB268-5CE4-324F-BBE5-49AD13B48E1F}"/>
              </a:ext>
            </a:extLst>
          </p:cNvPr>
          <p:cNvSpPr>
            <a:spLocks/>
          </p:cNvSpPr>
          <p:nvPr/>
        </p:nvSpPr>
        <p:spPr bwMode="auto">
          <a:xfrm>
            <a:off x="9179681" y="4234364"/>
            <a:ext cx="1033462" cy="597845"/>
          </a:xfrm>
          <a:custGeom>
            <a:avLst/>
            <a:gdLst>
              <a:gd name="T0" fmla="*/ 2147483647 w 640"/>
              <a:gd name="T1" fmla="*/ 2147483647 h 215"/>
              <a:gd name="T2" fmla="*/ 2147483647 w 640"/>
              <a:gd name="T3" fmla="*/ 2147483647 h 215"/>
              <a:gd name="T4" fmla="*/ 0 w 640"/>
              <a:gd name="T5" fmla="*/ 0 h 215"/>
              <a:gd name="T6" fmla="*/ 0 60000 65536"/>
              <a:gd name="T7" fmla="*/ 0 60000 65536"/>
              <a:gd name="T8" fmla="*/ 0 60000 65536"/>
              <a:gd name="T9" fmla="*/ 0 w 640"/>
              <a:gd name="T10" fmla="*/ 0 h 215"/>
              <a:gd name="T11" fmla="*/ 640 w 640"/>
              <a:gd name="T12" fmla="*/ 215 h 215"/>
              <a:gd name="connsiteX0" fmla="*/ 10000 w 10000"/>
              <a:gd name="connsiteY0" fmla="*/ 8930 h 9262"/>
              <a:gd name="connsiteX1" fmla="*/ 4859 w 10000"/>
              <a:gd name="connsiteY1" fmla="*/ 8512 h 9262"/>
              <a:gd name="connsiteX2" fmla="*/ 0 w 10000"/>
              <a:gd name="connsiteY2" fmla="*/ 0 h 9262"/>
              <a:gd name="connsiteX0" fmla="*/ 10000 w 10000"/>
              <a:gd name="connsiteY0" fmla="*/ 9642 h 9642"/>
              <a:gd name="connsiteX1" fmla="*/ 4065 w 10000"/>
              <a:gd name="connsiteY1" fmla="*/ 5709 h 9642"/>
              <a:gd name="connsiteX2" fmla="*/ 0 w 10000"/>
              <a:gd name="connsiteY2" fmla="*/ 0 h 9642"/>
              <a:gd name="connsiteX0" fmla="*/ 8073 w 8073"/>
              <a:gd name="connsiteY0" fmla="*/ 7077 h 7082"/>
              <a:gd name="connsiteX1" fmla="*/ 4065 w 8073"/>
              <a:gd name="connsiteY1" fmla="*/ 5921 h 7082"/>
              <a:gd name="connsiteX2" fmla="*/ 0 w 8073"/>
              <a:gd name="connsiteY2" fmla="*/ 0 h 7082"/>
            </a:gdLst>
            <a:ahLst/>
            <a:cxnLst>
              <a:cxn ang="0">
                <a:pos x="connsiteX0" y="connsiteY0"/>
              </a:cxn>
              <a:cxn ang="0">
                <a:pos x="connsiteX1" y="connsiteY1"/>
              </a:cxn>
              <a:cxn ang="0">
                <a:pos x="connsiteX2" y="connsiteY2"/>
              </a:cxn>
            </a:cxnLst>
            <a:rect l="l" t="t" r="r" b="b"/>
            <a:pathLst>
              <a:path w="8073" h="7082">
                <a:moveTo>
                  <a:pt x="8073" y="7077"/>
                </a:moveTo>
                <a:cubicBezTo>
                  <a:pt x="7198" y="6920"/>
                  <a:pt x="5737" y="7588"/>
                  <a:pt x="4065" y="5921"/>
                </a:cubicBezTo>
                <a:cubicBezTo>
                  <a:pt x="2394" y="4254"/>
                  <a:pt x="1696" y="775"/>
                  <a:pt x="0" y="0"/>
                </a:cubicBezTo>
              </a:path>
            </a:pathLst>
          </a:custGeom>
          <a:noFill/>
          <a:ln w="57150" cap="flat" cmpd="sng">
            <a:solidFill>
              <a:schemeClr val="accent1">
                <a:lumMod val="7500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32" tIns="45716" rIns="91432" bIns="4571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91B1E"/>
              </a:solidFill>
              <a:effectLst/>
              <a:uLnTx/>
              <a:uFillTx/>
              <a:latin typeface="Century Gothic" panose="020F0302020204030204"/>
              <a:ea typeface="+mn-ea"/>
              <a:cs typeface="+mn-cs"/>
            </a:endParaRPr>
          </a:p>
        </p:txBody>
      </p:sp>
      <p:sp>
        <p:nvSpPr>
          <p:cNvPr id="21" name="Freeform 17">
            <a:extLst>
              <a:ext uri="{FF2B5EF4-FFF2-40B4-BE49-F238E27FC236}">
                <a16:creationId xmlns:a16="http://schemas.microsoft.com/office/drawing/2014/main" id="{6A4C2E88-5156-9F44-9980-4B48F3019690}"/>
              </a:ext>
            </a:extLst>
          </p:cNvPr>
          <p:cNvSpPr>
            <a:spLocks/>
          </p:cNvSpPr>
          <p:nvPr/>
        </p:nvSpPr>
        <p:spPr bwMode="auto">
          <a:xfrm>
            <a:off x="7296802" y="4398744"/>
            <a:ext cx="1112763" cy="717912"/>
          </a:xfrm>
          <a:custGeom>
            <a:avLst/>
            <a:gdLst>
              <a:gd name="T0" fmla="*/ 2147483647 w 1488"/>
              <a:gd name="T1" fmla="*/ 0 h 544"/>
              <a:gd name="T2" fmla="*/ 2147483647 w 1488"/>
              <a:gd name="T3" fmla="*/ 2147483647 h 544"/>
              <a:gd name="T4" fmla="*/ 2147483647 w 1488"/>
              <a:gd name="T5" fmla="*/ 2147483647 h 544"/>
              <a:gd name="T6" fmla="*/ 2147483647 w 1488"/>
              <a:gd name="T7" fmla="*/ 2147483647 h 544"/>
              <a:gd name="T8" fmla="*/ 0 w 1488"/>
              <a:gd name="T9" fmla="*/ 2147483647 h 544"/>
              <a:gd name="T10" fmla="*/ 0 60000 65536"/>
              <a:gd name="T11" fmla="*/ 0 60000 65536"/>
              <a:gd name="T12" fmla="*/ 0 60000 65536"/>
              <a:gd name="T13" fmla="*/ 0 60000 65536"/>
              <a:gd name="T14" fmla="*/ 0 60000 65536"/>
              <a:gd name="T15" fmla="*/ 0 w 1488"/>
              <a:gd name="T16" fmla="*/ 0 h 544"/>
              <a:gd name="T17" fmla="*/ 1488 w 1488"/>
              <a:gd name="T18" fmla="*/ 544 h 544"/>
              <a:gd name="connsiteX0" fmla="*/ 10000 w 10000"/>
              <a:gd name="connsiteY0" fmla="*/ 0 h 9875"/>
              <a:gd name="connsiteX1" fmla="*/ 9281 w 10000"/>
              <a:gd name="connsiteY1" fmla="*/ 2849 h 9875"/>
              <a:gd name="connsiteX2" fmla="*/ 6519 w 10000"/>
              <a:gd name="connsiteY2" fmla="*/ 7400 h 9875"/>
              <a:gd name="connsiteX3" fmla="*/ 2903 w 10000"/>
              <a:gd name="connsiteY3" fmla="*/ 9706 h 9875"/>
              <a:gd name="connsiteX4" fmla="*/ 0 w 10000"/>
              <a:gd name="connsiteY4" fmla="*/ 9706 h 9875"/>
              <a:gd name="connsiteX0" fmla="*/ 10000 w 10000"/>
              <a:gd name="connsiteY0" fmla="*/ 0 h 10001"/>
              <a:gd name="connsiteX1" fmla="*/ 9281 w 10000"/>
              <a:gd name="connsiteY1" fmla="*/ 2885 h 10001"/>
              <a:gd name="connsiteX2" fmla="*/ 6519 w 10000"/>
              <a:gd name="connsiteY2" fmla="*/ 7494 h 10001"/>
              <a:gd name="connsiteX3" fmla="*/ 2903 w 10000"/>
              <a:gd name="connsiteY3" fmla="*/ 9829 h 10001"/>
              <a:gd name="connsiteX4" fmla="*/ 0 w 10000"/>
              <a:gd name="connsiteY4" fmla="*/ 9829 h 10001"/>
              <a:gd name="connsiteX0" fmla="*/ 10000 w 10000"/>
              <a:gd name="connsiteY0" fmla="*/ 0 h 10001"/>
              <a:gd name="connsiteX1" fmla="*/ 9281 w 10000"/>
              <a:gd name="connsiteY1" fmla="*/ 2885 h 10001"/>
              <a:gd name="connsiteX2" fmla="*/ 6519 w 10000"/>
              <a:gd name="connsiteY2" fmla="*/ 7494 h 10001"/>
              <a:gd name="connsiteX3" fmla="*/ 2903 w 10000"/>
              <a:gd name="connsiteY3" fmla="*/ 9829 h 10001"/>
              <a:gd name="connsiteX4" fmla="*/ 0 w 10000"/>
              <a:gd name="connsiteY4" fmla="*/ 9829 h 10001"/>
              <a:gd name="connsiteX0" fmla="*/ 10000 w 10000"/>
              <a:gd name="connsiteY0" fmla="*/ 0 h 10001"/>
              <a:gd name="connsiteX1" fmla="*/ 9281 w 10000"/>
              <a:gd name="connsiteY1" fmla="*/ 2885 h 10001"/>
              <a:gd name="connsiteX2" fmla="*/ 6519 w 10000"/>
              <a:gd name="connsiteY2" fmla="*/ 7494 h 10001"/>
              <a:gd name="connsiteX3" fmla="*/ 2903 w 10000"/>
              <a:gd name="connsiteY3" fmla="*/ 9829 h 10001"/>
              <a:gd name="connsiteX4" fmla="*/ 0 w 10000"/>
              <a:gd name="connsiteY4" fmla="*/ 9829 h 10001"/>
              <a:gd name="connsiteX0" fmla="*/ 10000 w 10000"/>
              <a:gd name="connsiteY0" fmla="*/ 0 h 10001"/>
              <a:gd name="connsiteX1" fmla="*/ 9281 w 10000"/>
              <a:gd name="connsiteY1" fmla="*/ 2885 h 10001"/>
              <a:gd name="connsiteX2" fmla="*/ 6519 w 10000"/>
              <a:gd name="connsiteY2" fmla="*/ 7494 h 10001"/>
              <a:gd name="connsiteX3" fmla="*/ 2903 w 10000"/>
              <a:gd name="connsiteY3" fmla="*/ 9829 h 10001"/>
              <a:gd name="connsiteX4" fmla="*/ 0 w 10000"/>
              <a:gd name="connsiteY4" fmla="*/ 9829 h 10001"/>
              <a:gd name="connsiteX0" fmla="*/ 10000 w 10609"/>
              <a:gd name="connsiteY0" fmla="*/ 0 h 10001"/>
              <a:gd name="connsiteX1" fmla="*/ 10445 w 10609"/>
              <a:gd name="connsiteY1" fmla="*/ 5435 h 10001"/>
              <a:gd name="connsiteX2" fmla="*/ 6519 w 10609"/>
              <a:gd name="connsiteY2" fmla="*/ 7494 h 10001"/>
              <a:gd name="connsiteX3" fmla="*/ 2903 w 10609"/>
              <a:gd name="connsiteY3" fmla="*/ 9829 h 10001"/>
              <a:gd name="connsiteX4" fmla="*/ 0 w 10609"/>
              <a:gd name="connsiteY4" fmla="*/ 9829 h 10001"/>
              <a:gd name="connsiteX0" fmla="*/ 10000 w 10000"/>
              <a:gd name="connsiteY0" fmla="*/ 0 h 10001"/>
              <a:gd name="connsiteX1" fmla="*/ 6519 w 10000"/>
              <a:gd name="connsiteY1" fmla="*/ 7494 h 10001"/>
              <a:gd name="connsiteX2" fmla="*/ 2903 w 10000"/>
              <a:gd name="connsiteY2" fmla="*/ 9829 h 10001"/>
              <a:gd name="connsiteX3" fmla="*/ 0 w 10000"/>
              <a:gd name="connsiteY3" fmla="*/ 9829 h 10001"/>
              <a:gd name="connsiteX0" fmla="*/ 9788 w 9788"/>
              <a:gd name="connsiteY0" fmla="*/ 0 h 9321"/>
              <a:gd name="connsiteX1" fmla="*/ 6519 w 9788"/>
              <a:gd name="connsiteY1" fmla="*/ 6814 h 9321"/>
              <a:gd name="connsiteX2" fmla="*/ 2903 w 9788"/>
              <a:gd name="connsiteY2" fmla="*/ 9149 h 9321"/>
              <a:gd name="connsiteX3" fmla="*/ 0 w 9788"/>
              <a:gd name="connsiteY3" fmla="*/ 9149 h 9321"/>
              <a:gd name="connsiteX0" fmla="*/ 10000 w 10000"/>
              <a:gd name="connsiteY0" fmla="*/ 0 h 9999"/>
              <a:gd name="connsiteX1" fmla="*/ 6660 w 10000"/>
              <a:gd name="connsiteY1" fmla="*/ 7310 h 9999"/>
              <a:gd name="connsiteX2" fmla="*/ 2966 w 10000"/>
              <a:gd name="connsiteY2" fmla="*/ 9815 h 9999"/>
              <a:gd name="connsiteX3" fmla="*/ 0 w 10000"/>
              <a:gd name="connsiteY3" fmla="*/ 9815 h 9999"/>
            </a:gdLst>
            <a:ahLst/>
            <a:cxnLst>
              <a:cxn ang="0">
                <a:pos x="connsiteX0" y="connsiteY0"/>
              </a:cxn>
              <a:cxn ang="0">
                <a:pos x="connsiteX1" y="connsiteY1"/>
              </a:cxn>
              <a:cxn ang="0">
                <a:pos x="connsiteX2" y="connsiteY2"/>
              </a:cxn>
              <a:cxn ang="0">
                <a:pos x="connsiteX3" y="connsiteY3"/>
              </a:cxn>
            </a:cxnLst>
            <a:rect l="l" t="t" r="r" b="b"/>
            <a:pathLst>
              <a:path w="10000" h="9999">
                <a:moveTo>
                  <a:pt x="10000" y="0"/>
                </a:moveTo>
                <a:cubicBezTo>
                  <a:pt x="8502" y="1128"/>
                  <a:pt x="7832" y="5674"/>
                  <a:pt x="6660" y="7310"/>
                </a:cubicBezTo>
                <a:cubicBezTo>
                  <a:pt x="5488" y="8946"/>
                  <a:pt x="4147" y="9496"/>
                  <a:pt x="2966" y="9815"/>
                </a:cubicBezTo>
                <a:cubicBezTo>
                  <a:pt x="1785" y="10135"/>
                  <a:pt x="1098" y="9975"/>
                  <a:pt x="0" y="9815"/>
                </a:cubicBezTo>
              </a:path>
            </a:pathLst>
          </a:custGeom>
          <a:noFill/>
          <a:ln w="57150" cap="flat" cmpd="sng">
            <a:solidFill>
              <a:schemeClr val="accent1">
                <a:lumMod val="7500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91432" tIns="45716" rIns="91432" bIns="45716"/>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91B1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7294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1+#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2" fill="hold" grpId="0" nodeType="afterEffect">
                                  <p:stCondLst>
                                    <p:cond delay="200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1+#ppt_w/2"/>
                                          </p:val>
                                        </p:tav>
                                        <p:tav tm="100000">
                                          <p:val>
                                            <p:strVal val="#ppt_x"/>
                                          </p:val>
                                        </p:tav>
                                      </p:tavLst>
                                    </p:anim>
                                    <p:anim calcmode="lin" valueType="num">
                                      <p:cBhvr additive="base">
                                        <p:cTn id="19" dur="500" fill="hold"/>
                                        <p:tgtEl>
                                          <p:spTgt spid="18"/>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1+#ppt_w/2"/>
                                          </p:val>
                                        </p:tav>
                                        <p:tav tm="100000">
                                          <p:val>
                                            <p:strVal val="#ppt_x"/>
                                          </p:val>
                                        </p:tav>
                                      </p:tavLst>
                                    </p:anim>
                                    <p:anim calcmode="lin" valueType="num">
                                      <p:cBhvr additive="base">
                                        <p:cTn id="23" dur="500" fill="hold"/>
                                        <p:tgtEl>
                                          <p:spTgt spid="21"/>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1+#ppt_w/2"/>
                                          </p:val>
                                        </p:tav>
                                        <p:tav tm="100000">
                                          <p:val>
                                            <p:strVal val="#ppt_x"/>
                                          </p:val>
                                        </p:tav>
                                      </p:tavLst>
                                    </p:anim>
                                    <p:anim calcmode="lin" valueType="num">
                                      <p:cBhvr additive="base">
                                        <p:cTn id="27"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sz="4000" u="sng" dirty="0"/>
              <a:t>Índice Energético de Ventilador - FEI </a:t>
            </a:r>
            <a:r>
              <a:rPr lang="es-ES_tradnl" sz="1800" u="sng" dirty="0"/>
              <a:t>(Fan </a:t>
            </a:r>
            <a:r>
              <a:rPr lang="es-ES_tradnl" sz="1800" u="sng" dirty="0" err="1"/>
              <a:t>Energy</a:t>
            </a:r>
            <a:r>
              <a:rPr lang="es-ES_tradnl" sz="1800" u="sng" dirty="0"/>
              <a:t> </a:t>
            </a:r>
            <a:r>
              <a:rPr lang="es-ES_tradnl" sz="1800" u="sng" dirty="0" err="1"/>
              <a:t>Index</a:t>
            </a:r>
            <a:r>
              <a:rPr lang="es-ES_tradnl" sz="1800" u="sng" dirty="0"/>
              <a:t>)</a:t>
            </a:r>
            <a:endParaRPr lang="en-US" dirty="0"/>
          </a:p>
        </p:txBody>
      </p:sp>
      <p:sp>
        <p:nvSpPr>
          <p:cNvPr id="4" name="Content Placeholder 3">
            <a:extLst>
              <a:ext uri="{FF2B5EF4-FFF2-40B4-BE49-F238E27FC236}">
                <a16:creationId xmlns:a16="http://schemas.microsoft.com/office/drawing/2014/main" id="{82A776E8-4055-4B0D-B82F-B427291D108D}"/>
              </a:ext>
            </a:extLst>
          </p:cNvPr>
          <p:cNvSpPr>
            <a:spLocks noGrp="1"/>
          </p:cNvSpPr>
          <p:nvPr>
            <p:ph idx="1"/>
          </p:nvPr>
        </p:nvSpPr>
        <p:spPr>
          <a:xfrm>
            <a:off x="1035168" y="2087591"/>
            <a:ext cx="10761497" cy="4385637"/>
          </a:xfrm>
        </p:spPr>
        <p:txBody>
          <a:bodyPr>
            <a:normAutofit fontScale="85000" lnSpcReduction="20000"/>
          </a:bodyPr>
          <a:lstStyle/>
          <a:p>
            <a:r>
              <a:rPr lang="es-ES_tradnl" dirty="0"/>
              <a:t>Definición en AMCA 208:</a:t>
            </a:r>
          </a:p>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a:p>
            <a:r>
              <a:rPr lang="es-ES_tradnl" dirty="0" err="1"/>
              <a:t>FEP</a:t>
            </a:r>
            <a:r>
              <a:rPr lang="es-ES_tradnl" dirty="0"/>
              <a:t> </a:t>
            </a:r>
            <a:r>
              <a:rPr lang="es-ES_tradnl" baseline="-25000" dirty="0" err="1"/>
              <a:t>ref</a:t>
            </a:r>
            <a:r>
              <a:rPr lang="es-ES_tradnl" dirty="0"/>
              <a:t> y </a:t>
            </a:r>
            <a:r>
              <a:rPr lang="es-ES_tradnl" dirty="0" err="1"/>
              <a:t>FEP</a:t>
            </a:r>
            <a:r>
              <a:rPr lang="es-ES_tradnl" dirty="0"/>
              <a:t> Ambas calculadas en la misma salida de potencia…Punto de Operación</a:t>
            </a:r>
          </a:p>
          <a:p>
            <a:r>
              <a:rPr lang="es-ES_tradnl" dirty="0"/>
              <a:t>El FEI es una medición relativa de la potencia requerida para un punto de operación dado– relativo al Ventilador de Referencia</a:t>
            </a:r>
            <a:endParaRPr lang="es-ES_tradnl" i="1" dirty="0"/>
          </a:p>
          <a:p>
            <a:endParaRPr lang="es-ES_tradnl" dirty="0"/>
          </a:p>
          <a:p>
            <a:endParaRPr lang="es-ES_tradnl" dirty="0"/>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0F5D4350-D95A-C747-BEA1-EAEE0BF390F5}"/>
                  </a:ext>
                </a:extLst>
              </p:cNvPr>
              <p:cNvSpPr txBox="1">
                <a:spLocks/>
              </p:cNvSpPr>
              <p:nvPr/>
            </p:nvSpPr>
            <p:spPr>
              <a:xfrm>
                <a:off x="1625600" y="2497945"/>
                <a:ext cx="10347863" cy="2182248"/>
              </a:xfrm>
              <a:prstGeom prst="rect">
                <a:avLst/>
              </a:prstGeom>
            </p:spPr>
            <p:txBody>
              <a:bodyPr vert="horz" lIns="68580" tIns="34290" rIns="68580" bIns="3429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1720" indent="0">
                  <a:buNone/>
                </a:pPr>
                <a:endParaRPr lang="en-US" sz="1500" i="1" dirty="0"/>
              </a:p>
              <a:p>
                <a:pPr marL="6172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𝐹𝐸𝐼</m:t>
                      </m:r>
                      <m:r>
                        <a:rPr lang="en-US" i="1">
                          <a:latin typeface="Cambria Math" panose="02040503050406030204" pitchFamily="18" charset="0"/>
                        </a:rPr>
                        <m:t>=</m:t>
                      </m:r>
                      <m:f>
                        <m:fPr>
                          <m:ctrlPr>
                            <a:rPr lang="en-US" b="1" i="1" smtClean="0">
                              <a:solidFill>
                                <a:schemeClr val="tx1"/>
                              </a:solidFill>
                              <a:latin typeface="Cambria Math" panose="02040503050406030204" pitchFamily="18" charset="0"/>
                            </a:rPr>
                          </m:ctrlPr>
                        </m:fPr>
                        <m:num>
                          <m:r>
                            <m:rPr>
                              <m:nor/>
                            </m:rPr>
                            <a:rPr lang="es-ES" b="1">
                              <a:solidFill>
                                <a:schemeClr val="tx1"/>
                              </a:solidFill>
                              <a:latin typeface="Century Gothic" panose="020F0302020204030204"/>
                              <a:cs typeface="Arial" panose="020B0604020202020204" pitchFamily="34" charset="0"/>
                            </a:rPr>
                            <m:t>Potencia</m:t>
                          </m:r>
                          <m:r>
                            <m:rPr>
                              <m:nor/>
                            </m:rPr>
                            <a:rPr lang="es-ES" b="1">
                              <a:solidFill>
                                <a:schemeClr val="tx1"/>
                              </a:solidFill>
                              <a:latin typeface="Century Gothic" panose="020F0302020204030204"/>
                              <a:cs typeface="Arial" panose="020B0604020202020204" pitchFamily="34" charset="0"/>
                            </a:rPr>
                            <m:t> </m:t>
                          </m:r>
                          <m:r>
                            <m:rPr>
                              <m:nor/>
                            </m:rPr>
                            <a:rPr lang="es-ES" b="1">
                              <a:solidFill>
                                <a:schemeClr val="tx1"/>
                              </a:solidFill>
                              <a:latin typeface="Century Gothic" panose="020F0302020204030204"/>
                              <a:cs typeface="Arial" panose="020B0604020202020204" pitchFamily="34" charset="0"/>
                            </a:rPr>
                            <m:t>Electrica</m:t>
                          </m:r>
                          <m:r>
                            <m:rPr>
                              <m:nor/>
                            </m:rPr>
                            <a:rPr lang="es-ES" b="1">
                              <a:solidFill>
                                <a:schemeClr val="tx1"/>
                              </a:solidFill>
                              <a:latin typeface="Century Gothic" panose="020F0302020204030204"/>
                              <a:cs typeface="Arial" panose="020B0604020202020204" pitchFamily="34" charset="0"/>
                            </a:rPr>
                            <m:t> </m:t>
                          </m:r>
                          <m:r>
                            <m:rPr>
                              <m:nor/>
                            </m:rPr>
                            <a:rPr lang="es-ES" b="1">
                              <a:solidFill>
                                <a:schemeClr val="tx1"/>
                              </a:solidFill>
                              <a:latin typeface="Century Gothic" panose="020F0302020204030204"/>
                              <a:cs typeface="Arial" panose="020B0604020202020204" pitchFamily="34" charset="0"/>
                            </a:rPr>
                            <m:t>de</m:t>
                          </m:r>
                          <m:r>
                            <m:rPr>
                              <m:nor/>
                            </m:rPr>
                            <a:rPr lang="es-ES" b="1">
                              <a:solidFill>
                                <a:schemeClr val="tx1"/>
                              </a:solidFill>
                              <a:latin typeface="Century Gothic" panose="020F0302020204030204"/>
                              <a:cs typeface="Arial" panose="020B0604020202020204" pitchFamily="34" charset="0"/>
                            </a:rPr>
                            <m:t> </m:t>
                          </m:r>
                          <m:r>
                            <m:rPr>
                              <m:nor/>
                            </m:rPr>
                            <a:rPr lang="es-ES" b="1">
                              <a:solidFill>
                                <a:schemeClr val="tx1"/>
                              </a:solidFill>
                              <a:latin typeface="Century Gothic" panose="020F0302020204030204"/>
                              <a:cs typeface="Arial" panose="020B0604020202020204" pitchFamily="34" charset="0"/>
                            </a:rPr>
                            <m:t>Entrada</m:t>
                          </m:r>
                          <m:r>
                            <m:rPr>
                              <m:nor/>
                            </m:rPr>
                            <a:rPr lang="es-ES" b="1">
                              <a:solidFill>
                                <a:schemeClr val="tx1"/>
                              </a:solidFill>
                              <a:latin typeface="Century Gothic" panose="020F0302020204030204"/>
                              <a:cs typeface="Arial" panose="020B0604020202020204" pitchFamily="34" charset="0"/>
                            </a:rPr>
                            <m:t> </m:t>
                          </m:r>
                          <m:r>
                            <m:rPr>
                              <m:nor/>
                            </m:rPr>
                            <a:rPr lang="es-ES" b="1">
                              <a:solidFill>
                                <a:schemeClr val="tx1"/>
                              </a:solidFill>
                              <a:latin typeface="Century Gothic" panose="020F0302020204030204"/>
                              <a:cs typeface="Arial" panose="020B0604020202020204" pitchFamily="34" charset="0"/>
                            </a:rPr>
                            <m:t>al</m:t>
                          </m:r>
                          <m:r>
                            <m:rPr>
                              <m:nor/>
                            </m:rPr>
                            <a:rPr lang="es-ES" b="1">
                              <a:solidFill>
                                <a:schemeClr val="tx1"/>
                              </a:solidFill>
                              <a:latin typeface="Century Gothic" panose="020F0302020204030204"/>
                              <a:cs typeface="Arial" panose="020B0604020202020204" pitchFamily="34" charset="0"/>
                            </a:rPr>
                            <m:t> </m:t>
                          </m:r>
                          <m:r>
                            <m:rPr>
                              <m:nor/>
                            </m:rPr>
                            <a:rPr lang="es-ES" b="1">
                              <a:solidFill>
                                <a:schemeClr val="tx1"/>
                              </a:solidFill>
                              <a:latin typeface="Century Gothic" panose="020F0302020204030204"/>
                              <a:cs typeface="Arial" panose="020B0604020202020204" pitchFamily="34" charset="0"/>
                            </a:rPr>
                            <m:t>Ventilador</m:t>
                          </m:r>
                          <m:r>
                            <m:rPr>
                              <m:nor/>
                            </m:rPr>
                            <a:rPr lang="es-ES" b="1">
                              <a:solidFill>
                                <a:schemeClr val="tx1"/>
                              </a:solidFill>
                              <a:latin typeface="Century Gothic" panose="020F0302020204030204"/>
                              <a:cs typeface="Arial" panose="020B0604020202020204" pitchFamily="34" charset="0"/>
                            </a:rPr>
                            <m:t> </m:t>
                          </m:r>
                          <m:r>
                            <m:rPr>
                              <m:nor/>
                            </m:rPr>
                            <a:rPr lang="es-ES" b="1">
                              <a:solidFill>
                                <a:schemeClr val="tx1"/>
                              </a:solidFill>
                              <a:latin typeface="Century Gothic" panose="020F0302020204030204"/>
                              <a:cs typeface="Arial" panose="020B0604020202020204" pitchFamily="34" charset="0"/>
                            </a:rPr>
                            <m:t>de</m:t>
                          </m:r>
                          <m:r>
                            <m:rPr>
                              <m:nor/>
                            </m:rPr>
                            <a:rPr lang="es-ES" b="1">
                              <a:solidFill>
                                <a:schemeClr val="tx1"/>
                              </a:solidFill>
                              <a:latin typeface="Century Gothic" panose="020F0302020204030204"/>
                              <a:cs typeface="Arial" panose="020B0604020202020204" pitchFamily="34" charset="0"/>
                            </a:rPr>
                            <m:t> </m:t>
                          </m:r>
                          <m:r>
                            <m:rPr>
                              <m:nor/>
                            </m:rPr>
                            <a:rPr lang="es-ES" b="1">
                              <a:solidFill>
                                <a:schemeClr val="tx1"/>
                              </a:solidFill>
                              <a:latin typeface="Century Gothic" panose="020F0302020204030204"/>
                              <a:cs typeface="Arial" panose="020B0604020202020204" pitchFamily="34" charset="0"/>
                            </a:rPr>
                            <m:t>Referencia</m:t>
                          </m:r>
                        </m:num>
                        <m:den>
                          <m:r>
                            <m:rPr>
                              <m:nor/>
                            </m:rPr>
                            <a:rPr lang="es-ES" b="1">
                              <a:solidFill>
                                <a:schemeClr val="tx1"/>
                              </a:solidFill>
                              <a:latin typeface="Century Gothic" panose="020F0302020204030204"/>
                              <a:cs typeface="Arial" panose="020B0604020202020204" pitchFamily="34" charset="0"/>
                            </a:rPr>
                            <m:t>Potencia</m:t>
                          </m:r>
                          <m:r>
                            <m:rPr>
                              <m:nor/>
                            </m:rPr>
                            <a:rPr lang="es-ES" b="1">
                              <a:solidFill>
                                <a:schemeClr val="tx1"/>
                              </a:solidFill>
                              <a:latin typeface="Century Gothic" panose="020F0302020204030204"/>
                              <a:cs typeface="Arial" panose="020B0604020202020204" pitchFamily="34" charset="0"/>
                            </a:rPr>
                            <m:t> </m:t>
                          </m:r>
                          <m:r>
                            <m:rPr>
                              <m:nor/>
                            </m:rPr>
                            <a:rPr lang="es-ES" b="1">
                              <a:solidFill>
                                <a:schemeClr val="tx1"/>
                              </a:solidFill>
                              <a:latin typeface="Century Gothic" panose="020F0302020204030204"/>
                              <a:cs typeface="Arial" panose="020B0604020202020204" pitchFamily="34" charset="0"/>
                            </a:rPr>
                            <m:t>Electrica</m:t>
                          </m:r>
                          <m:r>
                            <m:rPr>
                              <m:nor/>
                            </m:rPr>
                            <a:rPr lang="es-ES" b="1">
                              <a:solidFill>
                                <a:schemeClr val="tx1"/>
                              </a:solidFill>
                              <a:latin typeface="Century Gothic" panose="020F0302020204030204"/>
                              <a:cs typeface="Arial" panose="020B0604020202020204" pitchFamily="34" charset="0"/>
                            </a:rPr>
                            <m:t> </m:t>
                          </m:r>
                          <m:r>
                            <m:rPr>
                              <m:nor/>
                            </m:rPr>
                            <a:rPr lang="es-ES" b="1">
                              <a:solidFill>
                                <a:schemeClr val="tx1"/>
                              </a:solidFill>
                              <a:latin typeface="Century Gothic" panose="020F0302020204030204"/>
                              <a:cs typeface="Arial" panose="020B0604020202020204" pitchFamily="34" charset="0"/>
                            </a:rPr>
                            <m:t>de</m:t>
                          </m:r>
                          <m:r>
                            <m:rPr>
                              <m:nor/>
                            </m:rPr>
                            <a:rPr lang="es-ES" b="1">
                              <a:solidFill>
                                <a:schemeClr val="tx1"/>
                              </a:solidFill>
                              <a:latin typeface="Century Gothic" panose="020F0302020204030204"/>
                              <a:cs typeface="Arial" panose="020B0604020202020204" pitchFamily="34" charset="0"/>
                            </a:rPr>
                            <m:t> </m:t>
                          </m:r>
                          <m:r>
                            <m:rPr>
                              <m:nor/>
                            </m:rPr>
                            <a:rPr lang="es-ES" b="1">
                              <a:solidFill>
                                <a:schemeClr val="tx1"/>
                              </a:solidFill>
                              <a:latin typeface="Century Gothic" panose="020F0302020204030204"/>
                              <a:cs typeface="Arial" panose="020B0604020202020204" pitchFamily="34" charset="0"/>
                            </a:rPr>
                            <m:t>Entrada</m:t>
                          </m:r>
                          <m:r>
                            <m:rPr>
                              <m:nor/>
                            </m:rPr>
                            <a:rPr lang="es-ES" b="1">
                              <a:solidFill>
                                <a:schemeClr val="tx1"/>
                              </a:solidFill>
                              <a:latin typeface="Century Gothic" panose="020F0302020204030204"/>
                              <a:cs typeface="Arial" panose="020B0604020202020204" pitchFamily="34" charset="0"/>
                            </a:rPr>
                            <m:t> </m:t>
                          </m:r>
                          <m:r>
                            <m:rPr>
                              <m:nor/>
                            </m:rPr>
                            <a:rPr lang="es-ES" b="1">
                              <a:solidFill>
                                <a:schemeClr val="tx1"/>
                              </a:solidFill>
                              <a:latin typeface="Century Gothic" panose="020F0302020204030204"/>
                              <a:cs typeface="Arial" panose="020B0604020202020204" pitchFamily="34" charset="0"/>
                            </a:rPr>
                            <m:t>al</m:t>
                          </m:r>
                          <m:r>
                            <m:rPr>
                              <m:nor/>
                            </m:rPr>
                            <a:rPr lang="es-ES" b="1">
                              <a:solidFill>
                                <a:schemeClr val="tx1"/>
                              </a:solidFill>
                              <a:latin typeface="Century Gothic" panose="020F0302020204030204"/>
                              <a:cs typeface="Arial" panose="020B0604020202020204" pitchFamily="34" charset="0"/>
                            </a:rPr>
                            <m:t> </m:t>
                          </m:r>
                          <m:r>
                            <m:rPr>
                              <m:nor/>
                            </m:rPr>
                            <a:rPr lang="es-ES" b="1">
                              <a:solidFill>
                                <a:schemeClr val="tx1"/>
                              </a:solidFill>
                              <a:latin typeface="Century Gothic" panose="020F0302020204030204"/>
                              <a:cs typeface="Arial" panose="020B0604020202020204" pitchFamily="34" charset="0"/>
                            </a:rPr>
                            <m:t>Ventilador</m:t>
                          </m:r>
                        </m:den>
                      </m:f>
                    </m:oMath>
                  </m:oMathPara>
                </a14:m>
                <a:endParaRPr lang="en-US" i="1" dirty="0"/>
              </a:p>
              <a:p>
                <a:pPr marL="61720" indent="0">
                  <a:buNone/>
                </a:pPr>
                <a:endParaRPr lang="en-US" i="1" dirty="0"/>
              </a:p>
              <a:p>
                <a:pPr marL="6172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𝐹𝐸𝐼</m:t>
                      </m:r>
                      <m:r>
                        <a:rPr lang="en-US" i="1">
                          <a:latin typeface="Cambria Math" panose="02040503050406030204" pitchFamily="18" charset="0"/>
                        </a:rPr>
                        <m:t>= </m:t>
                      </m:r>
                      <m:f>
                        <m:fPr>
                          <m:ctrlPr>
                            <a:rPr lang="en-US" i="1">
                              <a:latin typeface="Cambria Math" panose="02040503050406030204" pitchFamily="18" charset="0"/>
                            </a:rPr>
                          </m:ctrlPr>
                        </m:fPr>
                        <m:num>
                          <m:r>
                            <a:rPr lang="en-US" i="1">
                              <a:latin typeface="Cambria Math" panose="02040503050406030204" pitchFamily="18" charset="0"/>
                            </a:rPr>
                            <m:t>𝐹𝐸𝑃</m:t>
                          </m:r>
                          <m:r>
                            <a:rPr lang="en-US" i="1" baseline="-25000">
                              <a:latin typeface="Cambria Math" panose="02040503050406030204" pitchFamily="18" charset="0"/>
                            </a:rPr>
                            <m:t>𝑟𝑒𝑓</m:t>
                          </m:r>
                        </m:num>
                        <m:den>
                          <m:r>
                            <a:rPr lang="en-US" i="1">
                              <a:latin typeface="Cambria Math" panose="02040503050406030204" pitchFamily="18" charset="0"/>
                            </a:rPr>
                            <m:t>𝐹𝐸𝑃</m:t>
                          </m:r>
                        </m:den>
                      </m:f>
                    </m:oMath>
                  </m:oMathPara>
                </a14:m>
                <a:endParaRPr lang="en-US" i="1" dirty="0"/>
              </a:p>
              <a:p>
                <a:pPr marL="61720" indent="0">
                  <a:buNone/>
                </a:pPr>
                <a:endParaRPr lang="en-US" sz="1500" i="1" dirty="0"/>
              </a:p>
            </p:txBody>
          </p:sp>
        </mc:Choice>
        <mc:Fallback xmlns="">
          <p:sp>
            <p:nvSpPr>
              <p:cNvPr id="5" name="Content Placeholder 2">
                <a:extLst>
                  <a:ext uri="{FF2B5EF4-FFF2-40B4-BE49-F238E27FC236}">
                    <a16:creationId xmlns:a16="http://schemas.microsoft.com/office/drawing/2014/main" id="{0F5D4350-D95A-C747-BEA1-EAEE0BF390F5}"/>
                  </a:ext>
                </a:extLst>
              </p:cNvPr>
              <p:cNvSpPr txBox="1">
                <a:spLocks noRot="1" noChangeAspect="1" noMove="1" noResize="1" noEditPoints="1" noAdjustHandles="1" noChangeArrowheads="1" noChangeShapeType="1" noTextEdit="1"/>
              </p:cNvSpPr>
              <p:nvPr/>
            </p:nvSpPr>
            <p:spPr>
              <a:xfrm>
                <a:off x="1625600" y="2497945"/>
                <a:ext cx="10347863" cy="2182248"/>
              </a:xfrm>
              <a:prstGeom prst="rect">
                <a:avLst/>
              </a:prstGeom>
              <a:blipFill>
                <a:blip r:embed="rId3"/>
                <a:stretch>
                  <a:fillRect/>
                </a:stretch>
              </a:blipFill>
            </p:spPr>
            <p:txBody>
              <a:bodyPr/>
              <a:lstStyle/>
              <a:p>
                <a:r>
                  <a:rPr lang="es-ES_tradnl">
                    <a:noFill/>
                  </a:rPr>
                  <a:t> </a:t>
                </a:r>
              </a:p>
            </p:txBody>
          </p:sp>
        </mc:Fallback>
      </mc:AlternateContent>
    </p:spTree>
    <p:extLst>
      <p:ext uri="{BB962C8B-B14F-4D97-AF65-F5344CB8AC3E}">
        <p14:creationId xmlns:p14="http://schemas.microsoft.com/office/powerpoint/2010/main" val="191204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8" end="8"/>
                                            </p:txEl>
                                          </p:spTgt>
                                        </p:tgtEl>
                                        <p:attrNameLst>
                                          <p:attrName>style.visibility</p:attrName>
                                        </p:attrNameLst>
                                      </p:cBhvr>
                                      <p:to>
                                        <p:strVal val="visible"/>
                                      </p:to>
                                    </p:set>
                                    <p:animEffect transition="in" filter="fade">
                                      <p:cBhvr>
                                        <p:cTn id="12" dur="500"/>
                                        <p:tgtEl>
                                          <p:spTgt spid="4">
                                            <p:txEl>
                                              <p:pRg st="8" end="8"/>
                                            </p:txEl>
                                          </p:spTgt>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EB341-7765-964C-A3FB-801EB1B4DE24}"/>
              </a:ext>
            </a:extLst>
          </p:cNvPr>
          <p:cNvSpPr>
            <a:spLocks noGrp="1"/>
          </p:cNvSpPr>
          <p:nvPr>
            <p:ph type="title"/>
          </p:nvPr>
        </p:nvSpPr>
        <p:spPr/>
        <p:txBody>
          <a:bodyPr>
            <a:normAutofit/>
          </a:bodyPr>
          <a:lstStyle/>
          <a:p>
            <a:r>
              <a:rPr lang="es-ES_tradnl" dirty="0"/>
              <a:t>Ventilador de Referencia</a:t>
            </a:r>
          </a:p>
        </p:txBody>
      </p:sp>
      <p:sp>
        <p:nvSpPr>
          <p:cNvPr id="3" name="Content Placeholder 2">
            <a:extLst>
              <a:ext uri="{FF2B5EF4-FFF2-40B4-BE49-F238E27FC236}">
                <a16:creationId xmlns:a16="http://schemas.microsoft.com/office/drawing/2014/main" id="{0321BEE1-ECCB-1F4F-83DA-DFF3415E2259}"/>
              </a:ext>
            </a:extLst>
          </p:cNvPr>
          <p:cNvSpPr>
            <a:spLocks noGrp="1"/>
          </p:cNvSpPr>
          <p:nvPr>
            <p:ph idx="1"/>
          </p:nvPr>
        </p:nvSpPr>
        <p:spPr>
          <a:xfrm>
            <a:off x="1035169" y="1802471"/>
            <a:ext cx="10938294" cy="4089371"/>
          </a:xfrm>
        </p:spPr>
        <p:txBody>
          <a:bodyPr>
            <a:normAutofit/>
          </a:bodyPr>
          <a:lstStyle/>
          <a:p>
            <a:r>
              <a:rPr lang="es-ES_tradnl" sz="2200" dirty="0"/>
              <a:t>Considere que el Ventilador de Referencia como “Un Ventilador Razonablemente Eficiente”…</a:t>
            </a:r>
          </a:p>
          <a:p>
            <a:pPr lvl="1"/>
            <a:r>
              <a:rPr lang="es-ES_tradnl" sz="2200" dirty="0"/>
              <a:t>Establecido por la </a:t>
            </a:r>
            <a:r>
              <a:rPr lang="es-ES_tradnl" sz="2200" dirty="0" err="1"/>
              <a:t>DOE</a:t>
            </a:r>
            <a:r>
              <a:rPr lang="es-ES_tradnl" sz="2200" dirty="0"/>
              <a:t> (Departamento de Energía) y la industria de ventiladores</a:t>
            </a:r>
          </a:p>
          <a:p>
            <a:pPr lvl="1"/>
            <a:r>
              <a:rPr lang="es-ES_tradnl" sz="2200" dirty="0"/>
              <a:t>Documentado posteriormente en AMCA 208</a:t>
            </a:r>
          </a:p>
          <a:p>
            <a:r>
              <a:rPr lang="es-ES_tradnl" sz="2200" dirty="0"/>
              <a:t>Función empírica de la eficiencia del ventilador vs. Flujo de aire y presión:</a:t>
            </a:r>
          </a:p>
          <a:p>
            <a:pPr lvl="1"/>
            <a:endParaRPr lang="es-ES_tradnl" sz="2200" dirty="0"/>
          </a:p>
        </p:txBody>
      </p:sp>
      <p:grpSp>
        <p:nvGrpSpPr>
          <p:cNvPr id="9" name="Group 8">
            <a:extLst>
              <a:ext uri="{FF2B5EF4-FFF2-40B4-BE49-F238E27FC236}">
                <a16:creationId xmlns:a16="http://schemas.microsoft.com/office/drawing/2014/main" id="{A560C9A7-C9D7-4C20-B8D6-B885CC59E144}"/>
              </a:ext>
            </a:extLst>
          </p:cNvPr>
          <p:cNvGrpSpPr>
            <a:grpSpLocks noChangeAspect="1"/>
          </p:cNvGrpSpPr>
          <p:nvPr/>
        </p:nvGrpSpPr>
        <p:grpSpPr>
          <a:xfrm>
            <a:off x="5633624" y="3879563"/>
            <a:ext cx="5105866" cy="2848636"/>
            <a:chOff x="2112541" y="4057325"/>
            <a:chExt cx="4619884" cy="2577500"/>
          </a:xfrm>
        </p:grpSpPr>
        <p:pic>
          <p:nvPicPr>
            <p:cNvPr id="4" name="Picture 3">
              <a:extLst>
                <a:ext uri="{FF2B5EF4-FFF2-40B4-BE49-F238E27FC236}">
                  <a16:creationId xmlns:a16="http://schemas.microsoft.com/office/drawing/2014/main" id="{FB2DE3A7-03C0-4CB9-B8A8-B6F83DC14E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787" t="13499" r="14678" b="16001"/>
            <a:stretch/>
          </p:blipFill>
          <p:spPr bwMode="auto">
            <a:xfrm>
              <a:off x="2411575" y="4057325"/>
              <a:ext cx="4320850" cy="2299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own Arrow 4">
              <a:extLst>
                <a:ext uri="{FF2B5EF4-FFF2-40B4-BE49-F238E27FC236}">
                  <a16:creationId xmlns:a16="http://schemas.microsoft.com/office/drawing/2014/main" id="{CC5DBFE7-8AC8-452D-9B9C-F6FCFCA9C554}"/>
                </a:ext>
              </a:extLst>
            </p:cNvPr>
            <p:cNvSpPr/>
            <p:nvPr/>
          </p:nvSpPr>
          <p:spPr>
            <a:xfrm rot="13992287">
              <a:off x="3823232" y="3878905"/>
              <a:ext cx="541674" cy="2388568"/>
            </a:xfrm>
            <a:prstGeom prst="downArrow">
              <a:avLst/>
            </a:prstGeom>
            <a:gradFill>
              <a:gsLst>
                <a:gs pos="0">
                  <a:schemeClr val="accent3">
                    <a:tint val="50000"/>
                    <a:satMod val="300000"/>
                    <a:alpha val="50000"/>
                  </a:schemeClr>
                </a:gs>
                <a:gs pos="35000">
                  <a:schemeClr val="accent3">
                    <a:tint val="37000"/>
                    <a:satMod val="300000"/>
                  </a:schemeClr>
                </a:gs>
                <a:gs pos="100000">
                  <a:schemeClr val="accent3">
                    <a:tint val="15000"/>
                    <a:satMod val="350000"/>
                    <a:alpha val="50000"/>
                  </a:schemeClr>
                </a:gs>
              </a:gsLst>
            </a:gra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6" name="TextBox 5">
              <a:extLst>
                <a:ext uri="{FF2B5EF4-FFF2-40B4-BE49-F238E27FC236}">
                  <a16:creationId xmlns:a16="http://schemas.microsoft.com/office/drawing/2014/main" id="{697EB24F-60A8-413D-837A-86E3660D8A24}"/>
                </a:ext>
              </a:extLst>
            </p:cNvPr>
            <p:cNvSpPr txBox="1"/>
            <p:nvPr/>
          </p:nvSpPr>
          <p:spPr>
            <a:xfrm>
              <a:off x="3895530" y="6356343"/>
              <a:ext cx="1352939" cy="278482"/>
            </a:xfrm>
            <a:prstGeom prst="rect">
              <a:avLst/>
            </a:prstGeom>
            <a:noFill/>
          </p:spPr>
          <p:txBody>
            <a:bodyPr wrap="square" rtlCol="0">
              <a:spAutoFit/>
            </a:bodyPr>
            <a:lstStyle/>
            <a:p>
              <a:pPr algn="ctr"/>
              <a:r>
                <a:rPr lang="en-US" sz="1400" dirty="0"/>
                <a:t>Airflow</a:t>
              </a:r>
            </a:p>
          </p:txBody>
        </p:sp>
        <p:sp>
          <p:nvSpPr>
            <p:cNvPr id="7" name="TextBox 6">
              <a:extLst>
                <a:ext uri="{FF2B5EF4-FFF2-40B4-BE49-F238E27FC236}">
                  <a16:creationId xmlns:a16="http://schemas.microsoft.com/office/drawing/2014/main" id="{D1D989AB-6DA5-4B0F-BDDE-56ED43EDC2BA}"/>
                </a:ext>
              </a:extLst>
            </p:cNvPr>
            <p:cNvSpPr txBox="1"/>
            <p:nvPr/>
          </p:nvSpPr>
          <p:spPr>
            <a:xfrm rot="16200000">
              <a:off x="1575312" y="5086479"/>
              <a:ext cx="1352939" cy="278482"/>
            </a:xfrm>
            <a:prstGeom prst="rect">
              <a:avLst/>
            </a:prstGeom>
            <a:noFill/>
          </p:spPr>
          <p:txBody>
            <a:bodyPr wrap="square" rtlCol="0">
              <a:spAutoFit/>
            </a:bodyPr>
            <a:lstStyle/>
            <a:p>
              <a:pPr algn="ctr"/>
              <a:r>
                <a:rPr lang="en-US" sz="1400" dirty="0"/>
                <a:t>Pressure</a:t>
              </a:r>
            </a:p>
          </p:txBody>
        </p:sp>
        <p:sp>
          <p:nvSpPr>
            <p:cNvPr id="8" name="TextBox 7">
              <a:extLst>
                <a:ext uri="{FF2B5EF4-FFF2-40B4-BE49-F238E27FC236}">
                  <a16:creationId xmlns:a16="http://schemas.microsoft.com/office/drawing/2014/main" id="{1D82D90C-0AE2-46E0-9743-DB4EDCF539D3}"/>
                </a:ext>
              </a:extLst>
            </p:cNvPr>
            <p:cNvSpPr txBox="1"/>
            <p:nvPr/>
          </p:nvSpPr>
          <p:spPr>
            <a:xfrm>
              <a:off x="4824925" y="4236737"/>
              <a:ext cx="1352939" cy="473419"/>
            </a:xfrm>
            <a:prstGeom prst="rect">
              <a:avLst/>
            </a:prstGeom>
            <a:noFill/>
          </p:spPr>
          <p:txBody>
            <a:bodyPr wrap="square" rtlCol="0">
              <a:spAutoFit/>
            </a:bodyPr>
            <a:lstStyle/>
            <a:p>
              <a:pPr algn="ctr"/>
              <a:r>
                <a:rPr lang="en-US" sz="1400" dirty="0"/>
                <a:t>Increasing</a:t>
              </a:r>
            </a:p>
            <a:p>
              <a:pPr algn="ctr"/>
              <a:r>
                <a:rPr lang="en-US" sz="1400" dirty="0"/>
                <a:t>Efficiency</a:t>
              </a:r>
            </a:p>
          </p:txBody>
        </p:sp>
      </p:grpSp>
      <p:sp>
        <p:nvSpPr>
          <p:cNvPr id="11" name="TextBox 10">
            <a:extLst>
              <a:ext uri="{FF2B5EF4-FFF2-40B4-BE49-F238E27FC236}">
                <a16:creationId xmlns:a16="http://schemas.microsoft.com/office/drawing/2014/main" id="{B47B00CB-D010-4F03-A7FF-6F0A0E8DE45B}"/>
              </a:ext>
            </a:extLst>
          </p:cNvPr>
          <p:cNvSpPr txBox="1"/>
          <p:nvPr/>
        </p:nvSpPr>
        <p:spPr>
          <a:xfrm>
            <a:off x="1934824" y="3772845"/>
            <a:ext cx="3278444" cy="2800767"/>
          </a:xfrm>
          <a:prstGeom prst="rect">
            <a:avLst/>
          </a:prstGeom>
          <a:noFill/>
        </p:spPr>
        <p:txBody>
          <a:bodyPr wrap="square" rtlCol="0">
            <a:spAutoFit/>
          </a:bodyPr>
          <a:lstStyle/>
          <a:p>
            <a:r>
              <a:rPr lang="es-ES_tradnl" sz="2200" dirty="0"/>
              <a:t>1. Es independiente de:</a:t>
            </a:r>
          </a:p>
          <a:p>
            <a:pPr marL="568325" indent="-342900">
              <a:buFont typeface="Arial" panose="020B0604020202020204" pitchFamily="34" charset="0"/>
              <a:buChar char="•"/>
            </a:pPr>
            <a:r>
              <a:rPr lang="es-ES_tradnl" sz="2200" dirty="0"/>
              <a:t>Tipo de ventilador</a:t>
            </a:r>
          </a:p>
          <a:p>
            <a:pPr marL="568325" indent="-342900">
              <a:buFont typeface="Arial" panose="020B0604020202020204" pitchFamily="34" charset="0"/>
              <a:buChar char="•"/>
            </a:pPr>
            <a:r>
              <a:rPr lang="es-ES_tradnl" sz="2200" dirty="0"/>
              <a:t>Tamaño de ventilador</a:t>
            </a:r>
          </a:p>
          <a:p>
            <a:pPr marL="568325" indent="-342900">
              <a:buFont typeface="Arial" panose="020B0604020202020204" pitchFamily="34" charset="0"/>
              <a:buChar char="•"/>
            </a:pPr>
            <a:r>
              <a:rPr lang="es-ES_tradnl" sz="2200" dirty="0"/>
              <a:t>Tipo de motor</a:t>
            </a:r>
          </a:p>
          <a:p>
            <a:pPr marL="568325" indent="-342900">
              <a:buFont typeface="Arial" panose="020B0604020202020204" pitchFamily="34" charset="0"/>
              <a:buChar char="•"/>
            </a:pPr>
            <a:r>
              <a:rPr lang="es-ES_tradnl" sz="2200" dirty="0"/>
              <a:t>Transmisión directa o poleas y bandas</a:t>
            </a:r>
          </a:p>
          <a:p>
            <a:pPr marL="342900" indent="-342900">
              <a:buFont typeface="Arial" panose="020B0604020202020204" pitchFamily="34" charset="0"/>
              <a:buChar char="•"/>
            </a:pPr>
            <a:endParaRPr lang="es-ES_tradnl" sz="2200" dirty="0"/>
          </a:p>
          <a:p>
            <a:r>
              <a:rPr lang="es-ES_tradnl" sz="2200" dirty="0"/>
              <a:t>2. Fijado en el tiempo</a:t>
            </a:r>
          </a:p>
        </p:txBody>
      </p:sp>
      <p:sp>
        <p:nvSpPr>
          <p:cNvPr id="10" name="CuadroTexto 9">
            <a:extLst>
              <a:ext uri="{FF2B5EF4-FFF2-40B4-BE49-F238E27FC236}">
                <a16:creationId xmlns:a16="http://schemas.microsoft.com/office/drawing/2014/main" id="{6798E42E-AF6C-0A4F-B179-FAF235F5602E}"/>
              </a:ext>
            </a:extLst>
          </p:cNvPr>
          <p:cNvSpPr txBox="1"/>
          <p:nvPr/>
        </p:nvSpPr>
        <p:spPr>
          <a:xfrm rot="16200000">
            <a:off x="5315653" y="4986198"/>
            <a:ext cx="882165" cy="369332"/>
          </a:xfrm>
          <a:prstGeom prst="rect">
            <a:avLst/>
          </a:prstGeom>
          <a:solidFill>
            <a:schemeClr val="bg1"/>
          </a:solidFill>
        </p:spPr>
        <p:txBody>
          <a:bodyPr wrap="none" rtlCol="0">
            <a:spAutoFit/>
          </a:bodyPr>
          <a:lstStyle/>
          <a:p>
            <a:r>
              <a:rPr lang="es-ES_tradnl" dirty="0"/>
              <a:t>Presión</a:t>
            </a:r>
          </a:p>
        </p:txBody>
      </p:sp>
      <p:sp>
        <p:nvSpPr>
          <p:cNvPr id="12" name="CuadroTexto 11">
            <a:extLst>
              <a:ext uri="{FF2B5EF4-FFF2-40B4-BE49-F238E27FC236}">
                <a16:creationId xmlns:a16="http://schemas.microsoft.com/office/drawing/2014/main" id="{9CAB015E-493A-4649-945C-0C1310E52945}"/>
              </a:ext>
            </a:extLst>
          </p:cNvPr>
          <p:cNvSpPr txBox="1"/>
          <p:nvPr/>
        </p:nvSpPr>
        <p:spPr>
          <a:xfrm>
            <a:off x="7696780" y="6434042"/>
            <a:ext cx="1363065" cy="369332"/>
          </a:xfrm>
          <a:prstGeom prst="rect">
            <a:avLst/>
          </a:prstGeom>
          <a:solidFill>
            <a:schemeClr val="bg1"/>
          </a:solidFill>
        </p:spPr>
        <p:txBody>
          <a:bodyPr wrap="none" rtlCol="0">
            <a:spAutoFit/>
          </a:bodyPr>
          <a:lstStyle/>
          <a:p>
            <a:r>
              <a:rPr lang="es-ES_tradnl" dirty="0"/>
              <a:t>Flujo de Aire</a:t>
            </a:r>
          </a:p>
        </p:txBody>
      </p:sp>
      <p:sp>
        <p:nvSpPr>
          <p:cNvPr id="13" name="CuadroTexto 12">
            <a:extLst>
              <a:ext uri="{FF2B5EF4-FFF2-40B4-BE49-F238E27FC236}">
                <a16:creationId xmlns:a16="http://schemas.microsoft.com/office/drawing/2014/main" id="{33E6B204-4C7A-FD4D-B6FE-AC15C2CECADF}"/>
              </a:ext>
            </a:extLst>
          </p:cNvPr>
          <p:cNvSpPr txBox="1"/>
          <p:nvPr/>
        </p:nvSpPr>
        <p:spPr>
          <a:xfrm>
            <a:off x="8934447" y="4083450"/>
            <a:ext cx="1560684" cy="646331"/>
          </a:xfrm>
          <a:prstGeom prst="rect">
            <a:avLst/>
          </a:prstGeom>
          <a:solidFill>
            <a:schemeClr val="bg1"/>
          </a:solidFill>
        </p:spPr>
        <p:txBody>
          <a:bodyPr wrap="none" rtlCol="0">
            <a:spAutoFit/>
          </a:bodyPr>
          <a:lstStyle/>
          <a:p>
            <a:r>
              <a:rPr lang="es-ES_tradnl" dirty="0"/>
              <a:t>Incremento de</a:t>
            </a:r>
          </a:p>
          <a:p>
            <a:r>
              <a:rPr lang="es-ES_tradnl" dirty="0"/>
              <a:t>Eficiencia</a:t>
            </a:r>
          </a:p>
        </p:txBody>
      </p:sp>
    </p:spTree>
    <p:extLst>
      <p:ext uri="{BB962C8B-B14F-4D97-AF65-F5344CB8AC3E}">
        <p14:creationId xmlns:p14="http://schemas.microsoft.com/office/powerpoint/2010/main" val="63013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88AAD-EACC-9E4D-B138-E3D3E3B7185D}"/>
              </a:ext>
            </a:extLst>
          </p:cNvPr>
          <p:cNvSpPr>
            <a:spLocks noGrp="1"/>
          </p:cNvSpPr>
          <p:nvPr>
            <p:ph type="title"/>
          </p:nvPr>
        </p:nvSpPr>
        <p:spPr/>
        <p:txBody>
          <a:bodyPr>
            <a:normAutofit/>
          </a:bodyPr>
          <a:lstStyle/>
          <a:p>
            <a:r>
              <a:rPr lang="es-ES_tradnl" dirty="0"/>
              <a:t>Selección del Ventilador</a:t>
            </a:r>
          </a:p>
        </p:txBody>
      </p:sp>
      <p:sp>
        <p:nvSpPr>
          <p:cNvPr id="3" name="Content Placeholder 2">
            <a:extLst>
              <a:ext uri="{FF2B5EF4-FFF2-40B4-BE49-F238E27FC236}">
                <a16:creationId xmlns:a16="http://schemas.microsoft.com/office/drawing/2014/main" id="{5156F76A-CD66-0B43-920D-8C9A2BB7DB8A}"/>
              </a:ext>
            </a:extLst>
          </p:cNvPr>
          <p:cNvSpPr>
            <a:spLocks noGrp="1"/>
          </p:cNvSpPr>
          <p:nvPr>
            <p:ph idx="1"/>
          </p:nvPr>
        </p:nvSpPr>
        <p:spPr/>
        <p:txBody>
          <a:bodyPr>
            <a:normAutofit lnSpcReduction="10000"/>
          </a:bodyPr>
          <a:lstStyle/>
          <a:p>
            <a:r>
              <a:rPr lang="es-ES_tradnl" dirty="0"/>
              <a:t>La eficiencia de un ventilador es altamente dependiente del lugar en que se encuentre su punto de operación en la curva del ventilador.</a:t>
            </a:r>
          </a:p>
          <a:p>
            <a:r>
              <a:rPr lang="es-ES_tradnl" dirty="0"/>
              <a:t>Los ventiladores son normalmente seleccionados para dar un flujo de aire en un punto de operación determinado.</a:t>
            </a:r>
          </a:p>
          <a:p>
            <a:pPr lvl="1"/>
            <a:r>
              <a:rPr lang="es-ES_tradnl" dirty="0"/>
              <a:t>Flujo de Aire</a:t>
            </a:r>
          </a:p>
          <a:p>
            <a:pPr lvl="1"/>
            <a:r>
              <a:rPr lang="es-ES_tradnl" dirty="0"/>
              <a:t>Presión</a:t>
            </a:r>
          </a:p>
          <a:p>
            <a:pPr lvl="1"/>
            <a:r>
              <a:rPr lang="es-ES_tradnl" dirty="0"/>
              <a:t>Densidad del aire (nivel del mar vs. gran altura)</a:t>
            </a:r>
          </a:p>
          <a:p>
            <a:r>
              <a:rPr lang="es-ES_tradnl" dirty="0"/>
              <a:t>Resulta que, es necesario pedir ayuda para seleccionar un ventilador.</a:t>
            </a:r>
          </a:p>
        </p:txBody>
      </p:sp>
    </p:spTree>
    <p:extLst>
      <p:ext uri="{BB962C8B-B14F-4D97-AF65-F5344CB8AC3E}">
        <p14:creationId xmlns:p14="http://schemas.microsoft.com/office/powerpoint/2010/main" val="1380399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B5BDE-8C59-4C0B-AB82-995C4EEA680B}"/>
              </a:ext>
            </a:extLst>
          </p:cNvPr>
          <p:cNvSpPr>
            <a:spLocks noGrp="1"/>
          </p:cNvSpPr>
          <p:nvPr>
            <p:ph type="title"/>
          </p:nvPr>
        </p:nvSpPr>
        <p:spPr/>
        <p:txBody>
          <a:bodyPr>
            <a:normAutofit fontScale="90000"/>
          </a:bodyPr>
          <a:lstStyle/>
          <a:p>
            <a:r>
              <a:rPr lang="es-ES_tradnl" dirty="0"/>
              <a:t>Ventilador Cuadrado en Línea – Tamaño 30</a:t>
            </a:r>
            <a:br>
              <a:rPr lang="es-ES_tradnl" dirty="0"/>
            </a:br>
            <a:r>
              <a:rPr lang="es-ES_tradnl" dirty="0"/>
              <a:t>Se obtienen 295 Selecciones de Ventiladores</a:t>
            </a:r>
          </a:p>
        </p:txBody>
      </p:sp>
      <p:pic>
        <p:nvPicPr>
          <p:cNvPr id="4" name="Content Placeholder 3">
            <a:extLst>
              <a:ext uri="{FF2B5EF4-FFF2-40B4-BE49-F238E27FC236}">
                <a16:creationId xmlns:a16="http://schemas.microsoft.com/office/drawing/2014/main" id="{E4EF6A37-BC04-45DD-9FB1-FA03084DAA34}"/>
              </a:ext>
            </a:extLst>
          </p:cNvPr>
          <p:cNvPicPr>
            <a:picLocks noGrp="1" noChangeAspect="1"/>
          </p:cNvPicPr>
          <p:nvPr>
            <p:ph idx="1"/>
          </p:nvPr>
        </p:nvPicPr>
        <p:blipFill>
          <a:blip r:embed="rId2"/>
          <a:stretch>
            <a:fillRect/>
          </a:stretch>
        </p:blipFill>
        <p:spPr>
          <a:xfrm>
            <a:off x="2390303" y="2043187"/>
            <a:ext cx="7411394" cy="4656716"/>
          </a:xfrm>
          <a:prstGeom prst="rect">
            <a:avLst/>
          </a:prstGeom>
        </p:spPr>
      </p:pic>
      <p:sp>
        <p:nvSpPr>
          <p:cNvPr id="3" name="CuadroTexto 2">
            <a:extLst>
              <a:ext uri="{FF2B5EF4-FFF2-40B4-BE49-F238E27FC236}">
                <a16:creationId xmlns:a16="http://schemas.microsoft.com/office/drawing/2014/main" id="{C2EC10FA-2873-1049-93D0-2DA29FC456B4}"/>
              </a:ext>
            </a:extLst>
          </p:cNvPr>
          <p:cNvSpPr txBox="1"/>
          <p:nvPr/>
        </p:nvSpPr>
        <p:spPr>
          <a:xfrm rot="16200000">
            <a:off x="1672735" y="4030582"/>
            <a:ext cx="1804468" cy="369332"/>
          </a:xfrm>
          <a:prstGeom prst="rect">
            <a:avLst/>
          </a:prstGeom>
          <a:solidFill>
            <a:schemeClr val="bg1"/>
          </a:solidFill>
        </p:spPr>
        <p:txBody>
          <a:bodyPr wrap="none" rtlCol="0">
            <a:spAutoFit/>
          </a:bodyPr>
          <a:lstStyle/>
          <a:p>
            <a:r>
              <a:rPr lang="es-ES_tradnl" dirty="0">
                <a:solidFill>
                  <a:srgbClr val="000000"/>
                </a:solidFill>
              </a:rPr>
              <a:t>Presión Total (</a:t>
            </a:r>
            <a:r>
              <a:rPr lang="es-ES_tradnl" dirty="0" err="1">
                <a:solidFill>
                  <a:srgbClr val="000000"/>
                </a:solidFill>
              </a:rPr>
              <a:t>Pa</a:t>
            </a:r>
            <a:r>
              <a:rPr lang="es-ES_tradnl" dirty="0">
                <a:solidFill>
                  <a:srgbClr val="000000"/>
                </a:solidFill>
              </a:rPr>
              <a:t>)</a:t>
            </a:r>
          </a:p>
        </p:txBody>
      </p:sp>
      <p:sp>
        <p:nvSpPr>
          <p:cNvPr id="5" name="CuadroTexto 4">
            <a:extLst>
              <a:ext uri="{FF2B5EF4-FFF2-40B4-BE49-F238E27FC236}">
                <a16:creationId xmlns:a16="http://schemas.microsoft.com/office/drawing/2014/main" id="{65222EE2-DB27-094B-A935-39D2393461E0}"/>
              </a:ext>
            </a:extLst>
          </p:cNvPr>
          <p:cNvSpPr txBox="1"/>
          <p:nvPr/>
        </p:nvSpPr>
        <p:spPr>
          <a:xfrm>
            <a:off x="5849966" y="6250172"/>
            <a:ext cx="2033505" cy="369332"/>
          </a:xfrm>
          <a:prstGeom prst="rect">
            <a:avLst/>
          </a:prstGeom>
          <a:solidFill>
            <a:schemeClr val="bg1"/>
          </a:solidFill>
        </p:spPr>
        <p:txBody>
          <a:bodyPr wrap="none" rtlCol="0">
            <a:spAutoFit/>
          </a:bodyPr>
          <a:lstStyle/>
          <a:p>
            <a:r>
              <a:rPr lang="es-ES_tradnl" dirty="0">
                <a:solidFill>
                  <a:srgbClr val="000000"/>
                </a:solidFill>
              </a:rPr>
              <a:t>Flujo de Aire (m</a:t>
            </a:r>
            <a:r>
              <a:rPr lang="es-ES_tradnl" baseline="30000" dirty="0">
                <a:solidFill>
                  <a:srgbClr val="000000"/>
                </a:solidFill>
              </a:rPr>
              <a:t>3</a:t>
            </a:r>
            <a:r>
              <a:rPr lang="es-ES_tradnl" dirty="0">
                <a:solidFill>
                  <a:srgbClr val="000000"/>
                </a:solidFill>
              </a:rPr>
              <a:t>/s)</a:t>
            </a:r>
          </a:p>
        </p:txBody>
      </p:sp>
    </p:spTree>
    <p:extLst>
      <p:ext uri="{BB962C8B-B14F-4D97-AF65-F5344CB8AC3E}">
        <p14:creationId xmlns:p14="http://schemas.microsoft.com/office/powerpoint/2010/main" val="478147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_tradnl"/>
              <a:t>FEI ≥ 1.00 Define el Rango de Cumplimiento de la Selección</a:t>
            </a:r>
          </a:p>
        </p:txBody>
      </p:sp>
      <p:pic>
        <p:nvPicPr>
          <p:cNvPr id="9" name="Picture 8" descr="A close up of a device&#10;&#10;Description automatically generated">
            <a:extLst>
              <a:ext uri="{FF2B5EF4-FFF2-40B4-BE49-F238E27FC236}">
                <a16:creationId xmlns:a16="http://schemas.microsoft.com/office/drawing/2014/main" id="{825A28E2-50FC-0E44-B8B5-7BEFED83C5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2106" y="1908213"/>
            <a:ext cx="8729202" cy="4590561"/>
          </a:xfrm>
          <a:prstGeom prst="rect">
            <a:avLst/>
          </a:prstGeom>
        </p:spPr>
      </p:pic>
      <p:sp>
        <p:nvSpPr>
          <p:cNvPr id="4" name="CuadroTexto 3">
            <a:extLst>
              <a:ext uri="{FF2B5EF4-FFF2-40B4-BE49-F238E27FC236}">
                <a16:creationId xmlns:a16="http://schemas.microsoft.com/office/drawing/2014/main" id="{D55FDD0D-A5DA-9749-9AF4-55EEB1F40EE8}"/>
              </a:ext>
            </a:extLst>
          </p:cNvPr>
          <p:cNvSpPr txBox="1"/>
          <p:nvPr/>
        </p:nvSpPr>
        <p:spPr>
          <a:xfrm rot="16200000">
            <a:off x="1836288" y="3999272"/>
            <a:ext cx="936000" cy="360000"/>
          </a:xfrm>
          <a:prstGeom prst="rect">
            <a:avLst/>
          </a:prstGeom>
          <a:solidFill>
            <a:schemeClr val="bg1"/>
          </a:solidFill>
        </p:spPr>
        <p:txBody>
          <a:bodyPr wrap="none" rtlCol="0">
            <a:spAutoFit/>
          </a:bodyPr>
          <a:lstStyle/>
          <a:p>
            <a:r>
              <a:rPr lang="es-ES_tradnl" dirty="0">
                <a:solidFill>
                  <a:srgbClr val="000000"/>
                </a:solidFill>
              </a:rPr>
              <a:t>Presión</a:t>
            </a:r>
          </a:p>
        </p:txBody>
      </p:sp>
      <p:sp>
        <p:nvSpPr>
          <p:cNvPr id="5" name="CuadroTexto 4">
            <a:extLst>
              <a:ext uri="{FF2B5EF4-FFF2-40B4-BE49-F238E27FC236}">
                <a16:creationId xmlns:a16="http://schemas.microsoft.com/office/drawing/2014/main" id="{8755261E-8AB3-0445-A163-2D8F4927071A}"/>
              </a:ext>
            </a:extLst>
          </p:cNvPr>
          <p:cNvSpPr txBox="1"/>
          <p:nvPr/>
        </p:nvSpPr>
        <p:spPr>
          <a:xfrm>
            <a:off x="5044065" y="6021467"/>
            <a:ext cx="1415965" cy="369332"/>
          </a:xfrm>
          <a:prstGeom prst="rect">
            <a:avLst/>
          </a:prstGeom>
          <a:solidFill>
            <a:schemeClr val="bg1"/>
          </a:solidFill>
        </p:spPr>
        <p:txBody>
          <a:bodyPr wrap="none" rtlCol="0">
            <a:spAutoFit/>
          </a:bodyPr>
          <a:lstStyle/>
          <a:p>
            <a:r>
              <a:rPr lang="es-ES_tradnl" dirty="0">
                <a:solidFill>
                  <a:srgbClr val="000000"/>
                </a:solidFill>
              </a:rPr>
              <a:t>Flujo de Aire</a:t>
            </a:r>
          </a:p>
        </p:txBody>
      </p:sp>
      <p:sp>
        <p:nvSpPr>
          <p:cNvPr id="3" name="CuadroTexto 2">
            <a:extLst>
              <a:ext uri="{FF2B5EF4-FFF2-40B4-BE49-F238E27FC236}">
                <a16:creationId xmlns:a16="http://schemas.microsoft.com/office/drawing/2014/main" id="{597F4F8D-FAA2-F34F-9929-33A422AF21B9}"/>
              </a:ext>
            </a:extLst>
          </p:cNvPr>
          <p:cNvSpPr txBox="1"/>
          <p:nvPr/>
        </p:nvSpPr>
        <p:spPr>
          <a:xfrm rot="16200000">
            <a:off x="8746371" y="3929777"/>
            <a:ext cx="3620543" cy="369332"/>
          </a:xfrm>
          <a:prstGeom prst="rect">
            <a:avLst/>
          </a:prstGeom>
          <a:solidFill>
            <a:schemeClr val="bg1"/>
          </a:solidFill>
        </p:spPr>
        <p:txBody>
          <a:bodyPr wrap="none" rtlCol="0">
            <a:spAutoFit/>
          </a:bodyPr>
          <a:lstStyle/>
          <a:p>
            <a:r>
              <a:rPr lang="es-ES_tradnl" dirty="0">
                <a:solidFill>
                  <a:schemeClr val="accent6">
                    <a:lumMod val="75000"/>
                  </a:schemeClr>
                </a:solidFill>
              </a:rPr>
              <a:t>Índice Energético del Ventilador - FEI</a:t>
            </a:r>
          </a:p>
        </p:txBody>
      </p:sp>
      <p:sp>
        <p:nvSpPr>
          <p:cNvPr id="6" name="CuadroTexto 5">
            <a:extLst>
              <a:ext uri="{FF2B5EF4-FFF2-40B4-BE49-F238E27FC236}">
                <a16:creationId xmlns:a16="http://schemas.microsoft.com/office/drawing/2014/main" id="{1CCDF2AE-A05F-1D4F-B141-9750E8B629EF}"/>
              </a:ext>
            </a:extLst>
          </p:cNvPr>
          <p:cNvSpPr txBox="1"/>
          <p:nvPr/>
        </p:nvSpPr>
        <p:spPr>
          <a:xfrm>
            <a:off x="2619213" y="2338532"/>
            <a:ext cx="2424852" cy="492443"/>
          </a:xfrm>
          <a:prstGeom prst="rect">
            <a:avLst/>
          </a:prstGeom>
          <a:solidFill>
            <a:schemeClr val="bg1"/>
          </a:solidFill>
        </p:spPr>
        <p:txBody>
          <a:bodyPr wrap="square" rtlCol="0">
            <a:spAutoFit/>
          </a:bodyPr>
          <a:lstStyle/>
          <a:p>
            <a:pPr>
              <a:spcAft>
                <a:spcPts val="600"/>
              </a:spcAft>
            </a:pPr>
            <a:r>
              <a:rPr lang="es-ES_tradnl" b="1" dirty="0"/>
              <a:t>Presión vs Flujo de Aire</a:t>
            </a:r>
          </a:p>
          <a:p>
            <a:pPr>
              <a:spcAft>
                <a:spcPts val="600"/>
              </a:spcAft>
            </a:pPr>
            <a:endParaRPr lang="es-ES_tradnl" sz="300" b="1" dirty="0"/>
          </a:p>
        </p:txBody>
      </p:sp>
      <p:sp>
        <p:nvSpPr>
          <p:cNvPr id="7" name="CuadroTexto 6">
            <a:extLst>
              <a:ext uri="{FF2B5EF4-FFF2-40B4-BE49-F238E27FC236}">
                <a16:creationId xmlns:a16="http://schemas.microsoft.com/office/drawing/2014/main" id="{35D945EB-1DED-CD44-9388-155381F6D194}"/>
              </a:ext>
            </a:extLst>
          </p:cNvPr>
          <p:cNvSpPr txBox="1"/>
          <p:nvPr/>
        </p:nvSpPr>
        <p:spPr>
          <a:xfrm>
            <a:off x="2619214" y="4314676"/>
            <a:ext cx="1231940" cy="584775"/>
          </a:xfrm>
          <a:prstGeom prst="rect">
            <a:avLst/>
          </a:prstGeom>
          <a:solidFill>
            <a:schemeClr val="bg1"/>
          </a:solidFill>
        </p:spPr>
        <p:txBody>
          <a:bodyPr wrap="none" rtlCol="0">
            <a:spAutoFit/>
          </a:bodyPr>
          <a:lstStyle/>
          <a:p>
            <a:r>
              <a:rPr lang="es-ES_tradnl" sz="1600" dirty="0"/>
              <a:t>FEI vs</a:t>
            </a:r>
          </a:p>
          <a:p>
            <a:r>
              <a:rPr lang="es-ES_tradnl" sz="1600" dirty="0"/>
              <a:t>Flujo de Aire</a:t>
            </a:r>
          </a:p>
        </p:txBody>
      </p:sp>
      <p:sp>
        <p:nvSpPr>
          <p:cNvPr id="10" name="CuadroTexto 9">
            <a:extLst>
              <a:ext uri="{FF2B5EF4-FFF2-40B4-BE49-F238E27FC236}">
                <a16:creationId xmlns:a16="http://schemas.microsoft.com/office/drawing/2014/main" id="{D277B355-A54E-4C4B-BEFA-9FE5ADF422E4}"/>
              </a:ext>
            </a:extLst>
          </p:cNvPr>
          <p:cNvSpPr txBox="1"/>
          <p:nvPr/>
        </p:nvSpPr>
        <p:spPr>
          <a:xfrm>
            <a:off x="5803653" y="2550290"/>
            <a:ext cx="3808735" cy="369332"/>
          </a:xfrm>
          <a:prstGeom prst="rect">
            <a:avLst/>
          </a:prstGeom>
          <a:solidFill>
            <a:schemeClr val="bg1"/>
          </a:solidFill>
        </p:spPr>
        <p:txBody>
          <a:bodyPr wrap="none" rtlCol="0">
            <a:spAutoFit/>
          </a:bodyPr>
          <a:lstStyle/>
          <a:p>
            <a:r>
              <a:rPr lang="es-ES_tradnl" dirty="0">
                <a:solidFill>
                  <a:srgbClr val="000000"/>
                </a:solidFill>
              </a:rPr>
              <a:t>Rango de Cumplimiento del Ventilador</a:t>
            </a:r>
          </a:p>
        </p:txBody>
      </p:sp>
    </p:spTree>
    <p:extLst>
      <p:ext uri="{BB962C8B-B14F-4D97-AF65-F5344CB8AC3E}">
        <p14:creationId xmlns:p14="http://schemas.microsoft.com/office/powerpoint/2010/main" val="152010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AC09C-B74C-4E6E-B4A0-38487D3CCAE3}"/>
              </a:ext>
            </a:extLst>
          </p:cNvPr>
          <p:cNvSpPr>
            <a:spLocks noGrp="1"/>
          </p:cNvSpPr>
          <p:nvPr>
            <p:ph type="title"/>
          </p:nvPr>
        </p:nvSpPr>
        <p:spPr>
          <a:xfrm>
            <a:off x="1035169" y="966158"/>
            <a:ext cx="11156831" cy="942045"/>
          </a:xfrm>
        </p:spPr>
        <p:txBody>
          <a:bodyPr>
            <a:normAutofit fontScale="90000"/>
          </a:bodyPr>
          <a:lstStyle/>
          <a:p>
            <a:r>
              <a:rPr lang="es-ES_tradnl" dirty="0"/>
              <a:t>Selección del Ventilador Utilizando Curvas de Ventilador con Velocidad Múltiple</a:t>
            </a:r>
          </a:p>
        </p:txBody>
      </p:sp>
      <p:pic>
        <p:nvPicPr>
          <p:cNvPr id="4" name="Content Placeholder 3">
            <a:extLst>
              <a:ext uri="{FF2B5EF4-FFF2-40B4-BE49-F238E27FC236}">
                <a16:creationId xmlns:a16="http://schemas.microsoft.com/office/drawing/2014/main" id="{BC1B5B9B-5341-42C4-9A43-157230EED9A0}"/>
              </a:ext>
            </a:extLst>
          </p:cNvPr>
          <p:cNvPicPr>
            <a:picLocks noGrp="1" noChangeAspect="1"/>
          </p:cNvPicPr>
          <p:nvPr>
            <p:ph idx="1"/>
          </p:nvPr>
        </p:nvPicPr>
        <p:blipFill>
          <a:blip r:embed="rId2"/>
          <a:stretch>
            <a:fillRect/>
          </a:stretch>
        </p:blipFill>
        <p:spPr>
          <a:xfrm>
            <a:off x="1969019" y="1911484"/>
            <a:ext cx="8422106" cy="4572000"/>
          </a:xfrm>
          <a:prstGeom prst="rect">
            <a:avLst/>
          </a:prstGeom>
        </p:spPr>
      </p:pic>
      <p:sp>
        <p:nvSpPr>
          <p:cNvPr id="5" name="CuadroTexto 4">
            <a:extLst>
              <a:ext uri="{FF2B5EF4-FFF2-40B4-BE49-F238E27FC236}">
                <a16:creationId xmlns:a16="http://schemas.microsoft.com/office/drawing/2014/main" id="{08FECACC-03F2-9340-9936-69F9E3C4B937}"/>
              </a:ext>
            </a:extLst>
          </p:cNvPr>
          <p:cNvSpPr txBox="1"/>
          <p:nvPr/>
        </p:nvSpPr>
        <p:spPr>
          <a:xfrm rot="16200000">
            <a:off x="899858" y="4013566"/>
            <a:ext cx="2250360" cy="369332"/>
          </a:xfrm>
          <a:prstGeom prst="rect">
            <a:avLst/>
          </a:prstGeom>
          <a:solidFill>
            <a:schemeClr val="bg1"/>
          </a:solidFill>
        </p:spPr>
        <p:txBody>
          <a:bodyPr wrap="none" rtlCol="0">
            <a:spAutoFit/>
          </a:bodyPr>
          <a:lstStyle/>
          <a:p>
            <a:r>
              <a:rPr lang="es-ES_tradnl" dirty="0">
                <a:solidFill>
                  <a:srgbClr val="000000"/>
                </a:solidFill>
              </a:rPr>
              <a:t>Presión del Ventilador</a:t>
            </a:r>
          </a:p>
        </p:txBody>
      </p:sp>
      <p:sp>
        <p:nvSpPr>
          <p:cNvPr id="6" name="CuadroTexto 5">
            <a:extLst>
              <a:ext uri="{FF2B5EF4-FFF2-40B4-BE49-F238E27FC236}">
                <a16:creationId xmlns:a16="http://schemas.microsoft.com/office/drawing/2014/main" id="{D3C66F85-C545-8244-BD9A-759CEC0FFB83}"/>
              </a:ext>
            </a:extLst>
          </p:cNvPr>
          <p:cNvSpPr txBox="1"/>
          <p:nvPr/>
        </p:nvSpPr>
        <p:spPr>
          <a:xfrm>
            <a:off x="5338242" y="6205830"/>
            <a:ext cx="1415965" cy="369332"/>
          </a:xfrm>
          <a:prstGeom prst="rect">
            <a:avLst/>
          </a:prstGeom>
          <a:solidFill>
            <a:schemeClr val="bg1"/>
          </a:solidFill>
        </p:spPr>
        <p:txBody>
          <a:bodyPr wrap="none" rtlCol="0">
            <a:spAutoFit/>
          </a:bodyPr>
          <a:lstStyle/>
          <a:p>
            <a:r>
              <a:rPr lang="es-ES_tradnl" dirty="0">
                <a:solidFill>
                  <a:srgbClr val="000000"/>
                </a:solidFill>
              </a:rPr>
              <a:t>Flujo de Aire</a:t>
            </a:r>
          </a:p>
        </p:txBody>
      </p:sp>
      <p:sp>
        <p:nvSpPr>
          <p:cNvPr id="3" name="CuadroTexto 2">
            <a:extLst>
              <a:ext uri="{FF2B5EF4-FFF2-40B4-BE49-F238E27FC236}">
                <a16:creationId xmlns:a16="http://schemas.microsoft.com/office/drawing/2014/main" id="{F294924E-99EF-9243-A464-16ACCAECA2E4}"/>
              </a:ext>
            </a:extLst>
          </p:cNvPr>
          <p:cNvSpPr txBox="1"/>
          <p:nvPr/>
        </p:nvSpPr>
        <p:spPr>
          <a:xfrm rot="16200000">
            <a:off x="5564429" y="4980244"/>
            <a:ext cx="1867050" cy="307777"/>
          </a:xfrm>
          <a:prstGeom prst="rect">
            <a:avLst/>
          </a:prstGeom>
          <a:solidFill>
            <a:schemeClr val="bg1"/>
          </a:solidFill>
        </p:spPr>
        <p:txBody>
          <a:bodyPr wrap="none" rtlCol="0">
            <a:spAutoFit/>
          </a:bodyPr>
          <a:lstStyle/>
          <a:p>
            <a:r>
              <a:rPr lang="es-ES_tradnl" sz="1400" dirty="0"/>
              <a:t>Flujo de Aire de Diseño</a:t>
            </a:r>
          </a:p>
        </p:txBody>
      </p:sp>
      <p:sp>
        <p:nvSpPr>
          <p:cNvPr id="7" name="CuadroTexto 6">
            <a:extLst>
              <a:ext uri="{FF2B5EF4-FFF2-40B4-BE49-F238E27FC236}">
                <a16:creationId xmlns:a16="http://schemas.microsoft.com/office/drawing/2014/main" id="{060CB91B-7AD0-A84C-8BDB-03C5DDD506B2}"/>
              </a:ext>
            </a:extLst>
          </p:cNvPr>
          <p:cNvSpPr txBox="1"/>
          <p:nvPr/>
        </p:nvSpPr>
        <p:spPr>
          <a:xfrm>
            <a:off x="4073183" y="4209839"/>
            <a:ext cx="1495153" cy="307777"/>
          </a:xfrm>
          <a:prstGeom prst="rect">
            <a:avLst/>
          </a:prstGeom>
          <a:solidFill>
            <a:schemeClr val="bg1"/>
          </a:solidFill>
        </p:spPr>
        <p:txBody>
          <a:bodyPr wrap="none" rtlCol="0">
            <a:spAutoFit/>
          </a:bodyPr>
          <a:lstStyle/>
          <a:p>
            <a:r>
              <a:rPr lang="es-ES_tradnl" sz="1400" dirty="0"/>
              <a:t>Presión de Diseño</a:t>
            </a:r>
          </a:p>
        </p:txBody>
      </p:sp>
    </p:spTree>
    <p:extLst>
      <p:ext uri="{BB962C8B-B14F-4D97-AF65-F5344CB8AC3E}">
        <p14:creationId xmlns:p14="http://schemas.microsoft.com/office/powerpoint/2010/main" val="3095380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3511ECF-C198-4423-A8B5-669AB6D4F1F1}"/>
              </a:ext>
            </a:extLst>
          </p:cNvPr>
          <p:cNvPicPr>
            <a:picLocks noGrp="1" noChangeAspect="1"/>
          </p:cNvPicPr>
          <p:nvPr>
            <p:ph idx="1"/>
          </p:nvPr>
        </p:nvPicPr>
        <p:blipFill>
          <a:blip r:embed="rId2"/>
          <a:stretch>
            <a:fillRect/>
          </a:stretch>
        </p:blipFill>
        <p:spPr>
          <a:xfrm>
            <a:off x="1835944" y="1820255"/>
            <a:ext cx="9016411" cy="4572000"/>
          </a:xfrm>
          <a:prstGeom prst="rect">
            <a:avLst/>
          </a:prstGeom>
        </p:spPr>
      </p:pic>
      <p:sp>
        <p:nvSpPr>
          <p:cNvPr id="5" name="CuadroTexto 4">
            <a:extLst>
              <a:ext uri="{FF2B5EF4-FFF2-40B4-BE49-F238E27FC236}">
                <a16:creationId xmlns:a16="http://schemas.microsoft.com/office/drawing/2014/main" id="{709185AC-383E-D74C-AE67-79DB312CD9DC}"/>
              </a:ext>
            </a:extLst>
          </p:cNvPr>
          <p:cNvSpPr txBox="1"/>
          <p:nvPr/>
        </p:nvSpPr>
        <p:spPr>
          <a:xfrm rot="16200000">
            <a:off x="961850" y="3967072"/>
            <a:ext cx="2250360" cy="369332"/>
          </a:xfrm>
          <a:prstGeom prst="rect">
            <a:avLst/>
          </a:prstGeom>
          <a:solidFill>
            <a:schemeClr val="bg1"/>
          </a:solidFill>
        </p:spPr>
        <p:txBody>
          <a:bodyPr wrap="none" rtlCol="0">
            <a:spAutoFit/>
          </a:bodyPr>
          <a:lstStyle/>
          <a:p>
            <a:r>
              <a:rPr lang="es-ES_tradnl" dirty="0">
                <a:solidFill>
                  <a:srgbClr val="000000"/>
                </a:solidFill>
              </a:rPr>
              <a:t>Presión del Ventilador</a:t>
            </a:r>
          </a:p>
        </p:txBody>
      </p:sp>
      <p:sp>
        <p:nvSpPr>
          <p:cNvPr id="6" name="CuadroTexto 5">
            <a:extLst>
              <a:ext uri="{FF2B5EF4-FFF2-40B4-BE49-F238E27FC236}">
                <a16:creationId xmlns:a16="http://schemas.microsoft.com/office/drawing/2014/main" id="{5190D02E-3044-0D4D-8137-AE0B413C65E3}"/>
              </a:ext>
            </a:extLst>
          </p:cNvPr>
          <p:cNvSpPr txBox="1"/>
          <p:nvPr/>
        </p:nvSpPr>
        <p:spPr>
          <a:xfrm>
            <a:off x="5415732" y="6174834"/>
            <a:ext cx="1415965" cy="369332"/>
          </a:xfrm>
          <a:prstGeom prst="rect">
            <a:avLst/>
          </a:prstGeom>
          <a:solidFill>
            <a:schemeClr val="bg1"/>
          </a:solidFill>
        </p:spPr>
        <p:txBody>
          <a:bodyPr wrap="none" rtlCol="0">
            <a:spAutoFit/>
          </a:bodyPr>
          <a:lstStyle/>
          <a:p>
            <a:r>
              <a:rPr lang="es-ES_tradnl" dirty="0">
                <a:solidFill>
                  <a:srgbClr val="000000"/>
                </a:solidFill>
              </a:rPr>
              <a:t>Flujo de Aire</a:t>
            </a:r>
          </a:p>
        </p:txBody>
      </p:sp>
      <p:sp>
        <p:nvSpPr>
          <p:cNvPr id="8" name="Title 1">
            <a:extLst>
              <a:ext uri="{FF2B5EF4-FFF2-40B4-BE49-F238E27FC236}">
                <a16:creationId xmlns:a16="http://schemas.microsoft.com/office/drawing/2014/main" id="{42A9E995-7EE2-CA4F-AB62-CF01FF0A4BE0}"/>
              </a:ext>
            </a:extLst>
          </p:cNvPr>
          <p:cNvSpPr>
            <a:spLocks noGrp="1"/>
          </p:cNvSpPr>
          <p:nvPr>
            <p:ph type="title"/>
          </p:nvPr>
        </p:nvSpPr>
        <p:spPr>
          <a:xfrm>
            <a:off x="1035169" y="878210"/>
            <a:ext cx="11156831" cy="942045"/>
          </a:xfrm>
        </p:spPr>
        <p:txBody>
          <a:bodyPr>
            <a:normAutofit fontScale="90000"/>
          </a:bodyPr>
          <a:lstStyle/>
          <a:p>
            <a:r>
              <a:rPr lang="es-ES_tradnl" dirty="0"/>
              <a:t>Selección del Ventilador Utilizando Curvas de Ventilador con Velocidad Múltiple</a:t>
            </a:r>
          </a:p>
        </p:txBody>
      </p:sp>
    </p:spTree>
    <p:extLst>
      <p:ext uri="{BB962C8B-B14F-4D97-AF65-F5344CB8AC3E}">
        <p14:creationId xmlns:p14="http://schemas.microsoft.com/office/powerpoint/2010/main" val="905599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98D57E8-7A28-4B78-AC41-EF740700942B}"/>
              </a:ext>
            </a:extLst>
          </p:cNvPr>
          <p:cNvSpPr/>
          <p:nvPr/>
        </p:nvSpPr>
        <p:spPr>
          <a:xfrm>
            <a:off x="2348024" y="2082240"/>
            <a:ext cx="8434643" cy="4368451"/>
          </a:xfrm>
          <a:prstGeom prst="rect">
            <a:avLst/>
          </a:prstGeom>
          <a:solidFill>
            <a:schemeClr val="bg1"/>
          </a:solid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US" sz="1100" dirty="0">
                <a:solidFill>
                  <a:srgbClr val="000000"/>
                </a:solidFill>
                <a:latin typeface="Calibri"/>
                <a:ea typeface="Times New Roman"/>
                <a:cs typeface="Times New Roman"/>
              </a:rPr>
              <a:t> </a:t>
            </a:r>
            <a:endParaRPr lang="en-US" sz="1100" dirty="0">
              <a:solidFill>
                <a:srgbClr val="000000"/>
              </a:solidFill>
              <a:latin typeface="Calibri"/>
              <a:ea typeface="Calibri"/>
              <a:cs typeface="Times New Roman"/>
            </a:endParaRPr>
          </a:p>
        </p:txBody>
      </p:sp>
      <p:sp>
        <p:nvSpPr>
          <p:cNvPr id="21" name="Freeform 19">
            <a:extLst>
              <a:ext uri="{FF2B5EF4-FFF2-40B4-BE49-F238E27FC236}">
                <a16:creationId xmlns:a16="http://schemas.microsoft.com/office/drawing/2014/main" id="{FCE951FC-7E70-4C42-B752-4DCD28114E6A}"/>
              </a:ext>
            </a:extLst>
          </p:cNvPr>
          <p:cNvSpPr/>
          <p:nvPr/>
        </p:nvSpPr>
        <p:spPr>
          <a:xfrm>
            <a:off x="2355491" y="2319613"/>
            <a:ext cx="8149690" cy="4128609"/>
          </a:xfrm>
          <a:custGeom>
            <a:avLst/>
            <a:gdLst>
              <a:gd name="connsiteX0" fmla="*/ 0 w 5448300"/>
              <a:gd name="connsiteY0" fmla="*/ 124471 h 3734446"/>
              <a:gd name="connsiteX1" fmla="*/ 206692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24471 h 3734446"/>
              <a:gd name="connsiteX1" fmla="*/ 170497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31586 h 3741561"/>
              <a:gd name="connsiteX1" fmla="*/ 1704975 w 5448300"/>
              <a:gd name="connsiteY1" fmla="*/ 7761 h 3741561"/>
              <a:gd name="connsiteX2" fmla="*/ 2543175 w 5448300"/>
              <a:gd name="connsiteY2" fmla="*/ 45861 h 3741561"/>
              <a:gd name="connsiteX3" fmla="*/ 3124200 w 5448300"/>
              <a:gd name="connsiteY3" fmla="*/ 312561 h 3741561"/>
              <a:gd name="connsiteX4" fmla="*/ 4076700 w 5448300"/>
              <a:gd name="connsiteY4" fmla="*/ 1122186 h 3741561"/>
              <a:gd name="connsiteX5" fmla="*/ 4886325 w 5448300"/>
              <a:gd name="connsiteY5" fmla="*/ 2217561 h 3741561"/>
              <a:gd name="connsiteX6" fmla="*/ 5448300 w 5448300"/>
              <a:gd name="connsiteY6" fmla="*/ 3741561 h 374156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86325 w 5448300"/>
              <a:gd name="connsiteY5" fmla="*/ 2220851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19650 w 5448300"/>
              <a:gd name="connsiteY5" fmla="*/ 2325626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57650 w 5448300"/>
              <a:gd name="connsiteY4" fmla="*/ 1182626 h 3744851"/>
              <a:gd name="connsiteX5" fmla="*/ 4819650 w 5448300"/>
              <a:gd name="connsiteY5" fmla="*/ 2325626 h 3744851"/>
              <a:gd name="connsiteX6" fmla="*/ 5448300 w 5448300"/>
              <a:gd name="connsiteY6" fmla="*/ 3744851 h 374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8300" h="3744851">
                <a:moveTo>
                  <a:pt x="0" y="134876"/>
                </a:moveTo>
                <a:cubicBezTo>
                  <a:pt x="808037" y="76138"/>
                  <a:pt x="1281113" y="25339"/>
                  <a:pt x="1704975" y="11051"/>
                </a:cubicBezTo>
                <a:cubicBezTo>
                  <a:pt x="2128838" y="-3237"/>
                  <a:pt x="2287588" y="-14349"/>
                  <a:pt x="2543175" y="49151"/>
                </a:cubicBezTo>
                <a:cubicBezTo>
                  <a:pt x="2798762" y="112651"/>
                  <a:pt x="2986088" y="203139"/>
                  <a:pt x="3238500" y="392051"/>
                </a:cubicBezTo>
                <a:cubicBezTo>
                  <a:pt x="3490913" y="580964"/>
                  <a:pt x="3794125" y="860364"/>
                  <a:pt x="4057650" y="1182626"/>
                </a:cubicBezTo>
                <a:cubicBezTo>
                  <a:pt x="4321175" y="1504889"/>
                  <a:pt x="4587875" y="1898589"/>
                  <a:pt x="4819650" y="2325626"/>
                </a:cubicBezTo>
                <a:cubicBezTo>
                  <a:pt x="5051425" y="2752663"/>
                  <a:pt x="5338762" y="3422588"/>
                  <a:pt x="5448300" y="3744851"/>
                </a:cubicBezTo>
              </a:path>
            </a:pathLst>
          </a:custGeom>
          <a:no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1100" dirty="0">
                <a:solidFill>
                  <a:srgbClr val="000000"/>
                </a:solidFill>
                <a:latin typeface="Calibri"/>
                <a:ea typeface="Times New Roman"/>
                <a:cs typeface="Times New Roman"/>
              </a:rPr>
              <a:t> </a:t>
            </a:r>
            <a:endParaRPr lang="en-US" sz="1100" dirty="0">
              <a:solidFill>
                <a:srgbClr val="000000"/>
              </a:solidFill>
              <a:latin typeface="Calibri"/>
              <a:ea typeface="Calibri"/>
              <a:cs typeface="Times New Roman"/>
            </a:endParaRPr>
          </a:p>
        </p:txBody>
      </p:sp>
      <p:sp>
        <p:nvSpPr>
          <p:cNvPr id="22" name="Freeform 20">
            <a:extLst>
              <a:ext uri="{FF2B5EF4-FFF2-40B4-BE49-F238E27FC236}">
                <a16:creationId xmlns:a16="http://schemas.microsoft.com/office/drawing/2014/main" id="{70237A54-697C-4E89-BE5A-947E38760466}"/>
              </a:ext>
            </a:extLst>
          </p:cNvPr>
          <p:cNvSpPr/>
          <p:nvPr/>
        </p:nvSpPr>
        <p:spPr>
          <a:xfrm>
            <a:off x="2353474" y="2930356"/>
            <a:ext cx="7495540" cy="3517863"/>
          </a:xfrm>
          <a:custGeom>
            <a:avLst/>
            <a:gdLst>
              <a:gd name="connsiteX0" fmla="*/ 0 w 5448300"/>
              <a:gd name="connsiteY0" fmla="*/ 124471 h 3734446"/>
              <a:gd name="connsiteX1" fmla="*/ 206692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24471 h 3734446"/>
              <a:gd name="connsiteX1" fmla="*/ 170497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31586 h 3741561"/>
              <a:gd name="connsiteX1" fmla="*/ 1704975 w 5448300"/>
              <a:gd name="connsiteY1" fmla="*/ 7761 h 3741561"/>
              <a:gd name="connsiteX2" fmla="*/ 2543175 w 5448300"/>
              <a:gd name="connsiteY2" fmla="*/ 45861 h 3741561"/>
              <a:gd name="connsiteX3" fmla="*/ 3124200 w 5448300"/>
              <a:gd name="connsiteY3" fmla="*/ 312561 h 3741561"/>
              <a:gd name="connsiteX4" fmla="*/ 4076700 w 5448300"/>
              <a:gd name="connsiteY4" fmla="*/ 1122186 h 3741561"/>
              <a:gd name="connsiteX5" fmla="*/ 4886325 w 5448300"/>
              <a:gd name="connsiteY5" fmla="*/ 2217561 h 3741561"/>
              <a:gd name="connsiteX6" fmla="*/ 5448300 w 5448300"/>
              <a:gd name="connsiteY6" fmla="*/ 3741561 h 374156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86325 w 5448300"/>
              <a:gd name="connsiteY5" fmla="*/ 2220851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19650 w 5448300"/>
              <a:gd name="connsiteY5" fmla="*/ 2325626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57650 w 5448300"/>
              <a:gd name="connsiteY4" fmla="*/ 1182626 h 3744851"/>
              <a:gd name="connsiteX5" fmla="*/ 4819650 w 5448300"/>
              <a:gd name="connsiteY5" fmla="*/ 2325626 h 3744851"/>
              <a:gd name="connsiteX6" fmla="*/ 5448300 w 5448300"/>
              <a:gd name="connsiteY6" fmla="*/ 3744851 h 374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8300" h="3744851">
                <a:moveTo>
                  <a:pt x="0" y="134876"/>
                </a:moveTo>
                <a:cubicBezTo>
                  <a:pt x="808037" y="76138"/>
                  <a:pt x="1281113" y="25339"/>
                  <a:pt x="1704975" y="11051"/>
                </a:cubicBezTo>
                <a:cubicBezTo>
                  <a:pt x="2128838" y="-3237"/>
                  <a:pt x="2287588" y="-14349"/>
                  <a:pt x="2543175" y="49151"/>
                </a:cubicBezTo>
                <a:cubicBezTo>
                  <a:pt x="2798762" y="112651"/>
                  <a:pt x="2986088" y="203139"/>
                  <a:pt x="3238500" y="392051"/>
                </a:cubicBezTo>
                <a:cubicBezTo>
                  <a:pt x="3490913" y="580964"/>
                  <a:pt x="3794125" y="860364"/>
                  <a:pt x="4057650" y="1182626"/>
                </a:cubicBezTo>
                <a:cubicBezTo>
                  <a:pt x="4321175" y="1504889"/>
                  <a:pt x="4587875" y="1898589"/>
                  <a:pt x="4819650" y="2325626"/>
                </a:cubicBezTo>
                <a:cubicBezTo>
                  <a:pt x="5051425" y="2752663"/>
                  <a:pt x="5338762" y="3422588"/>
                  <a:pt x="5448300" y="3744851"/>
                </a:cubicBezTo>
              </a:path>
            </a:pathLst>
          </a:custGeom>
          <a:no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US" sz="1100" dirty="0">
                <a:solidFill>
                  <a:srgbClr val="000000"/>
                </a:solidFill>
                <a:latin typeface="Calibri"/>
                <a:ea typeface="Times New Roman"/>
                <a:cs typeface="Times New Roman"/>
              </a:rPr>
              <a:t> </a:t>
            </a:r>
            <a:endParaRPr lang="en-US" sz="1100" dirty="0">
              <a:solidFill>
                <a:srgbClr val="000000"/>
              </a:solidFill>
              <a:latin typeface="Calibri"/>
              <a:ea typeface="Calibri"/>
              <a:cs typeface="Times New Roman"/>
            </a:endParaRPr>
          </a:p>
        </p:txBody>
      </p:sp>
      <p:sp>
        <p:nvSpPr>
          <p:cNvPr id="23" name="Freeform 21">
            <a:extLst>
              <a:ext uri="{FF2B5EF4-FFF2-40B4-BE49-F238E27FC236}">
                <a16:creationId xmlns:a16="http://schemas.microsoft.com/office/drawing/2014/main" id="{44B2C73C-E705-4D6D-80E2-514B179634CD}"/>
              </a:ext>
            </a:extLst>
          </p:cNvPr>
          <p:cNvSpPr/>
          <p:nvPr/>
        </p:nvSpPr>
        <p:spPr>
          <a:xfrm>
            <a:off x="2353474" y="3598416"/>
            <a:ext cx="6804707" cy="2845794"/>
          </a:xfrm>
          <a:custGeom>
            <a:avLst/>
            <a:gdLst>
              <a:gd name="connsiteX0" fmla="*/ 0 w 5448300"/>
              <a:gd name="connsiteY0" fmla="*/ 124471 h 3734446"/>
              <a:gd name="connsiteX1" fmla="*/ 206692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24471 h 3734446"/>
              <a:gd name="connsiteX1" fmla="*/ 170497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31586 h 3741561"/>
              <a:gd name="connsiteX1" fmla="*/ 1704975 w 5448300"/>
              <a:gd name="connsiteY1" fmla="*/ 7761 h 3741561"/>
              <a:gd name="connsiteX2" fmla="*/ 2543175 w 5448300"/>
              <a:gd name="connsiteY2" fmla="*/ 45861 h 3741561"/>
              <a:gd name="connsiteX3" fmla="*/ 3124200 w 5448300"/>
              <a:gd name="connsiteY3" fmla="*/ 312561 h 3741561"/>
              <a:gd name="connsiteX4" fmla="*/ 4076700 w 5448300"/>
              <a:gd name="connsiteY4" fmla="*/ 1122186 h 3741561"/>
              <a:gd name="connsiteX5" fmla="*/ 4886325 w 5448300"/>
              <a:gd name="connsiteY5" fmla="*/ 2217561 h 3741561"/>
              <a:gd name="connsiteX6" fmla="*/ 5448300 w 5448300"/>
              <a:gd name="connsiteY6" fmla="*/ 3741561 h 374156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86325 w 5448300"/>
              <a:gd name="connsiteY5" fmla="*/ 2220851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19650 w 5448300"/>
              <a:gd name="connsiteY5" fmla="*/ 2325626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57650 w 5448300"/>
              <a:gd name="connsiteY4" fmla="*/ 1182626 h 3744851"/>
              <a:gd name="connsiteX5" fmla="*/ 4819650 w 5448300"/>
              <a:gd name="connsiteY5" fmla="*/ 2325626 h 3744851"/>
              <a:gd name="connsiteX6" fmla="*/ 5448300 w 5448300"/>
              <a:gd name="connsiteY6" fmla="*/ 3744851 h 374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8300" h="3744851">
                <a:moveTo>
                  <a:pt x="0" y="134876"/>
                </a:moveTo>
                <a:cubicBezTo>
                  <a:pt x="808037" y="76138"/>
                  <a:pt x="1281113" y="25339"/>
                  <a:pt x="1704975" y="11051"/>
                </a:cubicBezTo>
                <a:cubicBezTo>
                  <a:pt x="2128838" y="-3237"/>
                  <a:pt x="2287588" y="-14349"/>
                  <a:pt x="2543175" y="49151"/>
                </a:cubicBezTo>
                <a:cubicBezTo>
                  <a:pt x="2798762" y="112651"/>
                  <a:pt x="2986088" y="203139"/>
                  <a:pt x="3238500" y="392051"/>
                </a:cubicBezTo>
                <a:cubicBezTo>
                  <a:pt x="3490913" y="580964"/>
                  <a:pt x="3794125" y="860364"/>
                  <a:pt x="4057650" y="1182626"/>
                </a:cubicBezTo>
                <a:cubicBezTo>
                  <a:pt x="4321175" y="1504889"/>
                  <a:pt x="4587875" y="1898589"/>
                  <a:pt x="4819650" y="2325626"/>
                </a:cubicBezTo>
                <a:cubicBezTo>
                  <a:pt x="5051425" y="2752663"/>
                  <a:pt x="5338762" y="3422588"/>
                  <a:pt x="5448300" y="3744851"/>
                </a:cubicBezTo>
              </a:path>
            </a:pathLst>
          </a:custGeom>
          <a:no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US" sz="1100" dirty="0">
                <a:solidFill>
                  <a:srgbClr val="000000"/>
                </a:solidFill>
                <a:latin typeface="Calibri"/>
                <a:ea typeface="Times New Roman"/>
                <a:cs typeface="Times New Roman"/>
              </a:rPr>
              <a:t> </a:t>
            </a:r>
            <a:endParaRPr lang="en-US" sz="1100" dirty="0">
              <a:solidFill>
                <a:srgbClr val="000000"/>
              </a:solidFill>
              <a:latin typeface="Calibri"/>
              <a:ea typeface="Calibri"/>
              <a:cs typeface="Times New Roman"/>
            </a:endParaRPr>
          </a:p>
        </p:txBody>
      </p:sp>
      <p:sp>
        <p:nvSpPr>
          <p:cNvPr id="24" name="Freeform 22">
            <a:extLst>
              <a:ext uri="{FF2B5EF4-FFF2-40B4-BE49-F238E27FC236}">
                <a16:creationId xmlns:a16="http://schemas.microsoft.com/office/drawing/2014/main" id="{D3D2FD0F-CE00-4DFC-936E-3CE25441775F}"/>
              </a:ext>
            </a:extLst>
          </p:cNvPr>
          <p:cNvSpPr/>
          <p:nvPr/>
        </p:nvSpPr>
        <p:spPr>
          <a:xfrm>
            <a:off x="2353474" y="4170549"/>
            <a:ext cx="6006834" cy="2273660"/>
          </a:xfrm>
          <a:custGeom>
            <a:avLst/>
            <a:gdLst>
              <a:gd name="connsiteX0" fmla="*/ 0 w 5448300"/>
              <a:gd name="connsiteY0" fmla="*/ 124471 h 3734446"/>
              <a:gd name="connsiteX1" fmla="*/ 206692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24471 h 3734446"/>
              <a:gd name="connsiteX1" fmla="*/ 170497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31586 h 3741561"/>
              <a:gd name="connsiteX1" fmla="*/ 1704975 w 5448300"/>
              <a:gd name="connsiteY1" fmla="*/ 7761 h 3741561"/>
              <a:gd name="connsiteX2" fmla="*/ 2543175 w 5448300"/>
              <a:gd name="connsiteY2" fmla="*/ 45861 h 3741561"/>
              <a:gd name="connsiteX3" fmla="*/ 3124200 w 5448300"/>
              <a:gd name="connsiteY3" fmla="*/ 312561 h 3741561"/>
              <a:gd name="connsiteX4" fmla="*/ 4076700 w 5448300"/>
              <a:gd name="connsiteY4" fmla="*/ 1122186 h 3741561"/>
              <a:gd name="connsiteX5" fmla="*/ 4886325 w 5448300"/>
              <a:gd name="connsiteY5" fmla="*/ 2217561 h 3741561"/>
              <a:gd name="connsiteX6" fmla="*/ 5448300 w 5448300"/>
              <a:gd name="connsiteY6" fmla="*/ 3741561 h 374156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86325 w 5448300"/>
              <a:gd name="connsiteY5" fmla="*/ 2220851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19650 w 5448300"/>
              <a:gd name="connsiteY5" fmla="*/ 2325626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57650 w 5448300"/>
              <a:gd name="connsiteY4" fmla="*/ 1182626 h 3744851"/>
              <a:gd name="connsiteX5" fmla="*/ 4819650 w 5448300"/>
              <a:gd name="connsiteY5" fmla="*/ 2325626 h 3744851"/>
              <a:gd name="connsiteX6" fmla="*/ 5448300 w 5448300"/>
              <a:gd name="connsiteY6" fmla="*/ 3744851 h 374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8300" h="3744851">
                <a:moveTo>
                  <a:pt x="0" y="134876"/>
                </a:moveTo>
                <a:cubicBezTo>
                  <a:pt x="808037" y="76138"/>
                  <a:pt x="1281113" y="25339"/>
                  <a:pt x="1704975" y="11051"/>
                </a:cubicBezTo>
                <a:cubicBezTo>
                  <a:pt x="2128838" y="-3237"/>
                  <a:pt x="2287588" y="-14349"/>
                  <a:pt x="2543175" y="49151"/>
                </a:cubicBezTo>
                <a:cubicBezTo>
                  <a:pt x="2798762" y="112651"/>
                  <a:pt x="2986088" y="203139"/>
                  <a:pt x="3238500" y="392051"/>
                </a:cubicBezTo>
                <a:cubicBezTo>
                  <a:pt x="3490913" y="580964"/>
                  <a:pt x="3794125" y="860364"/>
                  <a:pt x="4057650" y="1182626"/>
                </a:cubicBezTo>
                <a:cubicBezTo>
                  <a:pt x="4321175" y="1504889"/>
                  <a:pt x="4587875" y="1898589"/>
                  <a:pt x="4819650" y="2325626"/>
                </a:cubicBezTo>
                <a:cubicBezTo>
                  <a:pt x="5051425" y="2752663"/>
                  <a:pt x="5338762" y="3422588"/>
                  <a:pt x="5448300" y="3744851"/>
                </a:cubicBezTo>
              </a:path>
            </a:pathLst>
          </a:custGeom>
          <a:no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US" sz="1100" dirty="0">
                <a:solidFill>
                  <a:srgbClr val="000000"/>
                </a:solidFill>
                <a:latin typeface="Calibri"/>
                <a:ea typeface="Times New Roman"/>
                <a:cs typeface="Times New Roman"/>
              </a:rPr>
              <a:t> </a:t>
            </a:r>
            <a:endParaRPr lang="en-US" sz="1100" dirty="0">
              <a:solidFill>
                <a:srgbClr val="000000"/>
              </a:solidFill>
              <a:latin typeface="Calibri"/>
              <a:ea typeface="Calibri"/>
              <a:cs typeface="Times New Roman"/>
            </a:endParaRPr>
          </a:p>
        </p:txBody>
      </p:sp>
      <p:sp>
        <p:nvSpPr>
          <p:cNvPr id="25" name="Freeform 23">
            <a:extLst>
              <a:ext uri="{FF2B5EF4-FFF2-40B4-BE49-F238E27FC236}">
                <a16:creationId xmlns:a16="http://schemas.microsoft.com/office/drawing/2014/main" id="{B762AFDF-0041-4881-85A5-CD8DC79E65E4}"/>
              </a:ext>
            </a:extLst>
          </p:cNvPr>
          <p:cNvSpPr/>
          <p:nvPr/>
        </p:nvSpPr>
        <p:spPr>
          <a:xfrm>
            <a:off x="2355491" y="4681262"/>
            <a:ext cx="5278781" cy="1769434"/>
          </a:xfrm>
          <a:custGeom>
            <a:avLst/>
            <a:gdLst>
              <a:gd name="connsiteX0" fmla="*/ 0 w 5448300"/>
              <a:gd name="connsiteY0" fmla="*/ 124471 h 3734446"/>
              <a:gd name="connsiteX1" fmla="*/ 206692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24471 h 3734446"/>
              <a:gd name="connsiteX1" fmla="*/ 170497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31586 h 3741561"/>
              <a:gd name="connsiteX1" fmla="*/ 1704975 w 5448300"/>
              <a:gd name="connsiteY1" fmla="*/ 7761 h 3741561"/>
              <a:gd name="connsiteX2" fmla="*/ 2543175 w 5448300"/>
              <a:gd name="connsiteY2" fmla="*/ 45861 h 3741561"/>
              <a:gd name="connsiteX3" fmla="*/ 3124200 w 5448300"/>
              <a:gd name="connsiteY3" fmla="*/ 312561 h 3741561"/>
              <a:gd name="connsiteX4" fmla="*/ 4076700 w 5448300"/>
              <a:gd name="connsiteY4" fmla="*/ 1122186 h 3741561"/>
              <a:gd name="connsiteX5" fmla="*/ 4886325 w 5448300"/>
              <a:gd name="connsiteY5" fmla="*/ 2217561 h 3741561"/>
              <a:gd name="connsiteX6" fmla="*/ 5448300 w 5448300"/>
              <a:gd name="connsiteY6" fmla="*/ 3741561 h 374156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86325 w 5448300"/>
              <a:gd name="connsiteY5" fmla="*/ 2220851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19650 w 5448300"/>
              <a:gd name="connsiteY5" fmla="*/ 2325626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57650 w 5448300"/>
              <a:gd name="connsiteY4" fmla="*/ 1182626 h 3744851"/>
              <a:gd name="connsiteX5" fmla="*/ 4819650 w 5448300"/>
              <a:gd name="connsiteY5" fmla="*/ 2325626 h 3744851"/>
              <a:gd name="connsiteX6" fmla="*/ 5448300 w 5448300"/>
              <a:gd name="connsiteY6" fmla="*/ 3744851 h 374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8300" h="3744851">
                <a:moveTo>
                  <a:pt x="0" y="134876"/>
                </a:moveTo>
                <a:cubicBezTo>
                  <a:pt x="808037" y="76138"/>
                  <a:pt x="1281113" y="25339"/>
                  <a:pt x="1704975" y="11051"/>
                </a:cubicBezTo>
                <a:cubicBezTo>
                  <a:pt x="2128838" y="-3237"/>
                  <a:pt x="2287588" y="-14349"/>
                  <a:pt x="2543175" y="49151"/>
                </a:cubicBezTo>
                <a:cubicBezTo>
                  <a:pt x="2798762" y="112651"/>
                  <a:pt x="2986088" y="203139"/>
                  <a:pt x="3238500" y="392051"/>
                </a:cubicBezTo>
                <a:cubicBezTo>
                  <a:pt x="3490913" y="580964"/>
                  <a:pt x="3794125" y="860364"/>
                  <a:pt x="4057650" y="1182626"/>
                </a:cubicBezTo>
                <a:cubicBezTo>
                  <a:pt x="4321175" y="1504889"/>
                  <a:pt x="4587875" y="1898589"/>
                  <a:pt x="4819650" y="2325626"/>
                </a:cubicBezTo>
                <a:cubicBezTo>
                  <a:pt x="5051425" y="2752663"/>
                  <a:pt x="5338762" y="3422588"/>
                  <a:pt x="5448300" y="3744851"/>
                </a:cubicBezTo>
              </a:path>
            </a:pathLst>
          </a:custGeom>
          <a:no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US" sz="1100" dirty="0">
                <a:solidFill>
                  <a:srgbClr val="000000"/>
                </a:solidFill>
                <a:latin typeface="Calibri"/>
                <a:ea typeface="Times New Roman"/>
                <a:cs typeface="Times New Roman"/>
              </a:rPr>
              <a:t> </a:t>
            </a:r>
            <a:endParaRPr lang="en-US" sz="1100" dirty="0">
              <a:solidFill>
                <a:srgbClr val="000000"/>
              </a:solidFill>
              <a:latin typeface="Calibri"/>
              <a:ea typeface="Calibri"/>
              <a:cs typeface="Times New Roman"/>
            </a:endParaRPr>
          </a:p>
        </p:txBody>
      </p:sp>
      <p:sp>
        <p:nvSpPr>
          <p:cNvPr id="26" name="Freeform 24">
            <a:extLst>
              <a:ext uri="{FF2B5EF4-FFF2-40B4-BE49-F238E27FC236}">
                <a16:creationId xmlns:a16="http://schemas.microsoft.com/office/drawing/2014/main" id="{C0B57D3F-FB88-48B6-82BD-4A4AC9DDBDDF}"/>
              </a:ext>
            </a:extLst>
          </p:cNvPr>
          <p:cNvSpPr/>
          <p:nvPr/>
        </p:nvSpPr>
        <p:spPr>
          <a:xfrm>
            <a:off x="2356637" y="5241359"/>
            <a:ext cx="4299387" cy="1198831"/>
          </a:xfrm>
          <a:custGeom>
            <a:avLst/>
            <a:gdLst>
              <a:gd name="connsiteX0" fmla="*/ 0 w 5448300"/>
              <a:gd name="connsiteY0" fmla="*/ 124471 h 3734446"/>
              <a:gd name="connsiteX1" fmla="*/ 206692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24471 h 3734446"/>
              <a:gd name="connsiteX1" fmla="*/ 170497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31586 h 3741561"/>
              <a:gd name="connsiteX1" fmla="*/ 1704975 w 5448300"/>
              <a:gd name="connsiteY1" fmla="*/ 7761 h 3741561"/>
              <a:gd name="connsiteX2" fmla="*/ 2543175 w 5448300"/>
              <a:gd name="connsiteY2" fmla="*/ 45861 h 3741561"/>
              <a:gd name="connsiteX3" fmla="*/ 3124200 w 5448300"/>
              <a:gd name="connsiteY3" fmla="*/ 312561 h 3741561"/>
              <a:gd name="connsiteX4" fmla="*/ 4076700 w 5448300"/>
              <a:gd name="connsiteY4" fmla="*/ 1122186 h 3741561"/>
              <a:gd name="connsiteX5" fmla="*/ 4886325 w 5448300"/>
              <a:gd name="connsiteY5" fmla="*/ 2217561 h 3741561"/>
              <a:gd name="connsiteX6" fmla="*/ 5448300 w 5448300"/>
              <a:gd name="connsiteY6" fmla="*/ 3741561 h 374156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86325 w 5448300"/>
              <a:gd name="connsiteY5" fmla="*/ 2220851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19650 w 5448300"/>
              <a:gd name="connsiteY5" fmla="*/ 2325626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57650 w 5448300"/>
              <a:gd name="connsiteY4" fmla="*/ 1182626 h 3744851"/>
              <a:gd name="connsiteX5" fmla="*/ 4819650 w 5448300"/>
              <a:gd name="connsiteY5" fmla="*/ 2325626 h 3744851"/>
              <a:gd name="connsiteX6" fmla="*/ 5448300 w 5448300"/>
              <a:gd name="connsiteY6" fmla="*/ 3744851 h 374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8300" h="3744851">
                <a:moveTo>
                  <a:pt x="0" y="134876"/>
                </a:moveTo>
                <a:cubicBezTo>
                  <a:pt x="808037" y="76138"/>
                  <a:pt x="1281113" y="25339"/>
                  <a:pt x="1704975" y="11051"/>
                </a:cubicBezTo>
                <a:cubicBezTo>
                  <a:pt x="2128838" y="-3237"/>
                  <a:pt x="2287588" y="-14349"/>
                  <a:pt x="2543175" y="49151"/>
                </a:cubicBezTo>
                <a:cubicBezTo>
                  <a:pt x="2798762" y="112651"/>
                  <a:pt x="2986088" y="203139"/>
                  <a:pt x="3238500" y="392051"/>
                </a:cubicBezTo>
                <a:cubicBezTo>
                  <a:pt x="3490913" y="580964"/>
                  <a:pt x="3794125" y="860364"/>
                  <a:pt x="4057650" y="1182626"/>
                </a:cubicBezTo>
                <a:cubicBezTo>
                  <a:pt x="4321175" y="1504889"/>
                  <a:pt x="4587875" y="1898589"/>
                  <a:pt x="4819650" y="2325626"/>
                </a:cubicBezTo>
                <a:cubicBezTo>
                  <a:pt x="5051425" y="2752663"/>
                  <a:pt x="5338762" y="3422588"/>
                  <a:pt x="5448300" y="3744851"/>
                </a:cubicBezTo>
              </a:path>
            </a:pathLst>
          </a:custGeom>
          <a:no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US" sz="1100" dirty="0">
                <a:solidFill>
                  <a:srgbClr val="000000"/>
                </a:solidFill>
                <a:latin typeface="Calibri"/>
                <a:ea typeface="Times New Roman"/>
                <a:cs typeface="Times New Roman"/>
              </a:rPr>
              <a:t> </a:t>
            </a:r>
            <a:endParaRPr lang="en-US" sz="1100" dirty="0">
              <a:solidFill>
                <a:srgbClr val="000000"/>
              </a:solidFill>
              <a:latin typeface="Calibri"/>
              <a:ea typeface="Calibri"/>
              <a:cs typeface="Times New Roman"/>
            </a:endParaRPr>
          </a:p>
        </p:txBody>
      </p:sp>
      <p:sp>
        <p:nvSpPr>
          <p:cNvPr id="27" name="Freeform 25">
            <a:extLst>
              <a:ext uri="{FF2B5EF4-FFF2-40B4-BE49-F238E27FC236}">
                <a16:creationId xmlns:a16="http://schemas.microsoft.com/office/drawing/2014/main" id="{C00B989B-A133-448E-9760-88CC60B0CEAB}"/>
              </a:ext>
            </a:extLst>
          </p:cNvPr>
          <p:cNvSpPr/>
          <p:nvPr/>
        </p:nvSpPr>
        <p:spPr>
          <a:xfrm>
            <a:off x="2355490" y="5808777"/>
            <a:ext cx="3177053" cy="641917"/>
          </a:xfrm>
          <a:custGeom>
            <a:avLst/>
            <a:gdLst>
              <a:gd name="connsiteX0" fmla="*/ 0 w 5448300"/>
              <a:gd name="connsiteY0" fmla="*/ 124471 h 3734446"/>
              <a:gd name="connsiteX1" fmla="*/ 206692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24471 h 3734446"/>
              <a:gd name="connsiteX1" fmla="*/ 170497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31586 h 3741561"/>
              <a:gd name="connsiteX1" fmla="*/ 1704975 w 5448300"/>
              <a:gd name="connsiteY1" fmla="*/ 7761 h 3741561"/>
              <a:gd name="connsiteX2" fmla="*/ 2543175 w 5448300"/>
              <a:gd name="connsiteY2" fmla="*/ 45861 h 3741561"/>
              <a:gd name="connsiteX3" fmla="*/ 3124200 w 5448300"/>
              <a:gd name="connsiteY3" fmla="*/ 312561 h 3741561"/>
              <a:gd name="connsiteX4" fmla="*/ 4076700 w 5448300"/>
              <a:gd name="connsiteY4" fmla="*/ 1122186 h 3741561"/>
              <a:gd name="connsiteX5" fmla="*/ 4886325 w 5448300"/>
              <a:gd name="connsiteY5" fmla="*/ 2217561 h 3741561"/>
              <a:gd name="connsiteX6" fmla="*/ 5448300 w 5448300"/>
              <a:gd name="connsiteY6" fmla="*/ 3741561 h 374156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86325 w 5448300"/>
              <a:gd name="connsiteY5" fmla="*/ 2220851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19650 w 5448300"/>
              <a:gd name="connsiteY5" fmla="*/ 2325626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57650 w 5448300"/>
              <a:gd name="connsiteY4" fmla="*/ 1182626 h 3744851"/>
              <a:gd name="connsiteX5" fmla="*/ 4819650 w 5448300"/>
              <a:gd name="connsiteY5" fmla="*/ 2325626 h 3744851"/>
              <a:gd name="connsiteX6" fmla="*/ 5448300 w 5448300"/>
              <a:gd name="connsiteY6" fmla="*/ 3744851 h 374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8300" h="3744851">
                <a:moveTo>
                  <a:pt x="0" y="134876"/>
                </a:moveTo>
                <a:cubicBezTo>
                  <a:pt x="808037" y="76138"/>
                  <a:pt x="1281113" y="25339"/>
                  <a:pt x="1704975" y="11051"/>
                </a:cubicBezTo>
                <a:cubicBezTo>
                  <a:pt x="2128838" y="-3237"/>
                  <a:pt x="2287588" y="-14349"/>
                  <a:pt x="2543175" y="49151"/>
                </a:cubicBezTo>
                <a:cubicBezTo>
                  <a:pt x="2798762" y="112651"/>
                  <a:pt x="2986088" y="203139"/>
                  <a:pt x="3238500" y="392051"/>
                </a:cubicBezTo>
                <a:cubicBezTo>
                  <a:pt x="3490913" y="580964"/>
                  <a:pt x="3794125" y="860364"/>
                  <a:pt x="4057650" y="1182626"/>
                </a:cubicBezTo>
                <a:cubicBezTo>
                  <a:pt x="4321175" y="1504889"/>
                  <a:pt x="4587875" y="1898589"/>
                  <a:pt x="4819650" y="2325626"/>
                </a:cubicBezTo>
                <a:cubicBezTo>
                  <a:pt x="5051425" y="2752663"/>
                  <a:pt x="5338762" y="3422588"/>
                  <a:pt x="5448300" y="3744851"/>
                </a:cubicBezTo>
              </a:path>
            </a:pathLst>
          </a:custGeom>
          <a:no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US" sz="1100" dirty="0">
                <a:solidFill>
                  <a:srgbClr val="000000"/>
                </a:solidFill>
                <a:latin typeface="Calibri"/>
                <a:ea typeface="Times New Roman"/>
                <a:cs typeface="Times New Roman"/>
              </a:rPr>
              <a:t> </a:t>
            </a:r>
            <a:endParaRPr lang="en-US" sz="1100" dirty="0">
              <a:solidFill>
                <a:srgbClr val="000000"/>
              </a:solidFill>
              <a:latin typeface="Calibri"/>
              <a:ea typeface="Calibri"/>
              <a:cs typeface="Times New Roman"/>
            </a:endParaRPr>
          </a:p>
        </p:txBody>
      </p:sp>
      <p:sp>
        <p:nvSpPr>
          <p:cNvPr id="7" name="Freeform 90">
            <a:extLst>
              <a:ext uri="{FF2B5EF4-FFF2-40B4-BE49-F238E27FC236}">
                <a16:creationId xmlns:a16="http://schemas.microsoft.com/office/drawing/2014/main" id="{DB51B23C-0F79-4541-BC33-42219E0A1849}"/>
              </a:ext>
            </a:extLst>
          </p:cNvPr>
          <p:cNvSpPr>
            <a:spLocks/>
          </p:cNvSpPr>
          <p:nvPr/>
        </p:nvSpPr>
        <p:spPr bwMode="auto">
          <a:xfrm>
            <a:off x="2359326" y="2702699"/>
            <a:ext cx="5515222" cy="3743923"/>
          </a:xfrm>
          <a:custGeom>
            <a:avLst/>
            <a:gdLst>
              <a:gd name="T0" fmla="*/ 0 w 5402580"/>
              <a:gd name="T1" fmla="*/ 2796540 h 2781300"/>
              <a:gd name="T2" fmla="*/ 522731 w 5402580"/>
              <a:gd name="T3" fmla="*/ 2704599 h 2781300"/>
              <a:gd name="T4" fmla="*/ 1058317 w 5402580"/>
              <a:gd name="T5" fmla="*/ 2444099 h 2781300"/>
              <a:gd name="T6" fmla="*/ 1585333 w 5402580"/>
              <a:gd name="T7" fmla="*/ 2022703 h 2781300"/>
              <a:gd name="T8" fmla="*/ 2116633 w 5402580"/>
              <a:gd name="T9" fmla="*/ 1440410 h 2781300"/>
              <a:gd name="T10" fmla="*/ 2652219 w 5402580"/>
              <a:gd name="T11" fmla="*/ 681896 h 2781300"/>
              <a:gd name="T12" fmla="*/ 3037840 w 5402580"/>
              <a:gd name="T13" fmla="*/ 0 h 2781300"/>
              <a:gd name="T14" fmla="*/ 0 60000 65536"/>
              <a:gd name="T15" fmla="*/ 0 60000 65536"/>
              <a:gd name="T16" fmla="*/ 0 60000 65536"/>
              <a:gd name="T17" fmla="*/ 0 60000 65536"/>
              <a:gd name="T18" fmla="*/ 0 60000 65536"/>
              <a:gd name="T19" fmla="*/ 0 60000 65536"/>
              <a:gd name="T20" fmla="*/ 0 60000 65536"/>
              <a:gd name="T21" fmla="*/ 0 w 5402580"/>
              <a:gd name="T22" fmla="*/ 0 h 2781300"/>
              <a:gd name="T23" fmla="*/ 5402580 w 5402580"/>
              <a:gd name="T24" fmla="*/ 2781300 h 2781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02580" h="2781300">
                <a:moveTo>
                  <a:pt x="0" y="2781300"/>
                </a:moveTo>
                <a:cubicBezTo>
                  <a:pt x="307975" y="2764790"/>
                  <a:pt x="615950" y="2748280"/>
                  <a:pt x="929640" y="2689860"/>
                </a:cubicBezTo>
                <a:cubicBezTo>
                  <a:pt x="1243330" y="2631440"/>
                  <a:pt x="1567180" y="2543810"/>
                  <a:pt x="1882140" y="2430780"/>
                </a:cubicBezTo>
                <a:cubicBezTo>
                  <a:pt x="2197100" y="2317750"/>
                  <a:pt x="2505710" y="2178050"/>
                  <a:pt x="2819400" y="2011680"/>
                </a:cubicBezTo>
                <a:cubicBezTo>
                  <a:pt x="3133090" y="1845310"/>
                  <a:pt x="3448050" y="1654810"/>
                  <a:pt x="3764280" y="1432560"/>
                </a:cubicBezTo>
                <a:cubicBezTo>
                  <a:pt x="4080510" y="1210310"/>
                  <a:pt x="4443730" y="916940"/>
                  <a:pt x="4716780" y="678180"/>
                </a:cubicBezTo>
                <a:cubicBezTo>
                  <a:pt x="4989830" y="439420"/>
                  <a:pt x="5207000" y="224790"/>
                  <a:pt x="5402580" y="0"/>
                </a:cubicBezTo>
              </a:path>
            </a:pathLst>
          </a:custGeom>
          <a:noFill/>
          <a:ln w="15875">
            <a:solidFill>
              <a:srgbClr val="00863D"/>
            </a:solidFill>
            <a:prstDash val="lg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fontAlgn="base">
              <a:spcBef>
                <a:spcPct val="0"/>
              </a:spcBef>
              <a:spcAft>
                <a:spcPct val="0"/>
              </a:spcAft>
            </a:pPr>
            <a:endParaRPr lang="en-US" altLang="en-US" dirty="0">
              <a:latin typeface="Arial" pitchFamily="34" charset="0"/>
              <a:cs typeface="Arial" pitchFamily="34" charset="0"/>
            </a:endParaRPr>
          </a:p>
        </p:txBody>
      </p:sp>
      <p:sp>
        <p:nvSpPr>
          <p:cNvPr id="29" name="Freeform 27">
            <a:extLst>
              <a:ext uri="{FF2B5EF4-FFF2-40B4-BE49-F238E27FC236}">
                <a16:creationId xmlns:a16="http://schemas.microsoft.com/office/drawing/2014/main" id="{A5083EA3-7968-47C4-888E-7DA5A262B271}"/>
              </a:ext>
            </a:extLst>
          </p:cNvPr>
          <p:cNvSpPr/>
          <p:nvPr/>
        </p:nvSpPr>
        <p:spPr>
          <a:xfrm>
            <a:off x="2352502" y="2090524"/>
            <a:ext cx="4130537" cy="4342758"/>
          </a:xfrm>
          <a:custGeom>
            <a:avLst/>
            <a:gdLst>
              <a:gd name="connsiteX0" fmla="*/ 0 w 2698750"/>
              <a:gd name="connsiteY0" fmla="*/ 3778250 h 3778250"/>
              <a:gd name="connsiteX1" fmla="*/ 222250 w 2698750"/>
              <a:gd name="connsiteY1" fmla="*/ 3727450 h 3778250"/>
              <a:gd name="connsiteX2" fmla="*/ 501650 w 2698750"/>
              <a:gd name="connsiteY2" fmla="*/ 3625850 h 3778250"/>
              <a:gd name="connsiteX3" fmla="*/ 800100 w 2698750"/>
              <a:gd name="connsiteY3" fmla="*/ 3403600 h 3778250"/>
              <a:gd name="connsiteX4" fmla="*/ 1104900 w 2698750"/>
              <a:gd name="connsiteY4" fmla="*/ 3117850 h 3778250"/>
              <a:gd name="connsiteX5" fmla="*/ 1384300 w 2698750"/>
              <a:gd name="connsiteY5" fmla="*/ 2749550 h 3778250"/>
              <a:gd name="connsiteX6" fmla="*/ 1701800 w 2698750"/>
              <a:gd name="connsiteY6" fmla="*/ 2254250 h 3778250"/>
              <a:gd name="connsiteX7" fmla="*/ 1974850 w 2698750"/>
              <a:gd name="connsiteY7" fmla="*/ 1733550 h 3778250"/>
              <a:gd name="connsiteX8" fmla="*/ 2324100 w 2698750"/>
              <a:gd name="connsiteY8" fmla="*/ 971550 h 3778250"/>
              <a:gd name="connsiteX9" fmla="*/ 2698750 w 2698750"/>
              <a:gd name="connsiteY9" fmla="*/ 0 h 3778250"/>
              <a:gd name="connsiteX10" fmla="*/ 0 w 2698750"/>
              <a:gd name="connsiteY10" fmla="*/ 12700 h 3778250"/>
              <a:gd name="connsiteX11" fmla="*/ 0 w 2698750"/>
              <a:gd name="connsiteY11" fmla="*/ 3778250 h 3778250"/>
              <a:gd name="connsiteX0" fmla="*/ 23316 w 2722066"/>
              <a:gd name="connsiteY0" fmla="*/ 3778770 h 3778770"/>
              <a:gd name="connsiteX1" fmla="*/ 245566 w 2722066"/>
              <a:gd name="connsiteY1" fmla="*/ 3727970 h 3778770"/>
              <a:gd name="connsiteX2" fmla="*/ 524966 w 2722066"/>
              <a:gd name="connsiteY2" fmla="*/ 3626370 h 3778770"/>
              <a:gd name="connsiteX3" fmla="*/ 823416 w 2722066"/>
              <a:gd name="connsiteY3" fmla="*/ 3404120 h 3778770"/>
              <a:gd name="connsiteX4" fmla="*/ 1128216 w 2722066"/>
              <a:gd name="connsiteY4" fmla="*/ 3118370 h 3778770"/>
              <a:gd name="connsiteX5" fmla="*/ 1407616 w 2722066"/>
              <a:gd name="connsiteY5" fmla="*/ 2750070 h 3778770"/>
              <a:gd name="connsiteX6" fmla="*/ 1725116 w 2722066"/>
              <a:gd name="connsiteY6" fmla="*/ 2254770 h 3778770"/>
              <a:gd name="connsiteX7" fmla="*/ 1998166 w 2722066"/>
              <a:gd name="connsiteY7" fmla="*/ 1734070 h 3778770"/>
              <a:gd name="connsiteX8" fmla="*/ 2347416 w 2722066"/>
              <a:gd name="connsiteY8" fmla="*/ 972070 h 3778770"/>
              <a:gd name="connsiteX9" fmla="*/ 2722066 w 2722066"/>
              <a:gd name="connsiteY9" fmla="*/ 520 h 3778770"/>
              <a:gd name="connsiteX10" fmla="*/ 0 w 2722066"/>
              <a:gd name="connsiteY10" fmla="*/ 0 h 3778770"/>
              <a:gd name="connsiteX11" fmla="*/ 23316 w 2722066"/>
              <a:gd name="connsiteY11" fmla="*/ 3778770 h 3778770"/>
              <a:gd name="connsiteX0" fmla="*/ 3331 w 2722066"/>
              <a:gd name="connsiteY0" fmla="*/ 3767202 h 3767202"/>
              <a:gd name="connsiteX1" fmla="*/ 245566 w 2722066"/>
              <a:gd name="connsiteY1" fmla="*/ 3727970 h 3767202"/>
              <a:gd name="connsiteX2" fmla="*/ 524966 w 2722066"/>
              <a:gd name="connsiteY2" fmla="*/ 3626370 h 3767202"/>
              <a:gd name="connsiteX3" fmla="*/ 823416 w 2722066"/>
              <a:gd name="connsiteY3" fmla="*/ 3404120 h 3767202"/>
              <a:gd name="connsiteX4" fmla="*/ 1128216 w 2722066"/>
              <a:gd name="connsiteY4" fmla="*/ 3118370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4038500"/>
              <a:gd name="connsiteX1" fmla="*/ 245566 w 2722066"/>
              <a:gd name="connsiteY1" fmla="*/ 3727970 h 4038500"/>
              <a:gd name="connsiteX2" fmla="*/ 524966 w 2722066"/>
              <a:gd name="connsiteY2" fmla="*/ 3626370 h 4038500"/>
              <a:gd name="connsiteX3" fmla="*/ 823416 w 2722066"/>
              <a:gd name="connsiteY3" fmla="*/ 3404120 h 4038500"/>
              <a:gd name="connsiteX4" fmla="*/ 1128216 w 2722066"/>
              <a:gd name="connsiteY4" fmla="*/ 3118370 h 4038500"/>
              <a:gd name="connsiteX5" fmla="*/ 1407616 w 2722066"/>
              <a:gd name="connsiteY5" fmla="*/ 2750070 h 4038500"/>
              <a:gd name="connsiteX6" fmla="*/ 1725116 w 2722066"/>
              <a:gd name="connsiteY6" fmla="*/ 2254770 h 4038500"/>
              <a:gd name="connsiteX7" fmla="*/ 1998166 w 2722066"/>
              <a:gd name="connsiteY7" fmla="*/ 1734070 h 4038500"/>
              <a:gd name="connsiteX8" fmla="*/ 2347416 w 2722066"/>
              <a:gd name="connsiteY8" fmla="*/ 972070 h 4038500"/>
              <a:gd name="connsiteX9" fmla="*/ 2722066 w 2722066"/>
              <a:gd name="connsiteY9" fmla="*/ 520 h 4038500"/>
              <a:gd name="connsiteX10" fmla="*/ 0 w 2722066"/>
              <a:gd name="connsiteY10" fmla="*/ 0 h 4038500"/>
              <a:gd name="connsiteX11" fmla="*/ 3331 w 2722066"/>
              <a:gd name="connsiteY11" fmla="*/ 3767202 h 4038500"/>
              <a:gd name="connsiteX0" fmla="*/ 3331 w 2722066"/>
              <a:gd name="connsiteY0" fmla="*/ 3767202 h 4038500"/>
              <a:gd name="connsiteX1" fmla="*/ 245566 w 2722066"/>
              <a:gd name="connsiteY1" fmla="*/ 3727970 h 4038500"/>
              <a:gd name="connsiteX2" fmla="*/ 524966 w 2722066"/>
              <a:gd name="connsiteY2" fmla="*/ 3626370 h 4038500"/>
              <a:gd name="connsiteX3" fmla="*/ 823416 w 2722066"/>
              <a:gd name="connsiteY3" fmla="*/ 3404120 h 4038500"/>
              <a:gd name="connsiteX4" fmla="*/ 1128216 w 2722066"/>
              <a:gd name="connsiteY4" fmla="*/ 3118370 h 4038500"/>
              <a:gd name="connsiteX5" fmla="*/ 1407616 w 2722066"/>
              <a:gd name="connsiteY5" fmla="*/ 2750070 h 4038500"/>
              <a:gd name="connsiteX6" fmla="*/ 1725116 w 2722066"/>
              <a:gd name="connsiteY6" fmla="*/ 2254770 h 4038500"/>
              <a:gd name="connsiteX7" fmla="*/ 1998166 w 2722066"/>
              <a:gd name="connsiteY7" fmla="*/ 1734070 h 4038500"/>
              <a:gd name="connsiteX8" fmla="*/ 2347416 w 2722066"/>
              <a:gd name="connsiteY8" fmla="*/ 972070 h 4038500"/>
              <a:gd name="connsiteX9" fmla="*/ 2722066 w 2722066"/>
              <a:gd name="connsiteY9" fmla="*/ 520 h 4038500"/>
              <a:gd name="connsiteX10" fmla="*/ 0 w 2722066"/>
              <a:gd name="connsiteY10" fmla="*/ 0 h 4038500"/>
              <a:gd name="connsiteX11" fmla="*/ 3331 w 2722066"/>
              <a:gd name="connsiteY11" fmla="*/ 3767202 h 4038500"/>
              <a:gd name="connsiteX0" fmla="*/ 3331 w 2722066"/>
              <a:gd name="connsiteY0" fmla="*/ 3767202 h 3767202"/>
              <a:gd name="connsiteX1" fmla="*/ 245566 w 2722066"/>
              <a:gd name="connsiteY1" fmla="*/ 3727970 h 3767202"/>
              <a:gd name="connsiteX2" fmla="*/ 524966 w 2722066"/>
              <a:gd name="connsiteY2" fmla="*/ 3626370 h 3767202"/>
              <a:gd name="connsiteX3" fmla="*/ 823416 w 2722066"/>
              <a:gd name="connsiteY3" fmla="*/ 3404120 h 3767202"/>
              <a:gd name="connsiteX4" fmla="*/ 1128216 w 2722066"/>
              <a:gd name="connsiteY4" fmla="*/ 3118370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498736 w 2722066"/>
              <a:gd name="connsiteY2" fmla="*/ 3581752 h 3767202"/>
              <a:gd name="connsiteX3" fmla="*/ 823416 w 2722066"/>
              <a:gd name="connsiteY3" fmla="*/ 3404120 h 3767202"/>
              <a:gd name="connsiteX4" fmla="*/ 1128216 w 2722066"/>
              <a:gd name="connsiteY4" fmla="*/ 3118370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6 w 2722066"/>
              <a:gd name="connsiteY4" fmla="*/ 3118370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6 w 2722066"/>
              <a:gd name="connsiteY4" fmla="*/ 3118370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6 w 2722066"/>
              <a:gd name="connsiteY4" fmla="*/ 3118370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6 w 2722066"/>
              <a:gd name="connsiteY4" fmla="*/ 3118370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6 w 2722066"/>
              <a:gd name="connsiteY4" fmla="*/ 3118370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6 w 2722066"/>
              <a:gd name="connsiteY4" fmla="*/ 3118370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6 w 2722066"/>
              <a:gd name="connsiteY4" fmla="*/ 3108455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6 w 2722066"/>
              <a:gd name="connsiteY4" fmla="*/ 3108455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6 w 2722066"/>
              <a:gd name="connsiteY4" fmla="*/ 3108455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099488 w 2722066"/>
              <a:gd name="connsiteY4" fmla="*/ 3070447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7 w 2722066"/>
              <a:gd name="connsiteY4" fmla="*/ 3106802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7 w 2722066"/>
              <a:gd name="connsiteY4" fmla="*/ 3106802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7 w 2722066"/>
              <a:gd name="connsiteY4" fmla="*/ 3106802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7 w 2722066"/>
              <a:gd name="connsiteY4" fmla="*/ 3106802 h 3767202"/>
              <a:gd name="connsiteX5" fmla="*/ 1407616 w 2722066"/>
              <a:gd name="connsiteY5" fmla="*/ 2750070 h 3767202"/>
              <a:gd name="connsiteX6" fmla="*/ 1721369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7 w 2722066"/>
              <a:gd name="connsiteY4" fmla="*/ 3106802 h 3767202"/>
              <a:gd name="connsiteX5" fmla="*/ 1407616 w 2722066"/>
              <a:gd name="connsiteY5" fmla="*/ 2750070 h 3767202"/>
              <a:gd name="connsiteX6" fmla="*/ 1721369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7 w 2722066"/>
              <a:gd name="connsiteY4" fmla="*/ 3106802 h 3767202"/>
              <a:gd name="connsiteX5" fmla="*/ 1407616 w 2722066"/>
              <a:gd name="connsiteY5" fmla="*/ 2750070 h 3767202"/>
              <a:gd name="connsiteX6" fmla="*/ 1721369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7 w 2722066"/>
              <a:gd name="connsiteY4" fmla="*/ 3106802 h 3767202"/>
              <a:gd name="connsiteX5" fmla="*/ 1407616 w 2722066"/>
              <a:gd name="connsiteY5" fmla="*/ 2750070 h 3767202"/>
              <a:gd name="connsiteX6" fmla="*/ 1721369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7 w 2722066"/>
              <a:gd name="connsiteY4" fmla="*/ 3106802 h 3767202"/>
              <a:gd name="connsiteX5" fmla="*/ 1407616 w 2722066"/>
              <a:gd name="connsiteY5" fmla="*/ 2750070 h 3767202"/>
              <a:gd name="connsiteX6" fmla="*/ 1721369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7 w 2722066"/>
              <a:gd name="connsiteY4" fmla="*/ 3106802 h 3767202"/>
              <a:gd name="connsiteX5" fmla="*/ 1407616 w 2722066"/>
              <a:gd name="connsiteY5" fmla="*/ 2750070 h 3767202"/>
              <a:gd name="connsiteX6" fmla="*/ 1721369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7 w 2722066"/>
              <a:gd name="connsiteY4" fmla="*/ 3106802 h 3767202"/>
              <a:gd name="connsiteX5" fmla="*/ 1407616 w 2722066"/>
              <a:gd name="connsiteY5" fmla="*/ 2750070 h 3767202"/>
              <a:gd name="connsiteX6" fmla="*/ 1721369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7 w 2722066"/>
              <a:gd name="connsiteY4" fmla="*/ 3106802 h 3767202"/>
              <a:gd name="connsiteX5" fmla="*/ 1407616 w 2722066"/>
              <a:gd name="connsiteY5" fmla="*/ 2750070 h 3767202"/>
              <a:gd name="connsiteX6" fmla="*/ 1721369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19568"/>
              <a:gd name="connsiteY0" fmla="*/ 3779903 h 3779903"/>
              <a:gd name="connsiteX1" fmla="*/ 245566 w 2719568"/>
              <a:gd name="connsiteY1" fmla="*/ 3740671 h 3779903"/>
              <a:gd name="connsiteX2" fmla="*/ 524967 w 2719568"/>
              <a:gd name="connsiteY2" fmla="*/ 3630809 h 3779903"/>
              <a:gd name="connsiteX3" fmla="*/ 823416 w 2719568"/>
              <a:gd name="connsiteY3" fmla="*/ 3416821 h 3779903"/>
              <a:gd name="connsiteX4" fmla="*/ 1128217 w 2719568"/>
              <a:gd name="connsiteY4" fmla="*/ 3119503 h 3779903"/>
              <a:gd name="connsiteX5" fmla="*/ 1407616 w 2719568"/>
              <a:gd name="connsiteY5" fmla="*/ 2762771 h 3779903"/>
              <a:gd name="connsiteX6" fmla="*/ 1721369 w 2719568"/>
              <a:gd name="connsiteY6" fmla="*/ 2267471 h 3779903"/>
              <a:gd name="connsiteX7" fmla="*/ 1998166 w 2719568"/>
              <a:gd name="connsiteY7" fmla="*/ 1746771 h 3779903"/>
              <a:gd name="connsiteX8" fmla="*/ 2347416 w 2719568"/>
              <a:gd name="connsiteY8" fmla="*/ 984771 h 3779903"/>
              <a:gd name="connsiteX9" fmla="*/ 2719568 w 2719568"/>
              <a:gd name="connsiteY9" fmla="*/ 0 h 3779903"/>
              <a:gd name="connsiteX10" fmla="*/ 0 w 2719568"/>
              <a:gd name="connsiteY10" fmla="*/ 12701 h 3779903"/>
              <a:gd name="connsiteX11" fmla="*/ 3331 w 2719568"/>
              <a:gd name="connsiteY11" fmla="*/ 3779903 h 3779903"/>
              <a:gd name="connsiteX0" fmla="*/ 3331 w 2715821"/>
              <a:gd name="connsiteY0" fmla="*/ 3767202 h 3767202"/>
              <a:gd name="connsiteX1" fmla="*/ 245566 w 2715821"/>
              <a:gd name="connsiteY1" fmla="*/ 3727970 h 3767202"/>
              <a:gd name="connsiteX2" fmla="*/ 524967 w 2715821"/>
              <a:gd name="connsiteY2" fmla="*/ 3618108 h 3767202"/>
              <a:gd name="connsiteX3" fmla="*/ 823416 w 2715821"/>
              <a:gd name="connsiteY3" fmla="*/ 3404120 h 3767202"/>
              <a:gd name="connsiteX4" fmla="*/ 1128217 w 2715821"/>
              <a:gd name="connsiteY4" fmla="*/ 3106802 h 3767202"/>
              <a:gd name="connsiteX5" fmla="*/ 1407616 w 2715821"/>
              <a:gd name="connsiteY5" fmla="*/ 2750070 h 3767202"/>
              <a:gd name="connsiteX6" fmla="*/ 1721369 w 2715821"/>
              <a:gd name="connsiteY6" fmla="*/ 2254770 h 3767202"/>
              <a:gd name="connsiteX7" fmla="*/ 1998166 w 2715821"/>
              <a:gd name="connsiteY7" fmla="*/ 1734070 h 3767202"/>
              <a:gd name="connsiteX8" fmla="*/ 2347416 w 2715821"/>
              <a:gd name="connsiteY8" fmla="*/ 972070 h 3767202"/>
              <a:gd name="connsiteX9" fmla="*/ 2715821 w 2715821"/>
              <a:gd name="connsiteY9" fmla="*/ 2172 h 3767202"/>
              <a:gd name="connsiteX10" fmla="*/ 0 w 2715821"/>
              <a:gd name="connsiteY10" fmla="*/ 0 h 3767202"/>
              <a:gd name="connsiteX11" fmla="*/ 3331 w 2715821"/>
              <a:gd name="connsiteY11" fmla="*/ 3767202 h 3767202"/>
              <a:gd name="connsiteX0" fmla="*/ 3331 w 2715821"/>
              <a:gd name="connsiteY0" fmla="*/ 3767202 h 3767202"/>
              <a:gd name="connsiteX1" fmla="*/ 245566 w 2715821"/>
              <a:gd name="connsiteY1" fmla="*/ 3727970 h 3767202"/>
              <a:gd name="connsiteX2" fmla="*/ 524967 w 2715821"/>
              <a:gd name="connsiteY2" fmla="*/ 3618108 h 3767202"/>
              <a:gd name="connsiteX3" fmla="*/ 823416 w 2715821"/>
              <a:gd name="connsiteY3" fmla="*/ 3404120 h 3767202"/>
              <a:gd name="connsiteX4" fmla="*/ 1128217 w 2715821"/>
              <a:gd name="connsiteY4" fmla="*/ 3106802 h 3767202"/>
              <a:gd name="connsiteX5" fmla="*/ 1407616 w 2715821"/>
              <a:gd name="connsiteY5" fmla="*/ 2750070 h 3767202"/>
              <a:gd name="connsiteX6" fmla="*/ 1721369 w 2715821"/>
              <a:gd name="connsiteY6" fmla="*/ 2254770 h 3767202"/>
              <a:gd name="connsiteX7" fmla="*/ 1998166 w 2715821"/>
              <a:gd name="connsiteY7" fmla="*/ 1734070 h 3767202"/>
              <a:gd name="connsiteX8" fmla="*/ 2347416 w 2715821"/>
              <a:gd name="connsiteY8" fmla="*/ 972070 h 3767202"/>
              <a:gd name="connsiteX9" fmla="*/ 2715821 w 2715821"/>
              <a:gd name="connsiteY9" fmla="*/ 2172 h 3767202"/>
              <a:gd name="connsiteX10" fmla="*/ 0 w 2715821"/>
              <a:gd name="connsiteY10" fmla="*/ 0 h 3767202"/>
              <a:gd name="connsiteX11" fmla="*/ 3331 w 2715821"/>
              <a:gd name="connsiteY11" fmla="*/ 3767202 h 3767202"/>
              <a:gd name="connsiteX0" fmla="*/ 3331 w 2715821"/>
              <a:gd name="connsiteY0" fmla="*/ 3767202 h 3767202"/>
              <a:gd name="connsiteX1" fmla="*/ 245566 w 2715821"/>
              <a:gd name="connsiteY1" fmla="*/ 3727970 h 3767202"/>
              <a:gd name="connsiteX2" fmla="*/ 524967 w 2715821"/>
              <a:gd name="connsiteY2" fmla="*/ 3618108 h 3767202"/>
              <a:gd name="connsiteX3" fmla="*/ 823416 w 2715821"/>
              <a:gd name="connsiteY3" fmla="*/ 3404120 h 3767202"/>
              <a:gd name="connsiteX4" fmla="*/ 1128217 w 2715821"/>
              <a:gd name="connsiteY4" fmla="*/ 3106802 h 3767202"/>
              <a:gd name="connsiteX5" fmla="*/ 1407616 w 2715821"/>
              <a:gd name="connsiteY5" fmla="*/ 2750070 h 3767202"/>
              <a:gd name="connsiteX6" fmla="*/ 1721369 w 2715821"/>
              <a:gd name="connsiteY6" fmla="*/ 2254770 h 3767202"/>
              <a:gd name="connsiteX7" fmla="*/ 1998166 w 2715821"/>
              <a:gd name="connsiteY7" fmla="*/ 1734070 h 3767202"/>
              <a:gd name="connsiteX8" fmla="*/ 2347416 w 2715821"/>
              <a:gd name="connsiteY8" fmla="*/ 972070 h 3767202"/>
              <a:gd name="connsiteX9" fmla="*/ 2715821 w 2715821"/>
              <a:gd name="connsiteY9" fmla="*/ 2172 h 3767202"/>
              <a:gd name="connsiteX10" fmla="*/ 0 w 2715821"/>
              <a:gd name="connsiteY10" fmla="*/ 0 h 3767202"/>
              <a:gd name="connsiteX11" fmla="*/ 3331 w 2715821"/>
              <a:gd name="connsiteY11" fmla="*/ 3767202 h 3767202"/>
              <a:gd name="connsiteX0" fmla="*/ 3331 w 2715821"/>
              <a:gd name="connsiteY0" fmla="*/ 3767202 h 3767202"/>
              <a:gd name="connsiteX1" fmla="*/ 245566 w 2715821"/>
              <a:gd name="connsiteY1" fmla="*/ 3727970 h 3767202"/>
              <a:gd name="connsiteX2" fmla="*/ 524967 w 2715821"/>
              <a:gd name="connsiteY2" fmla="*/ 3618108 h 3767202"/>
              <a:gd name="connsiteX3" fmla="*/ 823416 w 2715821"/>
              <a:gd name="connsiteY3" fmla="*/ 3404120 h 3767202"/>
              <a:gd name="connsiteX4" fmla="*/ 1128217 w 2715821"/>
              <a:gd name="connsiteY4" fmla="*/ 3106802 h 3767202"/>
              <a:gd name="connsiteX5" fmla="*/ 1407616 w 2715821"/>
              <a:gd name="connsiteY5" fmla="*/ 2750070 h 3767202"/>
              <a:gd name="connsiteX6" fmla="*/ 1721369 w 2715821"/>
              <a:gd name="connsiteY6" fmla="*/ 2254770 h 3767202"/>
              <a:gd name="connsiteX7" fmla="*/ 1998166 w 2715821"/>
              <a:gd name="connsiteY7" fmla="*/ 1734070 h 3767202"/>
              <a:gd name="connsiteX8" fmla="*/ 2347416 w 2715821"/>
              <a:gd name="connsiteY8" fmla="*/ 972070 h 3767202"/>
              <a:gd name="connsiteX9" fmla="*/ 2715821 w 2715821"/>
              <a:gd name="connsiteY9" fmla="*/ 2172 h 3767202"/>
              <a:gd name="connsiteX10" fmla="*/ 0 w 2715821"/>
              <a:gd name="connsiteY10" fmla="*/ 0 h 3767202"/>
              <a:gd name="connsiteX11" fmla="*/ 3331 w 2715821"/>
              <a:gd name="connsiteY11" fmla="*/ 3767202 h 3767202"/>
              <a:gd name="connsiteX0" fmla="*/ 3331 w 2715821"/>
              <a:gd name="connsiteY0" fmla="*/ 3767202 h 3767202"/>
              <a:gd name="connsiteX1" fmla="*/ 245566 w 2715821"/>
              <a:gd name="connsiteY1" fmla="*/ 3727970 h 3767202"/>
              <a:gd name="connsiteX2" fmla="*/ 524967 w 2715821"/>
              <a:gd name="connsiteY2" fmla="*/ 3618108 h 3767202"/>
              <a:gd name="connsiteX3" fmla="*/ 823416 w 2715821"/>
              <a:gd name="connsiteY3" fmla="*/ 3404120 h 3767202"/>
              <a:gd name="connsiteX4" fmla="*/ 1128217 w 2715821"/>
              <a:gd name="connsiteY4" fmla="*/ 3106802 h 3767202"/>
              <a:gd name="connsiteX5" fmla="*/ 1407616 w 2715821"/>
              <a:gd name="connsiteY5" fmla="*/ 2750070 h 3767202"/>
              <a:gd name="connsiteX6" fmla="*/ 1721369 w 2715821"/>
              <a:gd name="connsiteY6" fmla="*/ 2254770 h 3767202"/>
              <a:gd name="connsiteX7" fmla="*/ 1998166 w 2715821"/>
              <a:gd name="connsiteY7" fmla="*/ 1734070 h 3767202"/>
              <a:gd name="connsiteX8" fmla="*/ 2347416 w 2715821"/>
              <a:gd name="connsiteY8" fmla="*/ 972070 h 3767202"/>
              <a:gd name="connsiteX9" fmla="*/ 2715821 w 2715821"/>
              <a:gd name="connsiteY9" fmla="*/ 2172 h 3767202"/>
              <a:gd name="connsiteX10" fmla="*/ 0 w 2715821"/>
              <a:gd name="connsiteY10" fmla="*/ 0 h 3767202"/>
              <a:gd name="connsiteX11" fmla="*/ 3331 w 2715821"/>
              <a:gd name="connsiteY11" fmla="*/ 3767202 h 3767202"/>
              <a:gd name="connsiteX0" fmla="*/ 3331 w 2708327"/>
              <a:gd name="connsiteY0" fmla="*/ 3767202 h 3767202"/>
              <a:gd name="connsiteX1" fmla="*/ 245566 w 2708327"/>
              <a:gd name="connsiteY1" fmla="*/ 3727970 h 3767202"/>
              <a:gd name="connsiteX2" fmla="*/ 524967 w 2708327"/>
              <a:gd name="connsiteY2" fmla="*/ 3618108 h 3767202"/>
              <a:gd name="connsiteX3" fmla="*/ 823416 w 2708327"/>
              <a:gd name="connsiteY3" fmla="*/ 3404120 h 3767202"/>
              <a:gd name="connsiteX4" fmla="*/ 1128217 w 2708327"/>
              <a:gd name="connsiteY4" fmla="*/ 3106802 h 3767202"/>
              <a:gd name="connsiteX5" fmla="*/ 1407616 w 2708327"/>
              <a:gd name="connsiteY5" fmla="*/ 2750070 h 3767202"/>
              <a:gd name="connsiteX6" fmla="*/ 1721369 w 2708327"/>
              <a:gd name="connsiteY6" fmla="*/ 2254770 h 3767202"/>
              <a:gd name="connsiteX7" fmla="*/ 1998166 w 2708327"/>
              <a:gd name="connsiteY7" fmla="*/ 1734070 h 3767202"/>
              <a:gd name="connsiteX8" fmla="*/ 2347416 w 2708327"/>
              <a:gd name="connsiteY8" fmla="*/ 972070 h 3767202"/>
              <a:gd name="connsiteX9" fmla="*/ 2708327 w 2708327"/>
              <a:gd name="connsiteY9" fmla="*/ 3825 h 3767202"/>
              <a:gd name="connsiteX10" fmla="*/ 0 w 2708327"/>
              <a:gd name="connsiteY10" fmla="*/ 0 h 3767202"/>
              <a:gd name="connsiteX11" fmla="*/ 3331 w 2708327"/>
              <a:gd name="connsiteY11" fmla="*/ 3767202 h 3767202"/>
              <a:gd name="connsiteX0" fmla="*/ 3331 w 2708327"/>
              <a:gd name="connsiteY0" fmla="*/ 3767202 h 3767202"/>
              <a:gd name="connsiteX1" fmla="*/ 245566 w 2708327"/>
              <a:gd name="connsiteY1" fmla="*/ 3727970 h 3767202"/>
              <a:gd name="connsiteX2" fmla="*/ 524967 w 2708327"/>
              <a:gd name="connsiteY2" fmla="*/ 3618108 h 3767202"/>
              <a:gd name="connsiteX3" fmla="*/ 823416 w 2708327"/>
              <a:gd name="connsiteY3" fmla="*/ 3404120 h 3767202"/>
              <a:gd name="connsiteX4" fmla="*/ 1128217 w 2708327"/>
              <a:gd name="connsiteY4" fmla="*/ 3106802 h 3767202"/>
              <a:gd name="connsiteX5" fmla="*/ 1407616 w 2708327"/>
              <a:gd name="connsiteY5" fmla="*/ 2750070 h 3767202"/>
              <a:gd name="connsiteX6" fmla="*/ 1721369 w 2708327"/>
              <a:gd name="connsiteY6" fmla="*/ 2254770 h 3767202"/>
              <a:gd name="connsiteX7" fmla="*/ 1998166 w 2708327"/>
              <a:gd name="connsiteY7" fmla="*/ 1734070 h 3767202"/>
              <a:gd name="connsiteX8" fmla="*/ 2347416 w 2708327"/>
              <a:gd name="connsiteY8" fmla="*/ 972070 h 3767202"/>
              <a:gd name="connsiteX9" fmla="*/ 2708327 w 2708327"/>
              <a:gd name="connsiteY9" fmla="*/ 3825 h 3767202"/>
              <a:gd name="connsiteX10" fmla="*/ 0 w 2708327"/>
              <a:gd name="connsiteY10" fmla="*/ 0 h 3767202"/>
              <a:gd name="connsiteX11" fmla="*/ 3331 w 2708327"/>
              <a:gd name="connsiteY11" fmla="*/ 3767202 h 376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8327" h="3767202">
                <a:moveTo>
                  <a:pt x="3331" y="3767202"/>
                </a:moveTo>
                <a:cubicBezTo>
                  <a:pt x="60497" y="3763875"/>
                  <a:pt x="158627" y="3752819"/>
                  <a:pt x="245566" y="3727970"/>
                </a:cubicBezTo>
                <a:cubicBezTo>
                  <a:pt x="332505" y="3703121"/>
                  <a:pt x="416741" y="3672911"/>
                  <a:pt x="524967" y="3618108"/>
                </a:cubicBezTo>
                <a:cubicBezTo>
                  <a:pt x="633193" y="3563305"/>
                  <a:pt x="722874" y="3489338"/>
                  <a:pt x="823416" y="3404120"/>
                </a:cubicBezTo>
                <a:cubicBezTo>
                  <a:pt x="923958" y="3318902"/>
                  <a:pt x="1042578" y="3209738"/>
                  <a:pt x="1128217" y="3106802"/>
                </a:cubicBezTo>
                <a:cubicBezTo>
                  <a:pt x="1213856" y="3003866"/>
                  <a:pt x="1308757" y="2892075"/>
                  <a:pt x="1407616" y="2750070"/>
                </a:cubicBezTo>
                <a:cubicBezTo>
                  <a:pt x="1506475" y="2608065"/>
                  <a:pt x="1624107" y="2418422"/>
                  <a:pt x="1721369" y="2254770"/>
                </a:cubicBezTo>
                <a:cubicBezTo>
                  <a:pt x="1818631" y="2091118"/>
                  <a:pt x="1912976" y="1900486"/>
                  <a:pt x="1998166" y="1734070"/>
                </a:cubicBezTo>
                <a:cubicBezTo>
                  <a:pt x="2083356" y="1567654"/>
                  <a:pt x="2229056" y="1260444"/>
                  <a:pt x="2347416" y="972070"/>
                </a:cubicBezTo>
                <a:cubicBezTo>
                  <a:pt x="2465776" y="683696"/>
                  <a:pt x="2608426" y="297930"/>
                  <a:pt x="2708327" y="3825"/>
                </a:cubicBezTo>
                <a:lnTo>
                  <a:pt x="0" y="0"/>
                </a:lnTo>
                <a:cubicBezTo>
                  <a:pt x="2117" y="1250950"/>
                  <a:pt x="1665" y="1883601"/>
                  <a:pt x="3331" y="3767202"/>
                </a:cubicBezTo>
                <a:close/>
              </a:path>
            </a:pathLst>
          </a:custGeom>
          <a:solidFill>
            <a:srgbClr val="FFFFFF">
              <a:alpha val="61961"/>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US" sz="1100" dirty="0">
                <a:solidFill>
                  <a:srgbClr val="000000"/>
                </a:solidFill>
                <a:latin typeface="Calibri"/>
                <a:ea typeface="Times New Roman"/>
                <a:cs typeface="Times New Roman"/>
              </a:rPr>
              <a:t> </a:t>
            </a:r>
            <a:endParaRPr lang="en-US" sz="1100" dirty="0">
              <a:solidFill>
                <a:srgbClr val="000000"/>
              </a:solidFill>
              <a:latin typeface="Calibri"/>
              <a:ea typeface="Calibri"/>
              <a:cs typeface="Times New Roman"/>
            </a:endParaRPr>
          </a:p>
        </p:txBody>
      </p:sp>
      <p:grpSp>
        <p:nvGrpSpPr>
          <p:cNvPr id="87" name="Group 86">
            <a:extLst>
              <a:ext uri="{FF2B5EF4-FFF2-40B4-BE49-F238E27FC236}">
                <a16:creationId xmlns:a16="http://schemas.microsoft.com/office/drawing/2014/main" id="{1D1FA17D-191B-4B2B-8F4F-F7F8B6980368}"/>
              </a:ext>
            </a:extLst>
          </p:cNvPr>
          <p:cNvGrpSpPr/>
          <p:nvPr/>
        </p:nvGrpSpPr>
        <p:grpSpPr>
          <a:xfrm>
            <a:off x="2356216" y="2082220"/>
            <a:ext cx="8411746" cy="4369209"/>
            <a:chOff x="2356216" y="1936063"/>
            <a:chExt cx="8411746" cy="4369209"/>
          </a:xfrm>
        </p:grpSpPr>
        <p:sp>
          <p:nvSpPr>
            <p:cNvPr id="31" name="Freeform: Shape 30">
              <a:extLst>
                <a:ext uri="{FF2B5EF4-FFF2-40B4-BE49-F238E27FC236}">
                  <a16:creationId xmlns:a16="http://schemas.microsoft.com/office/drawing/2014/main" id="{5ED05283-4A2E-471D-9955-F4E5D0B95052}"/>
                </a:ext>
              </a:extLst>
            </p:cNvPr>
            <p:cNvSpPr/>
            <p:nvPr/>
          </p:nvSpPr>
          <p:spPr>
            <a:xfrm>
              <a:off x="2356216" y="2505901"/>
              <a:ext cx="6188211" cy="3795354"/>
            </a:xfrm>
            <a:custGeom>
              <a:avLst/>
              <a:gdLst>
                <a:gd name="connsiteX0" fmla="*/ 4318000 w 4318000"/>
                <a:gd name="connsiteY0" fmla="*/ 3327400 h 3327400"/>
                <a:gd name="connsiteX1" fmla="*/ 3825240 w 4318000"/>
                <a:gd name="connsiteY1" fmla="*/ 2590800 h 3327400"/>
                <a:gd name="connsiteX2" fmla="*/ 2839720 w 4318000"/>
                <a:gd name="connsiteY2" fmla="*/ 1762760 h 3327400"/>
                <a:gd name="connsiteX3" fmla="*/ 1935480 w 4318000"/>
                <a:gd name="connsiteY3" fmla="*/ 1203960 h 3327400"/>
                <a:gd name="connsiteX4" fmla="*/ 675640 w 4318000"/>
                <a:gd name="connsiteY4" fmla="*/ 543560 h 3327400"/>
                <a:gd name="connsiteX5" fmla="*/ 0 w 4318000"/>
                <a:gd name="connsiteY5" fmla="*/ 0 h 3327400"/>
                <a:gd name="connsiteX0" fmla="*/ 4439920 w 4439920"/>
                <a:gd name="connsiteY0" fmla="*/ 3332480 h 3332480"/>
                <a:gd name="connsiteX1" fmla="*/ 3825240 w 4439920"/>
                <a:gd name="connsiteY1" fmla="*/ 2590800 h 3332480"/>
                <a:gd name="connsiteX2" fmla="*/ 2839720 w 4439920"/>
                <a:gd name="connsiteY2" fmla="*/ 1762760 h 3332480"/>
                <a:gd name="connsiteX3" fmla="*/ 1935480 w 4439920"/>
                <a:gd name="connsiteY3" fmla="*/ 1203960 h 3332480"/>
                <a:gd name="connsiteX4" fmla="*/ 675640 w 4439920"/>
                <a:gd name="connsiteY4" fmla="*/ 543560 h 3332480"/>
                <a:gd name="connsiteX5" fmla="*/ 0 w 4439920"/>
                <a:gd name="connsiteY5" fmla="*/ 0 h 3332480"/>
                <a:gd name="connsiteX0" fmla="*/ 4439920 w 4439920"/>
                <a:gd name="connsiteY0" fmla="*/ 3332480 h 3332480"/>
                <a:gd name="connsiteX1" fmla="*/ 3825240 w 4439920"/>
                <a:gd name="connsiteY1" fmla="*/ 2590800 h 3332480"/>
                <a:gd name="connsiteX2" fmla="*/ 2839720 w 4439920"/>
                <a:gd name="connsiteY2" fmla="*/ 1762760 h 3332480"/>
                <a:gd name="connsiteX3" fmla="*/ 1935480 w 4439920"/>
                <a:gd name="connsiteY3" fmla="*/ 1203960 h 3332480"/>
                <a:gd name="connsiteX4" fmla="*/ 675640 w 4439920"/>
                <a:gd name="connsiteY4" fmla="*/ 543560 h 3332480"/>
                <a:gd name="connsiteX5" fmla="*/ 0 w 4439920"/>
                <a:gd name="connsiteY5" fmla="*/ 0 h 333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9920" h="3332480">
                  <a:moveTo>
                    <a:pt x="4439920" y="3332480"/>
                  </a:moveTo>
                  <a:cubicBezTo>
                    <a:pt x="4255770" y="3094566"/>
                    <a:pt x="4091940" y="2852420"/>
                    <a:pt x="3825240" y="2590800"/>
                  </a:cubicBezTo>
                  <a:cubicBezTo>
                    <a:pt x="3558540" y="2329180"/>
                    <a:pt x="3154680" y="1993900"/>
                    <a:pt x="2839720" y="1762760"/>
                  </a:cubicBezTo>
                  <a:cubicBezTo>
                    <a:pt x="2524760" y="1531620"/>
                    <a:pt x="2296160" y="1407160"/>
                    <a:pt x="1935480" y="1203960"/>
                  </a:cubicBezTo>
                  <a:cubicBezTo>
                    <a:pt x="1574800" y="1000760"/>
                    <a:pt x="998220" y="744220"/>
                    <a:pt x="675640" y="543560"/>
                  </a:cubicBezTo>
                  <a:cubicBezTo>
                    <a:pt x="353060" y="342900"/>
                    <a:pt x="136313" y="110067"/>
                    <a:pt x="0" y="0"/>
                  </a:cubicBezTo>
                </a:path>
              </a:pathLst>
            </a:custGeom>
            <a:noFill/>
            <a:ln w="19050">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F125B648-F884-4D15-B631-8A421217ADF5}"/>
                </a:ext>
              </a:extLst>
            </p:cNvPr>
            <p:cNvSpPr/>
            <p:nvPr/>
          </p:nvSpPr>
          <p:spPr>
            <a:xfrm>
              <a:off x="6072122" y="1943091"/>
              <a:ext cx="4695840" cy="4358166"/>
            </a:xfrm>
            <a:custGeom>
              <a:avLst/>
              <a:gdLst>
                <a:gd name="connsiteX0" fmla="*/ 4318000 w 4318000"/>
                <a:gd name="connsiteY0" fmla="*/ 3327400 h 3327400"/>
                <a:gd name="connsiteX1" fmla="*/ 3825240 w 4318000"/>
                <a:gd name="connsiteY1" fmla="*/ 2590800 h 3327400"/>
                <a:gd name="connsiteX2" fmla="*/ 2839720 w 4318000"/>
                <a:gd name="connsiteY2" fmla="*/ 1762760 h 3327400"/>
                <a:gd name="connsiteX3" fmla="*/ 1935480 w 4318000"/>
                <a:gd name="connsiteY3" fmla="*/ 1203960 h 3327400"/>
                <a:gd name="connsiteX4" fmla="*/ 675640 w 4318000"/>
                <a:gd name="connsiteY4" fmla="*/ 543560 h 3327400"/>
                <a:gd name="connsiteX5" fmla="*/ 0 w 4318000"/>
                <a:gd name="connsiteY5" fmla="*/ 0 h 3327400"/>
                <a:gd name="connsiteX0" fmla="*/ 4439920 w 4439920"/>
                <a:gd name="connsiteY0" fmla="*/ 3332480 h 3332480"/>
                <a:gd name="connsiteX1" fmla="*/ 3825240 w 4439920"/>
                <a:gd name="connsiteY1" fmla="*/ 2590800 h 3332480"/>
                <a:gd name="connsiteX2" fmla="*/ 2839720 w 4439920"/>
                <a:gd name="connsiteY2" fmla="*/ 1762760 h 3332480"/>
                <a:gd name="connsiteX3" fmla="*/ 1935480 w 4439920"/>
                <a:gd name="connsiteY3" fmla="*/ 1203960 h 3332480"/>
                <a:gd name="connsiteX4" fmla="*/ 675640 w 4439920"/>
                <a:gd name="connsiteY4" fmla="*/ 543560 h 3332480"/>
                <a:gd name="connsiteX5" fmla="*/ 0 w 4439920"/>
                <a:gd name="connsiteY5" fmla="*/ 0 h 3332480"/>
                <a:gd name="connsiteX0" fmla="*/ 4439920 w 4439920"/>
                <a:gd name="connsiteY0" fmla="*/ 3332480 h 3332480"/>
                <a:gd name="connsiteX1" fmla="*/ 3825240 w 4439920"/>
                <a:gd name="connsiteY1" fmla="*/ 2590800 h 3332480"/>
                <a:gd name="connsiteX2" fmla="*/ 2839720 w 4439920"/>
                <a:gd name="connsiteY2" fmla="*/ 1762760 h 3332480"/>
                <a:gd name="connsiteX3" fmla="*/ 1935480 w 4439920"/>
                <a:gd name="connsiteY3" fmla="*/ 1203960 h 3332480"/>
                <a:gd name="connsiteX4" fmla="*/ 675640 w 4439920"/>
                <a:gd name="connsiteY4" fmla="*/ 543560 h 3332480"/>
                <a:gd name="connsiteX5" fmla="*/ 0 w 4439920"/>
                <a:gd name="connsiteY5" fmla="*/ 0 h 3332480"/>
                <a:gd name="connsiteX0" fmla="*/ 4439920 w 4439920"/>
                <a:gd name="connsiteY0" fmla="*/ 3332480 h 3332480"/>
                <a:gd name="connsiteX1" fmla="*/ 3825240 w 4439920"/>
                <a:gd name="connsiteY1" fmla="*/ 2590800 h 3332480"/>
                <a:gd name="connsiteX2" fmla="*/ 2839720 w 4439920"/>
                <a:gd name="connsiteY2" fmla="*/ 1762760 h 3332480"/>
                <a:gd name="connsiteX3" fmla="*/ 1961342 w 4439920"/>
                <a:gd name="connsiteY3" fmla="*/ 1225314 h 3332480"/>
                <a:gd name="connsiteX4" fmla="*/ 675640 w 4439920"/>
                <a:gd name="connsiteY4" fmla="*/ 543560 h 3332480"/>
                <a:gd name="connsiteX5" fmla="*/ 0 w 4439920"/>
                <a:gd name="connsiteY5" fmla="*/ 0 h 3332480"/>
                <a:gd name="connsiteX0" fmla="*/ 3764280 w 3764280"/>
                <a:gd name="connsiteY0" fmla="*/ 2788920 h 2788920"/>
                <a:gd name="connsiteX1" fmla="*/ 3149600 w 3764280"/>
                <a:gd name="connsiteY1" fmla="*/ 2047240 h 2788920"/>
                <a:gd name="connsiteX2" fmla="*/ 2164080 w 3764280"/>
                <a:gd name="connsiteY2" fmla="*/ 1219200 h 2788920"/>
                <a:gd name="connsiteX3" fmla="*/ 1285702 w 3764280"/>
                <a:gd name="connsiteY3" fmla="*/ 681754 h 2788920"/>
                <a:gd name="connsiteX4" fmla="*/ 0 w 3764280"/>
                <a:gd name="connsiteY4" fmla="*/ 0 h 2788920"/>
                <a:gd name="connsiteX0" fmla="*/ 2478578 w 2478578"/>
                <a:gd name="connsiteY0" fmla="*/ 2107166 h 2107166"/>
                <a:gd name="connsiteX1" fmla="*/ 1863898 w 2478578"/>
                <a:gd name="connsiteY1" fmla="*/ 1365486 h 2107166"/>
                <a:gd name="connsiteX2" fmla="*/ 878378 w 2478578"/>
                <a:gd name="connsiteY2" fmla="*/ 537446 h 2107166"/>
                <a:gd name="connsiteX3" fmla="*/ 0 w 2478578"/>
                <a:gd name="connsiteY3" fmla="*/ 0 h 2107166"/>
              </a:gdLst>
              <a:ahLst/>
              <a:cxnLst>
                <a:cxn ang="0">
                  <a:pos x="connsiteX0" y="connsiteY0"/>
                </a:cxn>
                <a:cxn ang="0">
                  <a:pos x="connsiteX1" y="connsiteY1"/>
                </a:cxn>
                <a:cxn ang="0">
                  <a:pos x="connsiteX2" y="connsiteY2"/>
                </a:cxn>
                <a:cxn ang="0">
                  <a:pos x="connsiteX3" y="connsiteY3"/>
                </a:cxn>
              </a:cxnLst>
              <a:rect l="l" t="t" r="r" b="b"/>
              <a:pathLst>
                <a:path w="2478578" h="2107166">
                  <a:moveTo>
                    <a:pt x="2478578" y="2107166"/>
                  </a:moveTo>
                  <a:cubicBezTo>
                    <a:pt x="2294428" y="1869252"/>
                    <a:pt x="2130598" y="1627106"/>
                    <a:pt x="1863898" y="1365486"/>
                  </a:cubicBezTo>
                  <a:cubicBezTo>
                    <a:pt x="1597198" y="1103866"/>
                    <a:pt x="1189028" y="765027"/>
                    <a:pt x="878378" y="537446"/>
                  </a:cubicBezTo>
                  <a:cubicBezTo>
                    <a:pt x="567728" y="309865"/>
                    <a:pt x="360680" y="203200"/>
                    <a:pt x="0" y="0"/>
                  </a:cubicBezTo>
                </a:path>
              </a:pathLst>
            </a:custGeom>
            <a:noFill/>
            <a:ln w="19050">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94568583-BEBD-438A-A158-E9B98EA8E42C}"/>
                </a:ext>
              </a:extLst>
            </p:cNvPr>
            <p:cNvSpPr/>
            <p:nvPr/>
          </p:nvSpPr>
          <p:spPr>
            <a:xfrm>
              <a:off x="2356220" y="3877527"/>
              <a:ext cx="4709097" cy="2427742"/>
            </a:xfrm>
            <a:custGeom>
              <a:avLst/>
              <a:gdLst>
                <a:gd name="connsiteX0" fmla="*/ 4318000 w 4318000"/>
                <a:gd name="connsiteY0" fmla="*/ 3327400 h 3327400"/>
                <a:gd name="connsiteX1" fmla="*/ 3825240 w 4318000"/>
                <a:gd name="connsiteY1" fmla="*/ 2590800 h 3327400"/>
                <a:gd name="connsiteX2" fmla="*/ 2839720 w 4318000"/>
                <a:gd name="connsiteY2" fmla="*/ 1762760 h 3327400"/>
                <a:gd name="connsiteX3" fmla="*/ 1935480 w 4318000"/>
                <a:gd name="connsiteY3" fmla="*/ 1203960 h 3327400"/>
                <a:gd name="connsiteX4" fmla="*/ 675640 w 4318000"/>
                <a:gd name="connsiteY4" fmla="*/ 543560 h 3327400"/>
                <a:gd name="connsiteX5" fmla="*/ 0 w 4318000"/>
                <a:gd name="connsiteY5" fmla="*/ 0 h 3327400"/>
                <a:gd name="connsiteX0" fmla="*/ 4439920 w 4439920"/>
                <a:gd name="connsiteY0" fmla="*/ 3332480 h 3332480"/>
                <a:gd name="connsiteX1" fmla="*/ 3825240 w 4439920"/>
                <a:gd name="connsiteY1" fmla="*/ 2590800 h 3332480"/>
                <a:gd name="connsiteX2" fmla="*/ 2839720 w 4439920"/>
                <a:gd name="connsiteY2" fmla="*/ 1762760 h 3332480"/>
                <a:gd name="connsiteX3" fmla="*/ 1935480 w 4439920"/>
                <a:gd name="connsiteY3" fmla="*/ 1203960 h 3332480"/>
                <a:gd name="connsiteX4" fmla="*/ 675640 w 4439920"/>
                <a:gd name="connsiteY4" fmla="*/ 543560 h 3332480"/>
                <a:gd name="connsiteX5" fmla="*/ 0 w 4439920"/>
                <a:gd name="connsiteY5" fmla="*/ 0 h 3332480"/>
                <a:gd name="connsiteX0" fmla="*/ 4439920 w 4439920"/>
                <a:gd name="connsiteY0" fmla="*/ 3332480 h 3332480"/>
                <a:gd name="connsiteX1" fmla="*/ 3825240 w 4439920"/>
                <a:gd name="connsiteY1" fmla="*/ 2590800 h 3332480"/>
                <a:gd name="connsiteX2" fmla="*/ 2839720 w 4439920"/>
                <a:gd name="connsiteY2" fmla="*/ 1762760 h 3332480"/>
                <a:gd name="connsiteX3" fmla="*/ 1935480 w 4439920"/>
                <a:gd name="connsiteY3" fmla="*/ 1203960 h 3332480"/>
                <a:gd name="connsiteX4" fmla="*/ 675640 w 4439920"/>
                <a:gd name="connsiteY4" fmla="*/ 543560 h 3332480"/>
                <a:gd name="connsiteX5" fmla="*/ 0 w 4439920"/>
                <a:gd name="connsiteY5" fmla="*/ 0 h 333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9920" h="3332480">
                  <a:moveTo>
                    <a:pt x="4439920" y="3332480"/>
                  </a:moveTo>
                  <a:cubicBezTo>
                    <a:pt x="4255770" y="3094566"/>
                    <a:pt x="4091940" y="2852420"/>
                    <a:pt x="3825240" y="2590800"/>
                  </a:cubicBezTo>
                  <a:cubicBezTo>
                    <a:pt x="3558540" y="2329180"/>
                    <a:pt x="3154680" y="1993900"/>
                    <a:pt x="2839720" y="1762760"/>
                  </a:cubicBezTo>
                  <a:cubicBezTo>
                    <a:pt x="2524760" y="1531620"/>
                    <a:pt x="2296160" y="1407160"/>
                    <a:pt x="1935480" y="1203960"/>
                  </a:cubicBezTo>
                  <a:cubicBezTo>
                    <a:pt x="1574800" y="1000760"/>
                    <a:pt x="998220" y="744220"/>
                    <a:pt x="675640" y="543560"/>
                  </a:cubicBezTo>
                  <a:cubicBezTo>
                    <a:pt x="353060" y="342900"/>
                    <a:pt x="136313" y="110067"/>
                    <a:pt x="0" y="0"/>
                  </a:cubicBezTo>
                </a:path>
              </a:pathLst>
            </a:custGeom>
            <a:noFill/>
            <a:ln w="19050">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id="{3B83A5C3-275F-4393-8B1C-F07A0CD190AB}"/>
                </a:ext>
              </a:extLst>
            </p:cNvPr>
            <p:cNvSpPr/>
            <p:nvPr/>
          </p:nvSpPr>
          <p:spPr>
            <a:xfrm>
              <a:off x="2356220" y="5106440"/>
              <a:ext cx="3320987" cy="1198832"/>
            </a:xfrm>
            <a:custGeom>
              <a:avLst/>
              <a:gdLst>
                <a:gd name="connsiteX0" fmla="*/ 4318000 w 4318000"/>
                <a:gd name="connsiteY0" fmla="*/ 3327400 h 3327400"/>
                <a:gd name="connsiteX1" fmla="*/ 3825240 w 4318000"/>
                <a:gd name="connsiteY1" fmla="*/ 2590800 h 3327400"/>
                <a:gd name="connsiteX2" fmla="*/ 2839720 w 4318000"/>
                <a:gd name="connsiteY2" fmla="*/ 1762760 h 3327400"/>
                <a:gd name="connsiteX3" fmla="*/ 1935480 w 4318000"/>
                <a:gd name="connsiteY3" fmla="*/ 1203960 h 3327400"/>
                <a:gd name="connsiteX4" fmla="*/ 675640 w 4318000"/>
                <a:gd name="connsiteY4" fmla="*/ 543560 h 3327400"/>
                <a:gd name="connsiteX5" fmla="*/ 0 w 4318000"/>
                <a:gd name="connsiteY5" fmla="*/ 0 h 3327400"/>
                <a:gd name="connsiteX0" fmla="*/ 4439920 w 4439920"/>
                <a:gd name="connsiteY0" fmla="*/ 3332480 h 3332480"/>
                <a:gd name="connsiteX1" fmla="*/ 3825240 w 4439920"/>
                <a:gd name="connsiteY1" fmla="*/ 2590800 h 3332480"/>
                <a:gd name="connsiteX2" fmla="*/ 2839720 w 4439920"/>
                <a:gd name="connsiteY2" fmla="*/ 1762760 h 3332480"/>
                <a:gd name="connsiteX3" fmla="*/ 1935480 w 4439920"/>
                <a:gd name="connsiteY3" fmla="*/ 1203960 h 3332480"/>
                <a:gd name="connsiteX4" fmla="*/ 675640 w 4439920"/>
                <a:gd name="connsiteY4" fmla="*/ 543560 h 3332480"/>
                <a:gd name="connsiteX5" fmla="*/ 0 w 4439920"/>
                <a:gd name="connsiteY5" fmla="*/ 0 h 3332480"/>
                <a:gd name="connsiteX0" fmla="*/ 4439920 w 4439920"/>
                <a:gd name="connsiteY0" fmla="*/ 3332480 h 3332480"/>
                <a:gd name="connsiteX1" fmla="*/ 3825240 w 4439920"/>
                <a:gd name="connsiteY1" fmla="*/ 2590800 h 3332480"/>
                <a:gd name="connsiteX2" fmla="*/ 2839720 w 4439920"/>
                <a:gd name="connsiteY2" fmla="*/ 1762760 h 3332480"/>
                <a:gd name="connsiteX3" fmla="*/ 1935480 w 4439920"/>
                <a:gd name="connsiteY3" fmla="*/ 1203960 h 3332480"/>
                <a:gd name="connsiteX4" fmla="*/ 675640 w 4439920"/>
                <a:gd name="connsiteY4" fmla="*/ 543560 h 3332480"/>
                <a:gd name="connsiteX5" fmla="*/ 0 w 4439920"/>
                <a:gd name="connsiteY5" fmla="*/ 0 h 333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9920" h="3332480">
                  <a:moveTo>
                    <a:pt x="4439920" y="3332480"/>
                  </a:moveTo>
                  <a:cubicBezTo>
                    <a:pt x="4255770" y="3094566"/>
                    <a:pt x="4091940" y="2852420"/>
                    <a:pt x="3825240" y="2590800"/>
                  </a:cubicBezTo>
                  <a:cubicBezTo>
                    <a:pt x="3558540" y="2329180"/>
                    <a:pt x="3154680" y="1993900"/>
                    <a:pt x="2839720" y="1762760"/>
                  </a:cubicBezTo>
                  <a:cubicBezTo>
                    <a:pt x="2524760" y="1531620"/>
                    <a:pt x="2296160" y="1407160"/>
                    <a:pt x="1935480" y="1203960"/>
                  </a:cubicBezTo>
                  <a:cubicBezTo>
                    <a:pt x="1574800" y="1000760"/>
                    <a:pt x="998220" y="744220"/>
                    <a:pt x="675640" y="543560"/>
                  </a:cubicBezTo>
                  <a:cubicBezTo>
                    <a:pt x="353060" y="342900"/>
                    <a:pt x="136313" y="110067"/>
                    <a:pt x="0" y="0"/>
                  </a:cubicBezTo>
                </a:path>
              </a:pathLst>
            </a:custGeom>
            <a:noFill/>
            <a:ln w="19050">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71A9B81C-85D0-460C-84B9-3EA07545AEAD}"/>
                </a:ext>
              </a:extLst>
            </p:cNvPr>
            <p:cNvSpPr/>
            <p:nvPr/>
          </p:nvSpPr>
          <p:spPr>
            <a:xfrm>
              <a:off x="3378300" y="1936063"/>
              <a:ext cx="6432580" cy="4364733"/>
            </a:xfrm>
            <a:custGeom>
              <a:avLst/>
              <a:gdLst>
                <a:gd name="connsiteX0" fmla="*/ 4318000 w 4318000"/>
                <a:gd name="connsiteY0" fmla="*/ 3327400 h 3327400"/>
                <a:gd name="connsiteX1" fmla="*/ 3825240 w 4318000"/>
                <a:gd name="connsiteY1" fmla="*/ 2590800 h 3327400"/>
                <a:gd name="connsiteX2" fmla="*/ 2839720 w 4318000"/>
                <a:gd name="connsiteY2" fmla="*/ 1762760 h 3327400"/>
                <a:gd name="connsiteX3" fmla="*/ 1935480 w 4318000"/>
                <a:gd name="connsiteY3" fmla="*/ 1203960 h 3327400"/>
                <a:gd name="connsiteX4" fmla="*/ 675640 w 4318000"/>
                <a:gd name="connsiteY4" fmla="*/ 543560 h 3327400"/>
                <a:gd name="connsiteX5" fmla="*/ 0 w 4318000"/>
                <a:gd name="connsiteY5" fmla="*/ 0 h 3327400"/>
                <a:gd name="connsiteX0" fmla="*/ 4439920 w 4439920"/>
                <a:gd name="connsiteY0" fmla="*/ 3332480 h 3332480"/>
                <a:gd name="connsiteX1" fmla="*/ 3825240 w 4439920"/>
                <a:gd name="connsiteY1" fmla="*/ 2590800 h 3332480"/>
                <a:gd name="connsiteX2" fmla="*/ 2839720 w 4439920"/>
                <a:gd name="connsiteY2" fmla="*/ 1762760 h 3332480"/>
                <a:gd name="connsiteX3" fmla="*/ 1935480 w 4439920"/>
                <a:gd name="connsiteY3" fmla="*/ 1203960 h 3332480"/>
                <a:gd name="connsiteX4" fmla="*/ 675640 w 4439920"/>
                <a:gd name="connsiteY4" fmla="*/ 543560 h 3332480"/>
                <a:gd name="connsiteX5" fmla="*/ 0 w 4439920"/>
                <a:gd name="connsiteY5" fmla="*/ 0 h 3332480"/>
                <a:gd name="connsiteX0" fmla="*/ 4439920 w 4439920"/>
                <a:gd name="connsiteY0" fmla="*/ 3332480 h 3332480"/>
                <a:gd name="connsiteX1" fmla="*/ 3825240 w 4439920"/>
                <a:gd name="connsiteY1" fmla="*/ 2590800 h 3332480"/>
                <a:gd name="connsiteX2" fmla="*/ 2839720 w 4439920"/>
                <a:gd name="connsiteY2" fmla="*/ 1762760 h 3332480"/>
                <a:gd name="connsiteX3" fmla="*/ 1935480 w 4439920"/>
                <a:gd name="connsiteY3" fmla="*/ 1203960 h 3332480"/>
                <a:gd name="connsiteX4" fmla="*/ 675640 w 4439920"/>
                <a:gd name="connsiteY4" fmla="*/ 543560 h 3332480"/>
                <a:gd name="connsiteX5" fmla="*/ 0 w 4439920"/>
                <a:gd name="connsiteY5" fmla="*/ 0 h 3332480"/>
                <a:gd name="connsiteX0" fmla="*/ 4439920 w 4439920"/>
                <a:gd name="connsiteY0" fmla="*/ 3332480 h 3332480"/>
                <a:gd name="connsiteX1" fmla="*/ 3825240 w 4439920"/>
                <a:gd name="connsiteY1" fmla="*/ 2590800 h 3332480"/>
                <a:gd name="connsiteX2" fmla="*/ 2839720 w 4439920"/>
                <a:gd name="connsiteY2" fmla="*/ 1762760 h 3332480"/>
                <a:gd name="connsiteX3" fmla="*/ 1935480 w 4439920"/>
                <a:gd name="connsiteY3" fmla="*/ 1203960 h 3332480"/>
                <a:gd name="connsiteX4" fmla="*/ 610826 w 4439920"/>
                <a:gd name="connsiteY4" fmla="*/ 499254 h 3332480"/>
                <a:gd name="connsiteX5" fmla="*/ 0 w 4439920"/>
                <a:gd name="connsiteY5" fmla="*/ 0 h 3332480"/>
                <a:gd name="connsiteX0" fmla="*/ 3829094 w 3829094"/>
                <a:gd name="connsiteY0" fmla="*/ 2833226 h 2833226"/>
                <a:gd name="connsiteX1" fmla="*/ 3214414 w 3829094"/>
                <a:gd name="connsiteY1" fmla="*/ 2091546 h 2833226"/>
                <a:gd name="connsiteX2" fmla="*/ 2228894 w 3829094"/>
                <a:gd name="connsiteY2" fmla="*/ 1263506 h 2833226"/>
                <a:gd name="connsiteX3" fmla="*/ 1324654 w 3829094"/>
                <a:gd name="connsiteY3" fmla="*/ 704706 h 2833226"/>
                <a:gd name="connsiteX4" fmla="*/ 0 w 3829094"/>
                <a:gd name="connsiteY4" fmla="*/ 0 h 2833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094" h="2833226">
                  <a:moveTo>
                    <a:pt x="3829094" y="2833226"/>
                  </a:moveTo>
                  <a:cubicBezTo>
                    <a:pt x="3644944" y="2595312"/>
                    <a:pt x="3481114" y="2353166"/>
                    <a:pt x="3214414" y="2091546"/>
                  </a:cubicBezTo>
                  <a:cubicBezTo>
                    <a:pt x="2947714" y="1829926"/>
                    <a:pt x="2543854" y="1494646"/>
                    <a:pt x="2228894" y="1263506"/>
                  </a:cubicBezTo>
                  <a:cubicBezTo>
                    <a:pt x="1913934" y="1032366"/>
                    <a:pt x="1696136" y="915290"/>
                    <a:pt x="1324654" y="704706"/>
                  </a:cubicBezTo>
                  <a:cubicBezTo>
                    <a:pt x="953172" y="494122"/>
                    <a:pt x="322580" y="200660"/>
                    <a:pt x="0" y="0"/>
                  </a:cubicBezTo>
                </a:path>
              </a:pathLst>
            </a:custGeom>
            <a:noFill/>
            <a:ln w="19050">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3" name="Group 52">
            <a:extLst>
              <a:ext uri="{FF2B5EF4-FFF2-40B4-BE49-F238E27FC236}">
                <a16:creationId xmlns:a16="http://schemas.microsoft.com/office/drawing/2014/main" id="{9F5E1843-5B77-4628-8DA3-99A76FBAA842}"/>
              </a:ext>
            </a:extLst>
          </p:cNvPr>
          <p:cNvGrpSpPr/>
          <p:nvPr/>
        </p:nvGrpSpPr>
        <p:grpSpPr>
          <a:xfrm>
            <a:off x="3208227" y="2108310"/>
            <a:ext cx="3334633" cy="3591851"/>
            <a:chOff x="3208227" y="1962153"/>
            <a:chExt cx="3334633" cy="3591851"/>
          </a:xfrm>
        </p:grpSpPr>
        <p:sp>
          <p:nvSpPr>
            <p:cNvPr id="48" name="TextBox 47">
              <a:extLst>
                <a:ext uri="{FF2B5EF4-FFF2-40B4-BE49-F238E27FC236}">
                  <a16:creationId xmlns:a16="http://schemas.microsoft.com/office/drawing/2014/main" id="{4A30076D-8837-4A47-A3E6-AF4256A9AA4A}"/>
                </a:ext>
              </a:extLst>
            </p:cNvPr>
            <p:cNvSpPr txBox="1"/>
            <p:nvPr/>
          </p:nvSpPr>
          <p:spPr>
            <a:xfrm>
              <a:off x="5902780" y="1962153"/>
              <a:ext cx="640080" cy="246221"/>
            </a:xfrm>
            <a:prstGeom prst="rect">
              <a:avLst/>
            </a:prstGeom>
            <a:solidFill>
              <a:schemeClr val="bg1"/>
            </a:solidFill>
          </p:spPr>
          <p:txBody>
            <a:bodyPr wrap="square" lIns="0" tIns="0" rIns="0" bIns="0" rtlCol="0" anchor="ctr" anchorCtr="0">
              <a:spAutoFit/>
            </a:bodyPr>
            <a:lstStyle/>
            <a:p>
              <a:pPr algn="ctr"/>
              <a:r>
                <a:rPr lang="en-US" sz="1600" dirty="0">
                  <a:solidFill>
                    <a:schemeClr val="tx2"/>
                  </a:solidFill>
                </a:rPr>
                <a:t>75 kW</a:t>
              </a:r>
            </a:p>
          </p:txBody>
        </p:sp>
        <p:sp>
          <p:nvSpPr>
            <p:cNvPr id="49" name="TextBox 48">
              <a:extLst>
                <a:ext uri="{FF2B5EF4-FFF2-40B4-BE49-F238E27FC236}">
                  <a16:creationId xmlns:a16="http://schemas.microsoft.com/office/drawing/2014/main" id="{45B62510-D7FE-432D-854E-0DF5DD90AD23}"/>
                </a:ext>
              </a:extLst>
            </p:cNvPr>
            <p:cNvSpPr txBox="1"/>
            <p:nvPr/>
          </p:nvSpPr>
          <p:spPr>
            <a:xfrm>
              <a:off x="5140237" y="2846081"/>
              <a:ext cx="640080" cy="246221"/>
            </a:xfrm>
            <a:prstGeom prst="rect">
              <a:avLst/>
            </a:prstGeom>
            <a:solidFill>
              <a:schemeClr val="bg1"/>
            </a:solidFill>
          </p:spPr>
          <p:txBody>
            <a:bodyPr wrap="square" lIns="0" tIns="0" rIns="0" bIns="0" rtlCol="0" anchor="ctr" anchorCtr="0">
              <a:spAutoFit/>
            </a:bodyPr>
            <a:lstStyle/>
            <a:p>
              <a:pPr algn="ctr"/>
              <a:r>
                <a:rPr lang="en-US" sz="1600" dirty="0">
                  <a:solidFill>
                    <a:schemeClr val="tx2"/>
                  </a:solidFill>
                </a:rPr>
                <a:t>45 kW</a:t>
              </a:r>
            </a:p>
          </p:txBody>
        </p:sp>
        <p:sp>
          <p:nvSpPr>
            <p:cNvPr id="50" name="TextBox 49">
              <a:extLst>
                <a:ext uri="{FF2B5EF4-FFF2-40B4-BE49-F238E27FC236}">
                  <a16:creationId xmlns:a16="http://schemas.microsoft.com/office/drawing/2014/main" id="{659F1D14-DB9C-4FF4-B6B3-BC18AAF32E66}"/>
                </a:ext>
              </a:extLst>
            </p:cNvPr>
            <p:cNvSpPr txBox="1"/>
            <p:nvPr/>
          </p:nvSpPr>
          <p:spPr>
            <a:xfrm>
              <a:off x="4486204" y="3651880"/>
              <a:ext cx="640080" cy="246221"/>
            </a:xfrm>
            <a:prstGeom prst="rect">
              <a:avLst/>
            </a:prstGeom>
            <a:solidFill>
              <a:schemeClr val="bg1"/>
            </a:solidFill>
          </p:spPr>
          <p:txBody>
            <a:bodyPr wrap="square" lIns="0" tIns="0" rIns="0" bIns="0" rtlCol="0" anchor="ctr" anchorCtr="0">
              <a:spAutoFit/>
            </a:bodyPr>
            <a:lstStyle/>
            <a:p>
              <a:pPr algn="ctr"/>
              <a:r>
                <a:rPr lang="en-US" sz="1600" dirty="0">
                  <a:solidFill>
                    <a:schemeClr val="tx2"/>
                  </a:solidFill>
                </a:rPr>
                <a:t>30 kW</a:t>
              </a:r>
            </a:p>
          </p:txBody>
        </p:sp>
        <p:sp>
          <p:nvSpPr>
            <p:cNvPr id="51" name="TextBox 50">
              <a:extLst>
                <a:ext uri="{FF2B5EF4-FFF2-40B4-BE49-F238E27FC236}">
                  <a16:creationId xmlns:a16="http://schemas.microsoft.com/office/drawing/2014/main" id="{C84D8267-2BD3-4AC2-BF4A-0F0A200E5B08}"/>
                </a:ext>
              </a:extLst>
            </p:cNvPr>
            <p:cNvSpPr txBox="1"/>
            <p:nvPr/>
          </p:nvSpPr>
          <p:spPr>
            <a:xfrm>
              <a:off x="3887070" y="4566594"/>
              <a:ext cx="798411" cy="246221"/>
            </a:xfrm>
            <a:prstGeom prst="rect">
              <a:avLst/>
            </a:prstGeom>
            <a:solidFill>
              <a:schemeClr val="bg1"/>
            </a:solidFill>
          </p:spPr>
          <p:txBody>
            <a:bodyPr wrap="square" lIns="0" tIns="0" rIns="0" bIns="0" rtlCol="0" anchor="ctr" anchorCtr="0">
              <a:spAutoFit/>
            </a:bodyPr>
            <a:lstStyle/>
            <a:p>
              <a:pPr algn="ctr"/>
              <a:r>
                <a:rPr lang="en-US" sz="1600" dirty="0">
                  <a:solidFill>
                    <a:schemeClr val="tx2"/>
                  </a:solidFill>
                </a:rPr>
                <a:t>15 kW</a:t>
              </a:r>
            </a:p>
          </p:txBody>
        </p:sp>
        <p:sp>
          <p:nvSpPr>
            <p:cNvPr id="52" name="TextBox 51">
              <a:extLst>
                <a:ext uri="{FF2B5EF4-FFF2-40B4-BE49-F238E27FC236}">
                  <a16:creationId xmlns:a16="http://schemas.microsoft.com/office/drawing/2014/main" id="{0AFCA0DB-0B66-475F-B416-947B4197923F}"/>
                </a:ext>
              </a:extLst>
            </p:cNvPr>
            <p:cNvSpPr txBox="1"/>
            <p:nvPr/>
          </p:nvSpPr>
          <p:spPr>
            <a:xfrm>
              <a:off x="3208227" y="5307783"/>
              <a:ext cx="640080" cy="246221"/>
            </a:xfrm>
            <a:prstGeom prst="rect">
              <a:avLst/>
            </a:prstGeom>
            <a:solidFill>
              <a:schemeClr val="bg1"/>
            </a:solidFill>
          </p:spPr>
          <p:txBody>
            <a:bodyPr wrap="square" lIns="0" tIns="0" rIns="0" bIns="0" rtlCol="0" anchor="ctr" anchorCtr="0">
              <a:spAutoFit/>
            </a:bodyPr>
            <a:lstStyle/>
            <a:p>
              <a:pPr algn="ctr"/>
              <a:r>
                <a:rPr lang="en-US" sz="1600" dirty="0">
                  <a:solidFill>
                    <a:schemeClr val="tx2"/>
                  </a:solidFill>
                </a:rPr>
                <a:t>7.5 kW</a:t>
              </a:r>
            </a:p>
          </p:txBody>
        </p:sp>
      </p:grpSp>
      <p:grpSp>
        <p:nvGrpSpPr>
          <p:cNvPr id="47" name="Group 46">
            <a:extLst>
              <a:ext uri="{FF2B5EF4-FFF2-40B4-BE49-F238E27FC236}">
                <a16:creationId xmlns:a16="http://schemas.microsoft.com/office/drawing/2014/main" id="{63D8ACBE-F9F0-40CC-A5D0-F14F33984A7C}"/>
              </a:ext>
            </a:extLst>
          </p:cNvPr>
          <p:cNvGrpSpPr/>
          <p:nvPr/>
        </p:nvGrpSpPr>
        <p:grpSpPr>
          <a:xfrm>
            <a:off x="2474947" y="2290211"/>
            <a:ext cx="1076164" cy="3684383"/>
            <a:chOff x="2546431" y="2132678"/>
            <a:chExt cx="1076164" cy="3684383"/>
          </a:xfrm>
        </p:grpSpPr>
        <p:sp>
          <p:nvSpPr>
            <p:cNvPr id="40" name="TextBox 39">
              <a:extLst>
                <a:ext uri="{FF2B5EF4-FFF2-40B4-BE49-F238E27FC236}">
                  <a16:creationId xmlns:a16="http://schemas.microsoft.com/office/drawing/2014/main" id="{0B71A92B-D641-403D-8195-77EBAE840605}"/>
                </a:ext>
              </a:extLst>
            </p:cNvPr>
            <p:cNvSpPr txBox="1"/>
            <p:nvPr/>
          </p:nvSpPr>
          <p:spPr>
            <a:xfrm>
              <a:off x="2546431" y="5570840"/>
              <a:ext cx="901317" cy="246221"/>
            </a:xfrm>
            <a:prstGeom prst="rect">
              <a:avLst/>
            </a:prstGeom>
            <a:solidFill>
              <a:schemeClr val="bg1"/>
            </a:solidFill>
          </p:spPr>
          <p:txBody>
            <a:bodyPr wrap="square" lIns="0" tIns="0" rIns="0" bIns="0" rtlCol="0" anchor="ctr" anchorCtr="0">
              <a:spAutoFit/>
            </a:bodyPr>
            <a:lstStyle/>
            <a:p>
              <a:pPr algn="ctr"/>
              <a:r>
                <a:rPr lang="en-US" sz="1600" dirty="0">
                  <a:solidFill>
                    <a:srgbClr val="000000"/>
                  </a:solidFill>
                </a:rPr>
                <a:t>400 RPM</a:t>
              </a:r>
            </a:p>
          </p:txBody>
        </p:sp>
        <p:sp>
          <p:nvSpPr>
            <p:cNvPr id="41" name="TextBox 40">
              <a:extLst>
                <a:ext uri="{FF2B5EF4-FFF2-40B4-BE49-F238E27FC236}">
                  <a16:creationId xmlns:a16="http://schemas.microsoft.com/office/drawing/2014/main" id="{89AD6BAA-9F75-4896-8243-AE733270F0D4}"/>
                </a:ext>
              </a:extLst>
            </p:cNvPr>
            <p:cNvSpPr txBox="1"/>
            <p:nvPr/>
          </p:nvSpPr>
          <p:spPr>
            <a:xfrm>
              <a:off x="2560010" y="4947684"/>
              <a:ext cx="901317" cy="246221"/>
            </a:xfrm>
            <a:prstGeom prst="rect">
              <a:avLst/>
            </a:prstGeom>
            <a:solidFill>
              <a:schemeClr val="bg1"/>
            </a:solidFill>
          </p:spPr>
          <p:txBody>
            <a:bodyPr wrap="square" lIns="0" tIns="0" rIns="0" bIns="0" rtlCol="0" anchor="ctr" anchorCtr="0">
              <a:spAutoFit/>
            </a:bodyPr>
            <a:lstStyle/>
            <a:p>
              <a:pPr algn="ctr"/>
              <a:r>
                <a:rPr lang="en-US" sz="1600" dirty="0">
                  <a:solidFill>
                    <a:srgbClr val="000000"/>
                  </a:solidFill>
                </a:rPr>
                <a:t>600 RPM</a:t>
              </a:r>
            </a:p>
          </p:txBody>
        </p:sp>
        <p:sp>
          <p:nvSpPr>
            <p:cNvPr id="42" name="TextBox 41">
              <a:extLst>
                <a:ext uri="{FF2B5EF4-FFF2-40B4-BE49-F238E27FC236}">
                  <a16:creationId xmlns:a16="http://schemas.microsoft.com/office/drawing/2014/main" id="{3DE68F97-3A76-491B-BB84-E9030FCC00C6}"/>
                </a:ext>
              </a:extLst>
            </p:cNvPr>
            <p:cNvSpPr txBox="1"/>
            <p:nvPr/>
          </p:nvSpPr>
          <p:spPr>
            <a:xfrm>
              <a:off x="2565426" y="4474761"/>
              <a:ext cx="901317" cy="246221"/>
            </a:xfrm>
            <a:prstGeom prst="rect">
              <a:avLst/>
            </a:prstGeom>
            <a:solidFill>
              <a:schemeClr val="bg1"/>
            </a:solidFill>
          </p:spPr>
          <p:txBody>
            <a:bodyPr wrap="square" lIns="0" tIns="0" rIns="0" bIns="0" rtlCol="0" anchor="ctr" anchorCtr="0">
              <a:spAutoFit/>
            </a:bodyPr>
            <a:lstStyle/>
            <a:p>
              <a:pPr algn="ctr"/>
              <a:r>
                <a:rPr lang="en-US" sz="1600" dirty="0">
                  <a:solidFill>
                    <a:srgbClr val="000000"/>
                  </a:solidFill>
                </a:rPr>
                <a:t>800 RPM</a:t>
              </a:r>
            </a:p>
          </p:txBody>
        </p:sp>
        <p:sp>
          <p:nvSpPr>
            <p:cNvPr id="43" name="TextBox 42">
              <a:extLst>
                <a:ext uri="{FF2B5EF4-FFF2-40B4-BE49-F238E27FC236}">
                  <a16:creationId xmlns:a16="http://schemas.microsoft.com/office/drawing/2014/main" id="{2DDFAACA-CB9A-4326-ABA8-BFDD82E5F9FA}"/>
                </a:ext>
              </a:extLst>
            </p:cNvPr>
            <p:cNvSpPr txBox="1"/>
            <p:nvPr/>
          </p:nvSpPr>
          <p:spPr>
            <a:xfrm>
              <a:off x="2611212" y="3946254"/>
              <a:ext cx="901317" cy="246221"/>
            </a:xfrm>
            <a:prstGeom prst="rect">
              <a:avLst/>
            </a:prstGeom>
            <a:solidFill>
              <a:schemeClr val="bg1"/>
            </a:solidFill>
          </p:spPr>
          <p:txBody>
            <a:bodyPr wrap="square" lIns="0" tIns="0" rIns="0" bIns="0" rtlCol="0" anchor="ctr" anchorCtr="0">
              <a:spAutoFit/>
            </a:bodyPr>
            <a:lstStyle/>
            <a:p>
              <a:pPr algn="ctr"/>
              <a:r>
                <a:rPr lang="en-US" sz="1600" dirty="0">
                  <a:solidFill>
                    <a:srgbClr val="000000"/>
                  </a:solidFill>
                </a:rPr>
                <a:t>1000 RPM</a:t>
              </a:r>
            </a:p>
          </p:txBody>
        </p:sp>
        <p:sp>
          <p:nvSpPr>
            <p:cNvPr id="44" name="TextBox 43">
              <a:extLst>
                <a:ext uri="{FF2B5EF4-FFF2-40B4-BE49-F238E27FC236}">
                  <a16:creationId xmlns:a16="http://schemas.microsoft.com/office/drawing/2014/main" id="{EA0F0480-85A8-4FE2-9251-5A632586E606}"/>
                </a:ext>
              </a:extLst>
            </p:cNvPr>
            <p:cNvSpPr txBox="1"/>
            <p:nvPr/>
          </p:nvSpPr>
          <p:spPr>
            <a:xfrm>
              <a:off x="2657333" y="3367588"/>
              <a:ext cx="901317" cy="246221"/>
            </a:xfrm>
            <a:prstGeom prst="rect">
              <a:avLst/>
            </a:prstGeom>
            <a:solidFill>
              <a:schemeClr val="bg1"/>
            </a:solidFill>
          </p:spPr>
          <p:txBody>
            <a:bodyPr wrap="square" lIns="0" tIns="0" rIns="0" bIns="0" rtlCol="0" anchor="ctr" anchorCtr="0">
              <a:spAutoFit/>
            </a:bodyPr>
            <a:lstStyle/>
            <a:p>
              <a:pPr algn="ctr"/>
              <a:r>
                <a:rPr lang="en-US" sz="1600" dirty="0">
                  <a:solidFill>
                    <a:srgbClr val="000000"/>
                  </a:solidFill>
                </a:rPr>
                <a:t>1200 RPM</a:t>
              </a:r>
            </a:p>
          </p:txBody>
        </p:sp>
        <p:sp>
          <p:nvSpPr>
            <p:cNvPr id="45" name="TextBox 44">
              <a:extLst>
                <a:ext uri="{FF2B5EF4-FFF2-40B4-BE49-F238E27FC236}">
                  <a16:creationId xmlns:a16="http://schemas.microsoft.com/office/drawing/2014/main" id="{30A08D7E-81AA-4E33-BFE5-AB8A19BC37FD}"/>
                </a:ext>
              </a:extLst>
            </p:cNvPr>
            <p:cNvSpPr txBox="1"/>
            <p:nvPr/>
          </p:nvSpPr>
          <p:spPr>
            <a:xfrm>
              <a:off x="2705582" y="2744253"/>
              <a:ext cx="901317" cy="246221"/>
            </a:xfrm>
            <a:prstGeom prst="rect">
              <a:avLst/>
            </a:prstGeom>
            <a:solidFill>
              <a:schemeClr val="bg1"/>
            </a:solidFill>
          </p:spPr>
          <p:txBody>
            <a:bodyPr wrap="square" lIns="0" tIns="0" rIns="0" bIns="0" rtlCol="0" anchor="ctr" anchorCtr="0">
              <a:spAutoFit/>
            </a:bodyPr>
            <a:lstStyle/>
            <a:p>
              <a:pPr algn="ctr"/>
              <a:r>
                <a:rPr lang="en-US" sz="1600" dirty="0">
                  <a:solidFill>
                    <a:srgbClr val="000000"/>
                  </a:solidFill>
                </a:rPr>
                <a:t>1400 RPM</a:t>
              </a:r>
            </a:p>
          </p:txBody>
        </p:sp>
        <p:sp>
          <p:nvSpPr>
            <p:cNvPr id="46" name="TextBox 45">
              <a:extLst>
                <a:ext uri="{FF2B5EF4-FFF2-40B4-BE49-F238E27FC236}">
                  <a16:creationId xmlns:a16="http://schemas.microsoft.com/office/drawing/2014/main" id="{9804BFF2-83DB-4422-8688-42DE6C18A2BD}"/>
                </a:ext>
              </a:extLst>
            </p:cNvPr>
            <p:cNvSpPr txBox="1"/>
            <p:nvPr/>
          </p:nvSpPr>
          <p:spPr>
            <a:xfrm>
              <a:off x="2721278" y="2132678"/>
              <a:ext cx="901317" cy="246221"/>
            </a:xfrm>
            <a:prstGeom prst="rect">
              <a:avLst/>
            </a:prstGeom>
            <a:solidFill>
              <a:schemeClr val="bg1"/>
            </a:solidFill>
          </p:spPr>
          <p:txBody>
            <a:bodyPr wrap="square" lIns="0" tIns="0" rIns="0" bIns="0" rtlCol="0" anchor="ctr" anchorCtr="0">
              <a:spAutoFit/>
            </a:bodyPr>
            <a:lstStyle/>
            <a:p>
              <a:pPr algn="ctr"/>
              <a:r>
                <a:rPr lang="en-US" sz="1600" dirty="0">
                  <a:solidFill>
                    <a:srgbClr val="000000"/>
                  </a:solidFill>
                </a:rPr>
                <a:t>1600 RPM</a:t>
              </a:r>
            </a:p>
          </p:txBody>
        </p:sp>
      </p:grpSp>
      <p:sp>
        <p:nvSpPr>
          <p:cNvPr id="14" name="Freeform 12">
            <a:extLst>
              <a:ext uri="{FF2B5EF4-FFF2-40B4-BE49-F238E27FC236}">
                <a16:creationId xmlns:a16="http://schemas.microsoft.com/office/drawing/2014/main" id="{6779C23C-9271-4F4D-9184-E0F55A173B7A}"/>
              </a:ext>
            </a:extLst>
          </p:cNvPr>
          <p:cNvSpPr/>
          <p:nvPr/>
        </p:nvSpPr>
        <p:spPr>
          <a:xfrm>
            <a:off x="2352706" y="2271259"/>
            <a:ext cx="4050409" cy="4168931"/>
          </a:xfrm>
          <a:custGeom>
            <a:avLst/>
            <a:gdLst>
              <a:gd name="connsiteX0" fmla="*/ 0 w 5402580"/>
              <a:gd name="connsiteY0" fmla="*/ 2781300 h 2781300"/>
              <a:gd name="connsiteX1" fmla="*/ 929640 w 5402580"/>
              <a:gd name="connsiteY1" fmla="*/ 2689860 h 2781300"/>
              <a:gd name="connsiteX2" fmla="*/ 1882140 w 5402580"/>
              <a:gd name="connsiteY2" fmla="*/ 2430780 h 2781300"/>
              <a:gd name="connsiteX3" fmla="*/ 2819400 w 5402580"/>
              <a:gd name="connsiteY3" fmla="*/ 1996440 h 2781300"/>
              <a:gd name="connsiteX4" fmla="*/ 3764280 w 5402580"/>
              <a:gd name="connsiteY4" fmla="*/ 1432560 h 2781300"/>
              <a:gd name="connsiteX5" fmla="*/ 4716780 w 5402580"/>
              <a:gd name="connsiteY5" fmla="*/ 678180 h 2781300"/>
              <a:gd name="connsiteX6" fmla="*/ 5402580 w 5402580"/>
              <a:gd name="connsiteY6" fmla="*/ 0 h 2781300"/>
              <a:gd name="connsiteX0" fmla="*/ 0 w 5402580"/>
              <a:gd name="connsiteY0" fmla="*/ 2781300 h 2781300"/>
              <a:gd name="connsiteX1" fmla="*/ 929640 w 5402580"/>
              <a:gd name="connsiteY1" fmla="*/ 2689860 h 2781300"/>
              <a:gd name="connsiteX2" fmla="*/ 1882140 w 5402580"/>
              <a:gd name="connsiteY2" fmla="*/ 2430780 h 2781300"/>
              <a:gd name="connsiteX3" fmla="*/ 2819400 w 5402580"/>
              <a:gd name="connsiteY3" fmla="*/ 2011680 h 2781300"/>
              <a:gd name="connsiteX4" fmla="*/ 3764280 w 5402580"/>
              <a:gd name="connsiteY4" fmla="*/ 1432560 h 2781300"/>
              <a:gd name="connsiteX5" fmla="*/ 4716780 w 5402580"/>
              <a:gd name="connsiteY5" fmla="*/ 678180 h 2781300"/>
              <a:gd name="connsiteX6" fmla="*/ 5402580 w 5402580"/>
              <a:gd name="connsiteY6" fmla="*/ 0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2580" h="2781300">
                <a:moveTo>
                  <a:pt x="0" y="2781300"/>
                </a:moveTo>
                <a:cubicBezTo>
                  <a:pt x="307975" y="2764790"/>
                  <a:pt x="615950" y="2748280"/>
                  <a:pt x="929640" y="2689860"/>
                </a:cubicBezTo>
                <a:cubicBezTo>
                  <a:pt x="1243330" y="2631440"/>
                  <a:pt x="1567180" y="2543810"/>
                  <a:pt x="1882140" y="2430780"/>
                </a:cubicBezTo>
                <a:cubicBezTo>
                  <a:pt x="2197100" y="2317750"/>
                  <a:pt x="2505710" y="2178050"/>
                  <a:pt x="2819400" y="2011680"/>
                </a:cubicBezTo>
                <a:cubicBezTo>
                  <a:pt x="3133090" y="1845310"/>
                  <a:pt x="3448050" y="1654810"/>
                  <a:pt x="3764280" y="1432560"/>
                </a:cubicBezTo>
                <a:cubicBezTo>
                  <a:pt x="4080510" y="1210310"/>
                  <a:pt x="4443730" y="916940"/>
                  <a:pt x="4716780" y="678180"/>
                </a:cubicBezTo>
                <a:cubicBezTo>
                  <a:pt x="4989830" y="439420"/>
                  <a:pt x="5207000" y="224790"/>
                  <a:pt x="5402580" y="0"/>
                </a:cubicBezTo>
              </a:path>
            </a:pathLst>
          </a:custGeom>
          <a:no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US" sz="1100" dirty="0">
                <a:solidFill>
                  <a:srgbClr val="000000"/>
                </a:solidFill>
                <a:latin typeface="Calibri"/>
                <a:ea typeface="Times New Roman"/>
                <a:cs typeface="Times New Roman"/>
              </a:rPr>
              <a:t> </a:t>
            </a:r>
            <a:endParaRPr lang="en-US" sz="1100" dirty="0">
              <a:solidFill>
                <a:srgbClr val="000000"/>
              </a:solidFill>
              <a:latin typeface="Calibri"/>
              <a:ea typeface="Calibri"/>
              <a:cs typeface="Times New Roman"/>
            </a:endParaRPr>
          </a:p>
        </p:txBody>
      </p:sp>
      <p:sp>
        <p:nvSpPr>
          <p:cNvPr id="56" name="TextBox 55">
            <a:extLst>
              <a:ext uri="{FF2B5EF4-FFF2-40B4-BE49-F238E27FC236}">
                <a16:creationId xmlns:a16="http://schemas.microsoft.com/office/drawing/2014/main" id="{7867D767-461B-42F7-BF80-4A5DBFAAB811}"/>
              </a:ext>
            </a:extLst>
          </p:cNvPr>
          <p:cNvSpPr txBox="1"/>
          <p:nvPr/>
        </p:nvSpPr>
        <p:spPr>
          <a:xfrm>
            <a:off x="7740637" y="2532933"/>
            <a:ext cx="1871817" cy="246221"/>
          </a:xfrm>
          <a:prstGeom prst="rect">
            <a:avLst/>
          </a:prstGeom>
          <a:solidFill>
            <a:schemeClr val="bg1"/>
          </a:solidFill>
        </p:spPr>
        <p:txBody>
          <a:bodyPr wrap="square" lIns="0" tIns="0" rIns="0" bIns="0" rtlCol="0" anchor="ctr" anchorCtr="0">
            <a:spAutoFit/>
          </a:bodyPr>
          <a:lstStyle/>
          <a:p>
            <a:pPr algn="ctr"/>
            <a:r>
              <a:rPr lang="en-US" sz="1600" dirty="0">
                <a:solidFill>
                  <a:srgbClr val="00642D"/>
                </a:solidFill>
              </a:rPr>
              <a:t>70% Peak Efficiency</a:t>
            </a:r>
          </a:p>
        </p:txBody>
      </p:sp>
      <p:grpSp>
        <p:nvGrpSpPr>
          <p:cNvPr id="86" name="Group 85">
            <a:extLst>
              <a:ext uri="{FF2B5EF4-FFF2-40B4-BE49-F238E27FC236}">
                <a16:creationId xmlns:a16="http://schemas.microsoft.com/office/drawing/2014/main" id="{5820E5C0-C133-4EE7-82C1-98F16FAEB93A}"/>
              </a:ext>
            </a:extLst>
          </p:cNvPr>
          <p:cNvGrpSpPr/>
          <p:nvPr/>
        </p:nvGrpSpPr>
        <p:grpSpPr>
          <a:xfrm>
            <a:off x="2352070" y="2201034"/>
            <a:ext cx="8009765" cy="4249600"/>
            <a:chOff x="2352070" y="2054877"/>
            <a:chExt cx="8009765" cy="4249600"/>
          </a:xfrm>
        </p:grpSpPr>
        <p:sp>
          <p:nvSpPr>
            <p:cNvPr id="36" name="Freeform 90">
              <a:extLst>
                <a:ext uri="{FF2B5EF4-FFF2-40B4-BE49-F238E27FC236}">
                  <a16:creationId xmlns:a16="http://schemas.microsoft.com/office/drawing/2014/main" id="{4AB845E5-9F07-43AB-AE44-7C3FC4530D94}"/>
                </a:ext>
              </a:extLst>
            </p:cNvPr>
            <p:cNvSpPr>
              <a:spLocks/>
            </p:cNvSpPr>
            <p:nvPr/>
          </p:nvSpPr>
          <p:spPr bwMode="auto">
            <a:xfrm>
              <a:off x="2353885" y="2216311"/>
              <a:ext cx="4629563" cy="4088166"/>
            </a:xfrm>
            <a:custGeom>
              <a:avLst/>
              <a:gdLst>
                <a:gd name="T0" fmla="*/ 0 w 5402580"/>
                <a:gd name="T1" fmla="*/ 2796540 h 2781300"/>
                <a:gd name="T2" fmla="*/ 522731 w 5402580"/>
                <a:gd name="T3" fmla="*/ 2704599 h 2781300"/>
                <a:gd name="T4" fmla="*/ 1058317 w 5402580"/>
                <a:gd name="T5" fmla="*/ 2444099 h 2781300"/>
                <a:gd name="T6" fmla="*/ 1585333 w 5402580"/>
                <a:gd name="T7" fmla="*/ 2022703 h 2781300"/>
                <a:gd name="T8" fmla="*/ 2116633 w 5402580"/>
                <a:gd name="T9" fmla="*/ 1440410 h 2781300"/>
                <a:gd name="T10" fmla="*/ 2652219 w 5402580"/>
                <a:gd name="T11" fmla="*/ 681896 h 2781300"/>
                <a:gd name="T12" fmla="*/ 3037840 w 5402580"/>
                <a:gd name="T13" fmla="*/ 0 h 2781300"/>
                <a:gd name="T14" fmla="*/ 0 60000 65536"/>
                <a:gd name="T15" fmla="*/ 0 60000 65536"/>
                <a:gd name="T16" fmla="*/ 0 60000 65536"/>
                <a:gd name="T17" fmla="*/ 0 60000 65536"/>
                <a:gd name="T18" fmla="*/ 0 60000 65536"/>
                <a:gd name="T19" fmla="*/ 0 60000 65536"/>
                <a:gd name="T20" fmla="*/ 0 60000 65536"/>
                <a:gd name="T21" fmla="*/ 0 w 5402580"/>
                <a:gd name="T22" fmla="*/ 0 h 2781300"/>
                <a:gd name="T23" fmla="*/ 5402580 w 5402580"/>
                <a:gd name="T24" fmla="*/ 2781300 h 2781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02580" h="2781300">
                  <a:moveTo>
                    <a:pt x="0" y="2781300"/>
                  </a:moveTo>
                  <a:cubicBezTo>
                    <a:pt x="307975" y="2764790"/>
                    <a:pt x="615950" y="2748280"/>
                    <a:pt x="929640" y="2689860"/>
                  </a:cubicBezTo>
                  <a:cubicBezTo>
                    <a:pt x="1243330" y="2631440"/>
                    <a:pt x="1567180" y="2543810"/>
                    <a:pt x="1882140" y="2430780"/>
                  </a:cubicBezTo>
                  <a:cubicBezTo>
                    <a:pt x="2197100" y="2317750"/>
                    <a:pt x="2505710" y="2178050"/>
                    <a:pt x="2819400" y="2011680"/>
                  </a:cubicBezTo>
                  <a:cubicBezTo>
                    <a:pt x="3133090" y="1845310"/>
                    <a:pt x="3448050" y="1654810"/>
                    <a:pt x="3764280" y="1432560"/>
                  </a:cubicBezTo>
                  <a:cubicBezTo>
                    <a:pt x="4080510" y="1210310"/>
                    <a:pt x="4443730" y="916940"/>
                    <a:pt x="4716780" y="678180"/>
                  </a:cubicBezTo>
                  <a:cubicBezTo>
                    <a:pt x="4989830" y="439420"/>
                    <a:pt x="5207000" y="224790"/>
                    <a:pt x="5402580" y="0"/>
                  </a:cubicBezTo>
                </a:path>
              </a:pathLst>
            </a:custGeom>
            <a:noFill/>
            <a:ln w="15875">
              <a:solidFill>
                <a:srgbClr val="00863D"/>
              </a:solidFill>
              <a:prstDash val="lg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fontAlgn="base">
                <a:spcBef>
                  <a:spcPct val="0"/>
                </a:spcBef>
                <a:spcAft>
                  <a:spcPct val="0"/>
                </a:spcAft>
              </a:pPr>
              <a:endParaRPr lang="en-US" altLang="en-US" dirty="0">
                <a:latin typeface="Arial" pitchFamily="34" charset="0"/>
                <a:cs typeface="Arial" pitchFamily="34" charset="0"/>
              </a:endParaRPr>
            </a:p>
          </p:txBody>
        </p:sp>
        <p:sp>
          <p:nvSpPr>
            <p:cNvPr id="37" name="Freeform 90">
              <a:extLst>
                <a:ext uri="{FF2B5EF4-FFF2-40B4-BE49-F238E27FC236}">
                  <a16:creationId xmlns:a16="http://schemas.microsoft.com/office/drawing/2014/main" id="{F99F6134-44A4-4844-A1AF-5BCBD274DE44}"/>
                </a:ext>
              </a:extLst>
            </p:cNvPr>
            <p:cNvSpPr>
              <a:spLocks/>
            </p:cNvSpPr>
            <p:nvPr/>
          </p:nvSpPr>
          <p:spPr bwMode="auto">
            <a:xfrm>
              <a:off x="2353885" y="4678241"/>
              <a:ext cx="7501485" cy="1622220"/>
            </a:xfrm>
            <a:custGeom>
              <a:avLst/>
              <a:gdLst>
                <a:gd name="T0" fmla="*/ 0 w 5402580"/>
                <a:gd name="T1" fmla="*/ 2796540 h 2781300"/>
                <a:gd name="T2" fmla="*/ 522731 w 5402580"/>
                <a:gd name="T3" fmla="*/ 2704599 h 2781300"/>
                <a:gd name="T4" fmla="*/ 1058317 w 5402580"/>
                <a:gd name="T5" fmla="*/ 2444099 h 2781300"/>
                <a:gd name="T6" fmla="*/ 1585333 w 5402580"/>
                <a:gd name="T7" fmla="*/ 2022703 h 2781300"/>
                <a:gd name="T8" fmla="*/ 2116633 w 5402580"/>
                <a:gd name="T9" fmla="*/ 1440410 h 2781300"/>
                <a:gd name="T10" fmla="*/ 2652219 w 5402580"/>
                <a:gd name="T11" fmla="*/ 681896 h 2781300"/>
                <a:gd name="T12" fmla="*/ 3037840 w 5402580"/>
                <a:gd name="T13" fmla="*/ 0 h 2781300"/>
                <a:gd name="T14" fmla="*/ 0 60000 65536"/>
                <a:gd name="T15" fmla="*/ 0 60000 65536"/>
                <a:gd name="T16" fmla="*/ 0 60000 65536"/>
                <a:gd name="T17" fmla="*/ 0 60000 65536"/>
                <a:gd name="T18" fmla="*/ 0 60000 65536"/>
                <a:gd name="T19" fmla="*/ 0 60000 65536"/>
                <a:gd name="T20" fmla="*/ 0 60000 65536"/>
                <a:gd name="T21" fmla="*/ 0 w 5402580"/>
                <a:gd name="T22" fmla="*/ 0 h 2781300"/>
                <a:gd name="T23" fmla="*/ 5402580 w 5402580"/>
                <a:gd name="T24" fmla="*/ 2781300 h 2781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02580" h="2781300">
                  <a:moveTo>
                    <a:pt x="0" y="2781300"/>
                  </a:moveTo>
                  <a:cubicBezTo>
                    <a:pt x="307975" y="2764790"/>
                    <a:pt x="615950" y="2748280"/>
                    <a:pt x="929640" y="2689860"/>
                  </a:cubicBezTo>
                  <a:cubicBezTo>
                    <a:pt x="1243330" y="2631440"/>
                    <a:pt x="1567180" y="2543810"/>
                    <a:pt x="1882140" y="2430780"/>
                  </a:cubicBezTo>
                  <a:cubicBezTo>
                    <a:pt x="2197100" y="2317750"/>
                    <a:pt x="2505710" y="2178050"/>
                    <a:pt x="2819400" y="2011680"/>
                  </a:cubicBezTo>
                  <a:cubicBezTo>
                    <a:pt x="3133090" y="1845310"/>
                    <a:pt x="3448050" y="1654810"/>
                    <a:pt x="3764280" y="1432560"/>
                  </a:cubicBezTo>
                  <a:cubicBezTo>
                    <a:pt x="4080510" y="1210310"/>
                    <a:pt x="4443730" y="916940"/>
                    <a:pt x="4716780" y="678180"/>
                  </a:cubicBezTo>
                  <a:cubicBezTo>
                    <a:pt x="4989830" y="439420"/>
                    <a:pt x="5207000" y="224790"/>
                    <a:pt x="5402580" y="0"/>
                  </a:cubicBezTo>
                </a:path>
              </a:pathLst>
            </a:custGeom>
            <a:noFill/>
            <a:ln w="15875">
              <a:solidFill>
                <a:srgbClr val="00863D"/>
              </a:solidFill>
              <a:prstDash val="lg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fontAlgn="base">
                <a:spcBef>
                  <a:spcPct val="0"/>
                </a:spcBef>
                <a:spcAft>
                  <a:spcPct val="0"/>
                </a:spcAft>
              </a:pPr>
              <a:endParaRPr lang="en-US" altLang="en-US" dirty="0">
                <a:latin typeface="Arial" pitchFamily="34" charset="0"/>
                <a:cs typeface="Arial" pitchFamily="34" charset="0"/>
              </a:endParaRPr>
            </a:p>
          </p:txBody>
        </p:sp>
        <p:sp>
          <p:nvSpPr>
            <p:cNvPr id="38" name="Freeform 90">
              <a:extLst>
                <a:ext uri="{FF2B5EF4-FFF2-40B4-BE49-F238E27FC236}">
                  <a16:creationId xmlns:a16="http://schemas.microsoft.com/office/drawing/2014/main" id="{0930FBB1-2672-4C27-8799-7DC1A451D1DC}"/>
                </a:ext>
              </a:extLst>
            </p:cNvPr>
            <p:cNvSpPr>
              <a:spLocks/>
            </p:cNvSpPr>
            <p:nvPr/>
          </p:nvSpPr>
          <p:spPr bwMode="auto">
            <a:xfrm>
              <a:off x="2352070" y="3497480"/>
              <a:ext cx="6512075" cy="2806996"/>
            </a:xfrm>
            <a:custGeom>
              <a:avLst/>
              <a:gdLst>
                <a:gd name="T0" fmla="*/ 0 w 5402580"/>
                <a:gd name="T1" fmla="*/ 2796540 h 2781300"/>
                <a:gd name="T2" fmla="*/ 522731 w 5402580"/>
                <a:gd name="T3" fmla="*/ 2704599 h 2781300"/>
                <a:gd name="T4" fmla="*/ 1058317 w 5402580"/>
                <a:gd name="T5" fmla="*/ 2444099 h 2781300"/>
                <a:gd name="T6" fmla="*/ 1585333 w 5402580"/>
                <a:gd name="T7" fmla="*/ 2022703 h 2781300"/>
                <a:gd name="T8" fmla="*/ 2116633 w 5402580"/>
                <a:gd name="T9" fmla="*/ 1440410 h 2781300"/>
                <a:gd name="T10" fmla="*/ 2652219 w 5402580"/>
                <a:gd name="T11" fmla="*/ 681896 h 2781300"/>
                <a:gd name="T12" fmla="*/ 3037840 w 5402580"/>
                <a:gd name="T13" fmla="*/ 0 h 2781300"/>
                <a:gd name="T14" fmla="*/ 0 60000 65536"/>
                <a:gd name="T15" fmla="*/ 0 60000 65536"/>
                <a:gd name="T16" fmla="*/ 0 60000 65536"/>
                <a:gd name="T17" fmla="*/ 0 60000 65536"/>
                <a:gd name="T18" fmla="*/ 0 60000 65536"/>
                <a:gd name="T19" fmla="*/ 0 60000 65536"/>
                <a:gd name="T20" fmla="*/ 0 60000 65536"/>
                <a:gd name="T21" fmla="*/ 0 w 5402580"/>
                <a:gd name="T22" fmla="*/ 0 h 2781300"/>
                <a:gd name="T23" fmla="*/ 5402580 w 5402580"/>
                <a:gd name="T24" fmla="*/ 2781300 h 2781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02580" h="2781300">
                  <a:moveTo>
                    <a:pt x="0" y="2781300"/>
                  </a:moveTo>
                  <a:cubicBezTo>
                    <a:pt x="307975" y="2764790"/>
                    <a:pt x="615950" y="2748280"/>
                    <a:pt x="929640" y="2689860"/>
                  </a:cubicBezTo>
                  <a:cubicBezTo>
                    <a:pt x="1243330" y="2631440"/>
                    <a:pt x="1567180" y="2543810"/>
                    <a:pt x="1882140" y="2430780"/>
                  </a:cubicBezTo>
                  <a:cubicBezTo>
                    <a:pt x="2197100" y="2317750"/>
                    <a:pt x="2505710" y="2178050"/>
                    <a:pt x="2819400" y="2011680"/>
                  </a:cubicBezTo>
                  <a:cubicBezTo>
                    <a:pt x="3133090" y="1845310"/>
                    <a:pt x="3448050" y="1654810"/>
                    <a:pt x="3764280" y="1432560"/>
                  </a:cubicBezTo>
                  <a:cubicBezTo>
                    <a:pt x="4080510" y="1210310"/>
                    <a:pt x="4443730" y="916940"/>
                    <a:pt x="4716780" y="678180"/>
                  </a:cubicBezTo>
                  <a:cubicBezTo>
                    <a:pt x="4989830" y="439420"/>
                    <a:pt x="5207000" y="224790"/>
                    <a:pt x="5402580" y="0"/>
                  </a:cubicBezTo>
                </a:path>
              </a:pathLst>
            </a:custGeom>
            <a:noFill/>
            <a:ln w="15875">
              <a:solidFill>
                <a:srgbClr val="00863D"/>
              </a:solidFill>
              <a:prstDash val="lg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fontAlgn="base">
                <a:spcBef>
                  <a:spcPct val="0"/>
                </a:spcBef>
                <a:spcAft>
                  <a:spcPct val="0"/>
                </a:spcAft>
              </a:pPr>
              <a:endParaRPr lang="en-US" altLang="en-US" dirty="0">
                <a:latin typeface="Arial" pitchFamily="34" charset="0"/>
                <a:cs typeface="Arial" pitchFamily="34" charset="0"/>
              </a:endParaRPr>
            </a:p>
          </p:txBody>
        </p:sp>
        <p:sp>
          <p:nvSpPr>
            <p:cNvPr id="55" name="TextBox 54">
              <a:extLst>
                <a:ext uri="{FF2B5EF4-FFF2-40B4-BE49-F238E27FC236}">
                  <a16:creationId xmlns:a16="http://schemas.microsoft.com/office/drawing/2014/main" id="{BD40B02A-3626-40AA-AC22-93A8045614E3}"/>
                </a:ext>
              </a:extLst>
            </p:cNvPr>
            <p:cNvSpPr txBox="1"/>
            <p:nvPr/>
          </p:nvSpPr>
          <p:spPr>
            <a:xfrm>
              <a:off x="6798030" y="2054877"/>
              <a:ext cx="548640" cy="246221"/>
            </a:xfrm>
            <a:prstGeom prst="rect">
              <a:avLst/>
            </a:prstGeom>
            <a:solidFill>
              <a:schemeClr val="bg1"/>
            </a:solidFill>
          </p:spPr>
          <p:txBody>
            <a:bodyPr wrap="square" lIns="0" tIns="0" rIns="0" bIns="0" rtlCol="0" anchor="ctr" anchorCtr="0">
              <a:spAutoFit/>
            </a:bodyPr>
            <a:lstStyle/>
            <a:p>
              <a:pPr algn="ctr"/>
              <a:r>
                <a:rPr lang="en-US" sz="1600" dirty="0">
                  <a:solidFill>
                    <a:srgbClr val="00642D"/>
                  </a:solidFill>
                </a:rPr>
                <a:t>65%</a:t>
              </a:r>
            </a:p>
          </p:txBody>
        </p:sp>
        <p:sp>
          <p:nvSpPr>
            <p:cNvPr id="57" name="TextBox 56">
              <a:extLst>
                <a:ext uri="{FF2B5EF4-FFF2-40B4-BE49-F238E27FC236}">
                  <a16:creationId xmlns:a16="http://schemas.microsoft.com/office/drawing/2014/main" id="{48CECED4-38C6-4E27-BFE0-495B6DE2E57B}"/>
                </a:ext>
              </a:extLst>
            </p:cNvPr>
            <p:cNvSpPr txBox="1"/>
            <p:nvPr/>
          </p:nvSpPr>
          <p:spPr>
            <a:xfrm>
              <a:off x="8757504" y="3307951"/>
              <a:ext cx="548640" cy="246221"/>
            </a:xfrm>
            <a:prstGeom prst="rect">
              <a:avLst/>
            </a:prstGeom>
            <a:solidFill>
              <a:schemeClr val="bg1"/>
            </a:solidFill>
          </p:spPr>
          <p:txBody>
            <a:bodyPr wrap="square" lIns="0" tIns="0" rIns="0" bIns="0" rtlCol="0" anchor="ctr" anchorCtr="0">
              <a:spAutoFit/>
            </a:bodyPr>
            <a:lstStyle/>
            <a:p>
              <a:pPr algn="ctr"/>
              <a:r>
                <a:rPr lang="en-US" sz="1600" dirty="0">
                  <a:solidFill>
                    <a:srgbClr val="00642D"/>
                  </a:solidFill>
                </a:rPr>
                <a:t>60%</a:t>
              </a:r>
            </a:p>
          </p:txBody>
        </p:sp>
        <p:sp>
          <p:nvSpPr>
            <p:cNvPr id="58" name="TextBox 57">
              <a:extLst>
                <a:ext uri="{FF2B5EF4-FFF2-40B4-BE49-F238E27FC236}">
                  <a16:creationId xmlns:a16="http://schemas.microsoft.com/office/drawing/2014/main" id="{8879514D-FF84-49C7-9F67-1D710E08B1A2}"/>
                </a:ext>
              </a:extLst>
            </p:cNvPr>
            <p:cNvSpPr txBox="1"/>
            <p:nvPr/>
          </p:nvSpPr>
          <p:spPr>
            <a:xfrm>
              <a:off x="9813195" y="4515285"/>
              <a:ext cx="548640" cy="246221"/>
            </a:xfrm>
            <a:prstGeom prst="rect">
              <a:avLst/>
            </a:prstGeom>
            <a:solidFill>
              <a:schemeClr val="bg1"/>
            </a:solidFill>
          </p:spPr>
          <p:txBody>
            <a:bodyPr wrap="square" lIns="0" tIns="0" rIns="0" bIns="0" rtlCol="0" anchor="ctr" anchorCtr="0">
              <a:spAutoFit/>
            </a:bodyPr>
            <a:lstStyle/>
            <a:p>
              <a:pPr algn="ctr"/>
              <a:r>
                <a:rPr lang="en-US" sz="1600" dirty="0">
                  <a:solidFill>
                    <a:srgbClr val="00642D"/>
                  </a:solidFill>
                </a:rPr>
                <a:t>40%</a:t>
              </a:r>
            </a:p>
          </p:txBody>
        </p:sp>
      </p:grpSp>
      <p:sp>
        <p:nvSpPr>
          <p:cNvPr id="77" name="Oval 76">
            <a:extLst>
              <a:ext uri="{FF2B5EF4-FFF2-40B4-BE49-F238E27FC236}">
                <a16:creationId xmlns:a16="http://schemas.microsoft.com/office/drawing/2014/main" id="{1ED8CF5E-6298-4C20-A234-E83E172493CD}"/>
              </a:ext>
            </a:extLst>
          </p:cNvPr>
          <p:cNvSpPr/>
          <p:nvPr/>
        </p:nvSpPr>
        <p:spPr>
          <a:xfrm>
            <a:off x="6995159" y="4331451"/>
            <a:ext cx="91440" cy="91440"/>
          </a:xfrm>
          <a:prstGeom prst="ellipse">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9" name="Straight Connector 78">
            <a:extLst>
              <a:ext uri="{FF2B5EF4-FFF2-40B4-BE49-F238E27FC236}">
                <a16:creationId xmlns:a16="http://schemas.microsoft.com/office/drawing/2014/main" id="{10C7B918-71F2-4E27-BC40-71EE090B6457}"/>
              </a:ext>
            </a:extLst>
          </p:cNvPr>
          <p:cNvCxnSpPr>
            <a:stCxn id="77" idx="4"/>
          </p:cNvCxnSpPr>
          <p:nvPr/>
        </p:nvCxnSpPr>
        <p:spPr>
          <a:xfrm>
            <a:off x="7040879" y="4422891"/>
            <a:ext cx="0" cy="2021087"/>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8F46391-DBCF-4C12-A85C-BC452034FB73}"/>
              </a:ext>
            </a:extLst>
          </p:cNvPr>
          <p:cNvCxnSpPr>
            <a:cxnSpLocks/>
            <a:stCxn id="77" idx="2"/>
          </p:cNvCxnSpPr>
          <p:nvPr/>
        </p:nvCxnSpPr>
        <p:spPr>
          <a:xfrm flipH="1">
            <a:off x="2352521" y="4377171"/>
            <a:ext cx="4642638"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59" name="Title 1">
            <a:extLst>
              <a:ext uri="{FF2B5EF4-FFF2-40B4-BE49-F238E27FC236}">
                <a16:creationId xmlns:a16="http://schemas.microsoft.com/office/drawing/2014/main" id="{51F2A9F8-D6E8-1A46-89F3-6AC925145586}"/>
              </a:ext>
            </a:extLst>
          </p:cNvPr>
          <p:cNvSpPr>
            <a:spLocks noGrp="1"/>
          </p:cNvSpPr>
          <p:nvPr>
            <p:ph type="title"/>
          </p:nvPr>
        </p:nvSpPr>
        <p:spPr>
          <a:xfrm>
            <a:off x="1035169" y="966158"/>
            <a:ext cx="11156831" cy="942045"/>
          </a:xfrm>
        </p:spPr>
        <p:txBody>
          <a:bodyPr>
            <a:normAutofit fontScale="90000"/>
          </a:bodyPr>
          <a:lstStyle/>
          <a:p>
            <a:r>
              <a:rPr lang="es-ES_tradnl" dirty="0"/>
              <a:t>Selección del Ventilador Utilizando Curvas de Ventilador con Velocidad Múltiple</a:t>
            </a:r>
          </a:p>
        </p:txBody>
      </p:sp>
      <p:sp>
        <p:nvSpPr>
          <p:cNvPr id="60" name="CuadroTexto 59">
            <a:extLst>
              <a:ext uri="{FF2B5EF4-FFF2-40B4-BE49-F238E27FC236}">
                <a16:creationId xmlns:a16="http://schemas.microsoft.com/office/drawing/2014/main" id="{0F0E6048-8244-A249-9C5F-5C0657B90C78}"/>
              </a:ext>
            </a:extLst>
          </p:cNvPr>
          <p:cNvSpPr txBox="1"/>
          <p:nvPr/>
        </p:nvSpPr>
        <p:spPr>
          <a:xfrm rot="16200000">
            <a:off x="899858" y="4013566"/>
            <a:ext cx="2250360" cy="369332"/>
          </a:xfrm>
          <a:prstGeom prst="rect">
            <a:avLst/>
          </a:prstGeom>
          <a:solidFill>
            <a:schemeClr val="bg1"/>
          </a:solidFill>
        </p:spPr>
        <p:txBody>
          <a:bodyPr wrap="none" rtlCol="0">
            <a:spAutoFit/>
          </a:bodyPr>
          <a:lstStyle/>
          <a:p>
            <a:r>
              <a:rPr lang="es-ES_tradnl" dirty="0">
                <a:solidFill>
                  <a:srgbClr val="000000"/>
                </a:solidFill>
              </a:rPr>
              <a:t>Presión del Ventilador</a:t>
            </a:r>
          </a:p>
        </p:txBody>
      </p:sp>
      <p:sp>
        <p:nvSpPr>
          <p:cNvPr id="61" name="CuadroTexto 60">
            <a:extLst>
              <a:ext uri="{FF2B5EF4-FFF2-40B4-BE49-F238E27FC236}">
                <a16:creationId xmlns:a16="http://schemas.microsoft.com/office/drawing/2014/main" id="{9914E5FD-0E72-8948-B045-8287E3E90018}"/>
              </a:ext>
            </a:extLst>
          </p:cNvPr>
          <p:cNvSpPr txBox="1"/>
          <p:nvPr/>
        </p:nvSpPr>
        <p:spPr>
          <a:xfrm>
            <a:off x="5338242" y="6500293"/>
            <a:ext cx="1415965" cy="369332"/>
          </a:xfrm>
          <a:prstGeom prst="rect">
            <a:avLst/>
          </a:prstGeom>
          <a:solidFill>
            <a:schemeClr val="bg1"/>
          </a:solidFill>
        </p:spPr>
        <p:txBody>
          <a:bodyPr wrap="none" rtlCol="0">
            <a:spAutoFit/>
          </a:bodyPr>
          <a:lstStyle/>
          <a:p>
            <a:r>
              <a:rPr lang="es-ES_tradnl" dirty="0">
                <a:solidFill>
                  <a:srgbClr val="000000"/>
                </a:solidFill>
              </a:rPr>
              <a:t>Flujo de Aire</a:t>
            </a:r>
          </a:p>
        </p:txBody>
      </p:sp>
      <p:sp>
        <p:nvSpPr>
          <p:cNvPr id="4" name="CuadroTexto 3">
            <a:extLst>
              <a:ext uri="{FF2B5EF4-FFF2-40B4-BE49-F238E27FC236}">
                <a16:creationId xmlns:a16="http://schemas.microsoft.com/office/drawing/2014/main" id="{17B9ACC7-3710-DD4F-BEEF-3B0EC8C6C6C7}"/>
              </a:ext>
            </a:extLst>
          </p:cNvPr>
          <p:cNvSpPr txBox="1"/>
          <p:nvPr/>
        </p:nvSpPr>
        <p:spPr>
          <a:xfrm>
            <a:off x="8276709" y="2496946"/>
            <a:ext cx="1675139" cy="338554"/>
          </a:xfrm>
          <a:prstGeom prst="rect">
            <a:avLst/>
          </a:prstGeom>
          <a:solidFill>
            <a:schemeClr val="bg1"/>
          </a:solidFill>
        </p:spPr>
        <p:txBody>
          <a:bodyPr wrap="none" rtlCol="0">
            <a:spAutoFit/>
          </a:bodyPr>
          <a:lstStyle/>
          <a:p>
            <a:r>
              <a:rPr lang="es-ES_tradnl" sz="1600" dirty="0">
                <a:solidFill>
                  <a:srgbClr val="00863D"/>
                </a:solidFill>
              </a:rPr>
              <a:t>Eficiencia Máxima</a:t>
            </a:r>
          </a:p>
        </p:txBody>
      </p:sp>
    </p:spTree>
    <p:extLst>
      <p:ext uri="{BB962C8B-B14F-4D97-AF65-F5344CB8AC3E}">
        <p14:creationId xmlns:p14="http://schemas.microsoft.com/office/powerpoint/2010/main" val="310733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98D57E8-7A28-4B78-AC41-EF740700942B}"/>
              </a:ext>
            </a:extLst>
          </p:cNvPr>
          <p:cNvSpPr/>
          <p:nvPr/>
        </p:nvSpPr>
        <p:spPr>
          <a:xfrm>
            <a:off x="2348024" y="2052533"/>
            <a:ext cx="8434643" cy="4368451"/>
          </a:xfrm>
          <a:prstGeom prst="rect">
            <a:avLst/>
          </a:prstGeom>
          <a:solidFill>
            <a:schemeClr val="bg1"/>
          </a:solid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US" sz="1100" dirty="0">
                <a:solidFill>
                  <a:srgbClr val="000000"/>
                </a:solidFill>
                <a:latin typeface="Calibri"/>
                <a:ea typeface="Times New Roman"/>
                <a:cs typeface="Times New Roman"/>
              </a:rPr>
              <a:t> </a:t>
            </a:r>
            <a:endParaRPr lang="en-US" sz="1100" dirty="0">
              <a:solidFill>
                <a:srgbClr val="000000"/>
              </a:solidFill>
              <a:latin typeface="Calibri"/>
              <a:ea typeface="Calibri"/>
              <a:cs typeface="Times New Roman"/>
            </a:endParaRPr>
          </a:p>
        </p:txBody>
      </p:sp>
      <p:sp>
        <p:nvSpPr>
          <p:cNvPr id="68" name="Freeform: Shape 67">
            <a:extLst>
              <a:ext uri="{FF2B5EF4-FFF2-40B4-BE49-F238E27FC236}">
                <a16:creationId xmlns:a16="http://schemas.microsoft.com/office/drawing/2014/main" id="{89EA7D00-6AAE-4F8A-A714-26D92B91C30F}"/>
              </a:ext>
            </a:extLst>
          </p:cNvPr>
          <p:cNvSpPr/>
          <p:nvPr/>
        </p:nvSpPr>
        <p:spPr>
          <a:xfrm>
            <a:off x="2359914" y="2396354"/>
            <a:ext cx="6186297" cy="4022217"/>
          </a:xfrm>
          <a:custGeom>
            <a:avLst/>
            <a:gdLst>
              <a:gd name="connsiteX0" fmla="*/ 60960 w 6077712"/>
              <a:gd name="connsiteY0" fmla="*/ 4011168 h 4017264"/>
              <a:gd name="connsiteX1" fmla="*/ 4632960 w 6077712"/>
              <a:gd name="connsiteY1" fmla="*/ 4005072 h 4017264"/>
              <a:gd name="connsiteX2" fmla="*/ 5053584 w 6077712"/>
              <a:gd name="connsiteY2" fmla="*/ 3560064 h 4017264"/>
              <a:gd name="connsiteX3" fmla="*/ 5565648 w 6077712"/>
              <a:gd name="connsiteY3" fmla="*/ 2798064 h 4017264"/>
              <a:gd name="connsiteX4" fmla="*/ 5809488 w 6077712"/>
              <a:gd name="connsiteY4" fmla="*/ 2304288 h 4017264"/>
              <a:gd name="connsiteX5" fmla="*/ 6004560 w 6077712"/>
              <a:gd name="connsiteY5" fmla="*/ 1676400 h 4017264"/>
              <a:gd name="connsiteX6" fmla="*/ 6077712 w 6077712"/>
              <a:gd name="connsiteY6" fmla="*/ 1322832 h 4017264"/>
              <a:gd name="connsiteX7" fmla="*/ 5681472 w 6077712"/>
              <a:gd name="connsiteY7" fmla="*/ 975360 h 4017264"/>
              <a:gd name="connsiteX8" fmla="*/ 5138928 w 6077712"/>
              <a:gd name="connsiteY8" fmla="*/ 566928 h 4017264"/>
              <a:gd name="connsiteX9" fmla="*/ 4443984 w 6077712"/>
              <a:gd name="connsiteY9" fmla="*/ 188976 h 4017264"/>
              <a:gd name="connsiteX10" fmla="*/ 4072128 w 6077712"/>
              <a:gd name="connsiteY10" fmla="*/ 36576 h 4017264"/>
              <a:gd name="connsiteX11" fmla="*/ 3883152 w 6077712"/>
              <a:gd name="connsiteY11" fmla="*/ 0 h 4017264"/>
              <a:gd name="connsiteX12" fmla="*/ 3541776 w 6077712"/>
              <a:gd name="connsiteY12" fmla="*/ 688848 h 4017264"/>
              <a:gd name="connsiteX13" fmla="*/ 3127248 w 6077712"/>
              <a:gd name="connsiteY13" fmla="*/ 1383792 h 4017264"/>
              <a:gd name="connsiteX14" fmla="*/ 2718816 w 6077712"/>
              <a:gd name="connsiteY14" fmla="*/ 2005584 h 4017264"/>
              <a:gd name="connsiteX15" fmla="*/ 2231136 w 6077712"/>
              <a:gd name="connsiteY15" fmla="*/ 2627376 h 4017264"/>
              <a:gd name="connsiteX16" fmla="*/ 1804416 w 6077712"/>
              <a:gd name="connsiteY16" fmla="*/ 3072384 h 4017264"/>
              <a:gd name="connsiteX17" fmla="*/ 1408176 w 6077712"/>
              <a:gd name="connsiteY17" fmla="*/ 3407664 h 4017264"/>
              <a:gd name="connsiteX18" fmla="*/ 1072896 w 6077712"/>
              <a:gd name="connsiteY18" fmla="*/ 3651504 h 4017264"/>
              <a:gd name="connsiteX19" fmla="*/ 780288 w 6077712"/>
              <a:gd name="connsiteY19" fmla="*/ 3810000 h 4017264"/>
              <a:gd name="connsiteX20" fmla="*/ 505968 w 6077712"/>
              <a:gd name="connsiteY20" fmla="*/ 3919728 h 4017264"/>
              <a:gd name="connsiteX21" fmla="*/ 249936 w 6077712"/>
              <a:gd name="connsiteY21" fmla="*/ 3980688 h 4017264"/>
              <a:gd name="connsiteX22" fmla="*/ 0 w 6077712"/>
              <a:gd name="connsiteY22" fmla="*/ 4017264 h 4017264"/>
              <a:gd name="connsiteX0" fmla="*/ 4632960 w 6077712"/>
              <a:gd name="connsiteY0" fmla="*/ 4005072 h 4017264"/>
              <a:gd name="connsiteX1" fmla="*/ 5053584 w 6077712"/>
              <a:gd name="connsiteY1" fmla="*/ 3560064 h 4017264"/>
              <a:gd name="connsiteX2" fmla="*/ 5565648 w 6077712"/>
              <a:gd name="connsiteY2" fmla="*/ 2798064 h 4017264"/>
              <a:gd name="connsiteX3" fmla="*/ 5809488 w 6077712"/>
              <a:gd name="connsiteY3" fmla="*/ 2304288 h 4017264"/>
              <a:gd name="connsiteX4" fmla="*/ 6004560 w 6077712"/>
              <a:gd name="connsiteY4" fmla="*/ 167640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53584 w 6077712"/>
              <a:gd name="connsiteY1" fmla="*/ 3560064 h 4017264"/>
              <a:gd name="connsiteX2" fmla="*/ 5565648 w 6077712"/>
              <a:gd name="connsiteY2" fmla="*/ 2798064 h 4017264"/>
              <a:gd name="connsiteX3" fmla="*/ 5809488 w 6077712"/>
              <a:gd name="connsiteY3" fmla="*/ 2304288 h 4017264"/>
              <a:gd name="connsiteX4" fmla="*/ 6004560 w 6077712"/>
              <a:gd name="connsiteY4" fmla="*/ 167640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96256 w 6077712"/>
              <a:gd name="connsiteY1" fmla="*/ 3517392 h 4017264"/>
              <a:gd name="connsiteX2" fmla="*/ 5565648 w 6077712"/>
              <a:gd name="connsiteY2" fmla="*/ 2798064 h 4017264"/>
              <a:gd name="connsiteX3" fmla="*/ 5809488 w 6077712"/>
              <a:gd name="connsiteY3" fmla="*/ 2304288 h 4017264"/>
              <a:gd name="connsiteX4" fmla="*/ 6004560 w 6077712"/>
              <a:gd name="connsiteY4" fmla="*/ 167640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96256 w 6077712"/>
              <a:gd name="connsiteY1" fmla="*/ 3517392 h 4017264"/>
              <a:gd name="connsiteX2" fmla="*/ 5486400 w 6077712"/>
              <a:gd name="connsiteY2" fmla="*/ 2932176 h 4017264"/>
              <a:gd name="connsiteX3" fmla="*/ 5809488 w 6077712"/>
              <a:gd name="connsiteY3" fmla="*/ 2304288 h 4017264"/>
              <a:gd name="connsiteX4" fmla="*/ 6004560 w 6077712"/>
              <a:gd name="connsiteY4" fmla="*/ 167640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96256 w 6077712"/>
              <a:gd name="connsiteY1" fmla="*/ 3517392 h 4017264"/>
              <a:gd name="connsiteX2" fmla="*/ 5486400 w 6077712"/>
              <a:gd name="connsiteY2" fmla="*/ 2932176 h 4017264"/>
              <a:gd name="connsiteX3" fmla="*/ 5809488 w 6077712"/>
              <a:gd name="connsiteY3" fmla="*/ 2304288 h 4017264"/>
              <a:gd name="connsiteX4" fmla="*/ 6004560 w 6077712"/>
              <a:gd name="connsiteY4" fmla="*/ 167640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96256 w 6077712"/>
              <a:gd name="connsiteY1" fmla="*/ 3517392 h 4017264"/>
              <a:gd name="connsiteX2" fmla="*/ 5486400 w 6077712"/>
              <a:gd name="connsiteY2" fmla="*/ 2932176 h 4017264"/>
              <a:gd name="connsiteX3" fmla="*/ 5809488 w 6077712"/>
              <a:gd name="connsiteY3" fmla="*/ 2304288 h 4017264"/>
              <a:gd name="connsiteX4" fmla="*/ 6004560 w 6077712"/>
              <a:gd name="connsiteY4" fmla="*/ 167640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98219"/>
              <a:gd name="connsiteY0" fmla="*/ 4005072 h 4017264"/>
              <a:gd name="connsiteX1" fmla="*/ 5096256 w 6098219"/>
              <a:gd name="connsiteY1" fmla="*/ 3517392 h 4017264"/>
              <a:gd name="connsiteX2" fmla="*/ 5486400 w 6098219"/>
              <a:gd name="connsiteY2" fmla="*/ 2932176 h 4017264"/>
              <a:gd name="connsiteX3" fmla="*/ 5809488 w 6098219"/>
              <a:gd name="connsiteY3" fmla="*/ 2304288 h 4017264"/>
              <a:gd name="connsiteX4" fmla="*/ 6004560 w 6098219"/>
              <a:gd name="connsiteY4" fmla="*/ 1676400 h 4017264"/>
              <a:gd name="connsiteX5" fmla="*/ 6077712 w 6098219"/>
              <a:gd name="connsiteY5" fmla="*/ 1322832 h 4017264"/>
              <a:gd name="connsiteX6" fmla="*/ 5681472 w 6098219"/>
              <a:gd name="connsiteY6" fmla="*/ 975360 h 4017264"/>
              <a:gd name="connsiteX7" fmla="*/ 5138928 w 6098219"/>
              <a:gd name="connsiteY7" fmla="*/ 566928 h 4017264"/>
              <a:gd name="connsiteX8" fmla="*/ 4443984 w 6098219"/>
              <a:gd name="connsiteY8" fmla="*/ 188976 h 4017264"/>
              <a:gd name="connsiteX9" fmla="*/ 4072128 w 6098219"/>
              <a:gd name="connsiteY9" fmla="*/ 36576 h 4017264"/>
              <a:gd name="connsiteX10" fmla="*/ 3883152 w 6098219"/>
              <a:gd name="connsiteY10" fmla="*/ 0 h 4017264"/>
              <a:gd name="connsiteX11" fmla="*/ 3541776 w 6098219"/>
              <a:gd name="connsiteY11" fmla="*/ 688848 h 4017264"/>
              <a:gd name="connsiteX12" fmla="*/ 3127248 w 6098219"/>
              <a:gd name="connsiteY12" fmla="*/ 1383792 h 4017264"/>
              <a:gd name="connsiteX13" fmla="*/ 2718816 w 6098219"/>
              <a:gd name="connsiteY13" fmla="*/ 2005584 h 4017264"/>
              <a:gd name="connsiteX14" fmla="*/ 2231136 w 6098219"/>
              <a:gd name="connsiteY14" fmla="*/ 2627376 h 4017264"/>
              <a:gd name="connsiteX15" fmla="*/ 1804416 w 6098219"/>
              <a:gd name="connsiteY15" fmla="*/ 3072384 h 4017264"/>
              <a:gd name="connsiteX16" fmla="*/ 1408176 w 6098219"/>
              <a:gd name="connsiteY16" fmla="*/ 3407664 h 4017264"/>
              <a:gd name="connsiteX17" fmla="*/ 1072896 w 6098219"/>
              <a:gd name="connsiteY17" fmla="*/ 3651504 h 4017264"/>
              <a:gd name="connsiteX18" fmla="*/ 780288 w 6098219"/>
              <a:gd name="connsiteY18" fmla="*/ 3810000 h 4017264"/>
              <a:gd name="connsiteX19" fmla="*/ 505968 w 6098219"/>
              <a:gd name="connsiteY19" fmla="*/ 3919728 h 4017264"/>
              <a:gd name="connsiteX20" fmla="*/ 249936 w 6098219"/>
              <a:gd name="connsiteY20" fmla="*/ 3980688 h 4017264"/>
              <a:gd name="connsiteX21" fmla="*/ 0 w 6098219"/>
              <a:gd name="connsiteY21" fmla="*/ 4017264 h 4017264"/>
              <a:gd name="connsiteX0" fmla="*/ 4651248 w 6098219"/>
              <a:gd name="connsiteY0" fmla="*/ 4005072 h 4017264"/>
              <a:gd name="connsiteX1" fmla="*/ 5096256 w 6098219"/>
              <a:gd name="connsiteY1" fmla="*/ 3517392 h 4017264"/>
              <a:gd name="connsiteX2" fmla="*/ 5486400 w 6098219"/>
              <a:gd name="connsiteY2" fmla="*/ 2932176 h 4017264"/>
              <a:gd name="connsiteX3" fmla="*/ 5809488 w 6098219"/>
              <a:gd name="connsiteY3" fmla="*/ 2304288 h 4017264"/>
              <a:gd name="connsiteX4" fmla="*/ 6004560 w 6098219"/>
              <a:gd name="connsiteY4" fmla="*/ 1676400 h 4017264"/>
              <a:gd name="connsiteX5" fmla="*/ 6077712 w 6098219"/>
              <a:gd name="connsiteY5" fmla="*/ 1322832 h 4017264"/>
              <a:gd name="connsiteX6" fmla="*/ 5681472 w 6098219"/>
              <a:gd name="connsiteY6" fmla="*/ 975360 h 4017264"/>
              <a:gd name="connsiteX7" fmla="*/ 5138928 w 6098219"/>
              <a:gd name="connsiteY7" fmla="*/ 566928 h 4017264"/>
              <a:gd name="connsiteX8" fmla="*/ 4443984 w 6098219"/>
              <a:gd name="connsiteY8" fmla="*/ 188976 h 4017264"/>
              <a:gd name="connsiteX9" fmla="*/ 4072128 w 6098219"/>
              <a:gd name="connsiteY9" fmla="*/ 36576 h 4017264"/>
              <a:gd name="connsiteX10" fmla="*/ 3883152 w 6098219"/>
              <a:gd name="connsiteY10" fmla="*/ 0 h 4017264"/>
              <a:gd name="connsiteX11" fmla="*/ 3541776 w 6098219"/>
              <a:gd name="connsiteY11" fmla="*/ 688848 h 4017264"/>
              <a:gd name="connsiteX12" fmla="*/ 3127248 w 6098219"/>
              <a:gd name="connsiteY12" fmla="*/ 1383792 h 4017264"/>
              <a:gd name="connsiteX13" fmla="*/ 2718816 w 6098219"/>
              <a:gd name="connsiteY13" fmla="*/ 2005584 h 4017264"/>
              <a:gd name="connsiteX14" fmla="*/ 2231136 w 6098219"/>
              <a:gd name="connsiteY14" fmla="*/ 2627376 h 4017264"/>
              <a:gd name="connsiteX15" fmla="*/ 1804416 w 6098219"/>
              <a:gd name="connsiteY15" fmla="*/ 3072384 h 4017264"/>
              <a:gd name="connsiteX16" fmla="*/ 1408176 w 6098219"/>
              <a:gd name="connsiteY16" fmla="*/ 3407664 h 4017264"/>
              <a:gd name="connsiteX17" fmla="*/ 1072896 w 6098219"/>
              <a:gd name="connsiteY17" fmla="*/ 3651504 h 4017264"/>
              <a:gd name="connsiteX18" fmla="*/ 780288 w 6098219"/>
              <a:gd name="connsiteY18" fmla="*/ 3810000 h 4017264"/>
              <a:gd name="connsiteX19" fmla="*/ 505968 w 6098219"/>
              <a:gd name="connsiteY19" fmla="*/ 3919728 h 4017264"/>
              <a:gd name="connsiteX20" fmla="*/ 249936 w 6098219"/>
              <a:gd name="connsiteY20" fmla="*/ 3980688 h 4017264"/>
              <a:gd name="connsiteX21" fmla="*/ 0 w 6098219"/>
              <a:gd name="connsiteY21" fmla="*/ 4017264 h 4017264"/>
              <a:gd name="connsiteX0" fmla="*/ 4651248 w 6098219"/>
              <a:gd name="connsiteY0" fmla="*/ 4005072 h 4017264"/>
              <a:gd name="connsiteX1" fmla="*/ 5077968 w 6098219"/>
              <a:gd name="connsiteY1" fmla="*/ 3517392 h 4017264"/>
              <a:gd name="connsiteX2" fmla="*/ 5486400 w 6098219"/>
              <a:gd name="connsiteY2" fmla="*/ 2932176 h 4017264"/>
              <a:gd name="connsiteX3" fmla="*/ 5809488 w 6098219"/>
              <a:gd name="connsiteY3" fmla="*/ 2304288 h 4017264"/>
              <a:gd name="connsiteX4" fmla="*/ 6004560 w 6098219"/>
              <a:gd name="connsiteY4" fmla="*/ 1676400 h 4017264"/>
              <a:gd name="connsiteX5" fmla="*/ 6077712 w 6098219"/>
              <a:gd name="connsiteY5" fmla="*/ 1322832 h 4017264"/>
              <a:gd name="connsiteX6" fmla="*/ 5681472 w 6098219"/>
              <a:gd name="connsiteY6" fmla="*/ 975360 h 4017264"/>
              <a:gd name="connsiteX7" fmla="*/ 5138928 w 6098219"/>
              <a:gd name="connsiteY7" fmla="*/ 566928 h 4017264"/>
              <a:gd name="connsiteX8" fmla="*/ 4443984 w 6098219"/>
              <a:gd name="connsiteY8" fmla="*/ 188976 h 4017264"/>
              <a:gd name="connsiteX9" fmla="*/ 4072128 w 6098219"/>
              <a:gd name="connsiteY9" fmla="*/ 36576 h 4017264"/>
              <a:gd name="connsiteX10" fmla="*/ 3883152 w 6098219"/>
              <a:gd name="connsiteY10" fmla="*/ 0 h 4017264"/>
              <a:gd name="connsiteX11" fmla="*/ 3541776 w 6098219"/>
              <a:gd name="connsiteY11" fmla="*/ 688848 h 4017264"/>
              <a:gd name="connsiteX12" fmla="*/ 3127248 w 6098219"/>
              <a:gd name="connsiteY12" fmla="*/ 1383792 h 4017264"/>
              <a:gd name="connsiteX13" fmla="*/ 2718816 w 6098219"/>
              <a:gd name="connsiteY13" fmla="*/ 2005584 h 4017264"/>
              <a:gd name="connsiteX14" fmla="*/ 2231136 w 6098219"/>
              <a:gd name="connsiteY14" fmla="*/ 2627376 h 4017264"/>
              <a:gd name="connsiteX15" fmla="*/ 1804416 w 6098219"/>
              <a:gd name="connsiteY15" fmla="*/ 3072384 h 4017264"/>
              <a:gd name="connsiteX16" fmla="*/ 1408176 w 6098219"/>
              <a:gd name="connsiteY16" fmla="*/ 3407664 h 4017264"/>
              <a:gd name="connsiteX17" fmla="*/ 1072896 w 6098219"/>
              <a:gd name="connsiteY17" fmla="*/ 3651504 h 4017264"/>
              <a:gd name="connsiteX18" fmla="*/ 780288 w 6098219"/>
              <a:gd name="connsiteY18" fmla="*/ 3810000 h 4017264"/>
              <a:gd name="connsiteX19" fmla="*/ 505968 w 6098219"/>
              <a:gd name="connsiteY19" fmla="*/ 3919728 h 4017264"/>
              <a:gd name="connsiteX20" fmla="*/ 249936 w 6098219"/>
              <a:gd name="connsiteY20" fmla="*/ 3980688 h 4017264"/>
              <a:gd name="connsiteX21" fmla="*/ 0 w 6098219"/>
              <a:gd name="connsiteY21" fmla="*/ 4017264 h 4017264"/>
              <a:gd name="connsiteX0" fmla="*/ 4651248 w 6098219"/>
              <a:gd name="connsiteY0" fmla="*/ 4005072 h 4017264"/>
              <a:gd name="connsiteX1" fmla="*/ 5090160 w 6098219"/>
              <a:gd name="connsiteY1" fmla="*/ 3523488 h 4017264"/>
              <a:gd name="connsiteX2" fmla="*/ 5486400 w 6098219"/>
              <a:gd name="connsiteY2" fmla="*/ 2932176 h 4017264"/>
              <a:gd name="connsiteX3" fmla="*/ 5809488 w 6098219"/>
              <a:gd name="connsiteY3" fmla="*/ 2304288 h 4017264"/>
              <a:gd name="connsiteX4" fmla="*/ 6004560 w 6098219"/>
              <a:gd name="connsiteY4" fmla="*/ 1676400 h 4017264"/>
              <a:gd name="connsiteX5" fmla="*/ 6077712 w 6098219"/>
              <a:gd name="connsiteY5" fmla="*/ 1322832 h 4017264"/>
              <a:gd name="connsiteX6" fmla="*/ 5681472 w 6098219"/>
              <a:gd name="connsiteY6" fmla="*/ 975360 h 4017264"/>
              <a:gd name="connsiteX7" fmla="*/ 5138928 w 6098219"/>
              <a:gd name="connsiteY7" fmla="*/ 566928 h 4017264"/>
              <a:gd name="connsiteX8" fmla="*/ 4443984 w 6098219"/>
              <a:gd name="connsiteY8" fmla="*/ 188976 h 4017264"/>
              <a:gd name="connsiteX9" fmla="*/ 4072128 w 6098219"/>
              <a:gd name="connsiteY9" fmla="*/ 36576 h 4017264"/>
              <a:gd name="connsiteX10" fmla="*/ 3883152 w 6098219"/>
              <a:gd name="connsiteY10" fmla="*/ 0 h 4017264"/>
              <a:gd name="connsiteX11" fmla="*/ 3541776 w 6098219"/>
              <a:gd name="connsiteY11" fmla="*/ 688848 h 4017264"/>
              <a:gd name="connsiteX12" fmla="*/ 3127248 w 6098219"/>
              <a:gd name="connsiteY12" fmla="*/ 1383792 h 4017264"/>
              <a:gd name="connsiteX13" fmla="*/ 2718816 w 6098219"/>
              <a:gd name="connsiteY13" fmla="*/ 2005584 h 4017264"/>
              <a:gd name="connsiteX14" fmla="*/ 2231136 w 6098219"/>
              <a:gd name="connsiteY14" fmla="*/ 2627376 h 4017264"/>
              <a:gd name="connsiteX15" fmla="*/ 1804416 w 6098219"/>
              <a:gd name="connsiteY15" fmla="*/ 3072384 h 4017264"/>
              <a:gd name="connsiteX16" fmla="*/ 1408176 w 6098219"/>
              <a:gd name="connsiteY16" fmla="*/ 3407664 h 4017264"/>
              <a:gd name="connsiteX17" fmla="*/ 1072896 w 6098219"/>
              <a:gd name="connsiteY17" fmla="*/ 3651504 h 4017264"/>
              <a:gd name="connsiteX18" fmla="*/ 780288 w 6098219"/>
              <a:gd name="connsiteY18" fmla="*/ 3810000 h 4017264"/>
              <a:gd name="connsiteX19" fmla="*/ 505968 w 6098219"/>
              <a:gd name="connsiteY19" fmla="*/ 3919728 h 4017264"/>
              <a:gd name="connsiteX20" fmla="*/ 249936 w 6098219"/>
              <a:gd name="connsiteY20" fmla="*/ 3980688 h 4017264"/>
              <a:gd name="connsiteX21" fmla="*/ 0 w 6098219"/>
              <a:gd name="connsiteY21" fmla="*/ 4017264 h 4017264"/>
              <a:gd name="connsiteX0" fmla="*/ 4651248 w 6098219"/>
              <a:gd name="connsiteY0" fmla="*/ 4005072 h 4017264"/>
              <a:gd name="connsiteX1" fmla="*/ 5090160 w 6098219"/>
              <a:gd name="connsiteY1" fmla="*/ 3523488 h 4017264"/>
              <a:gd name="connsiteX2" fmla="*/ 5486400 w 6098219"/>
              <a:gd name="connsiteY2" fmla="*/ 2932176 h 4017264"/>
              <a:gd name="connsiteX3" fmla="*/ 5809488 w 6098219"/>
              <a:gd name="connsiteY3" fmla="*/ 2304288 h 4017264"/>
              <a:gd name="connsiteX4" fmla="*/ 6004560 w 6098219"/>
              <a:gd name="connsiteY4" fmla="*/ 1676400 h 4017264"/>
              <a:gd name="connsiteX5" fmla="*/ 6077712 w 6098219"/>
              <a:gd name="connsiteY5" fmla="*/ 1322832 h 4017264"/>
              <a:gd name="connsiteX6" fmla="*/ 5681472 w 6098219"/>
              <a:gd name="connsiteY6" fmla="*/ 975360 h 4017264"/>
              <a:gd name="connsiteX7" fmla="*/ 5138928 w 6098219"/>
              <a:gd name="connsiteY7" fmla="*/ 566928 h 4017264"/>
              <a:gd name="connsiteX8" fmla="*/ 4443984 w 6098219"/>
              <a:gd name="connsiteY8" fmla="*/ 188976 h 4017264"/>
              <a:gd name="connsiteX9" fmla="*/ 4072128 w 6098219"/>
              <a:gd name="connsiteY9" fmla="*/ 36576 h 4017264"/>
              <a:gd name="connsiteX10" fmla="*/ 3883152 w 6098219"/>
              <a:gd name="connsiteY10" fmla="*/ 0 h 4017264"/>
              <a:gd name="connsiteX11" fmla="*/ 3541776 w 6098219"/>
              <a:gd name="connsiteY11" fmla="*/ 688848 h 4017264"/>
              <a:gd name="connsiteX12" fmla="*/ 3127248 w 6098219"/>
              <a:gd name="connsiteY12" fmla="*/ 1383792 h 4017264"/>
              <a:gd name="connsiteX13" fmla="*/ 2718816 w 6098219"/>
              <a:gd name="connsiteY13" fmla="*/ 2005584 h 4017264"/>
              <a:gd name="connsiteX14" fmla="*/ 2231136 w 6098219"/>
              <a:gd name="connsiteY14" fmla="*/ 2627376 h 4017264"/>
              <a:gd name="connsiteX15" fmla="*/ 1804416 w 6098219"/>
              <a:gd name="connsiteY15" fmla="*/ 3072384 h 4017264"/>
              <a:gd name="connsiteX16" fmla="*/ 1408176 w 6098219"/>
              <a:gd name="connsiteY16" fmla="*/ 3407664 h 4017264"/>
              <a:gd name="connsiteX17" fmla="*/ 1072896 w 6098219"/>
              <a:gd name="connsiteY17" fmla="*/ 3651504 h 4017264"/>
              <a:gd name="connsiteX18" fmla="*/ 780288 w 6098219"/>
              <a:gd name="connsiteY18" fmla="*/ 3810000 h 4017264"/>
              <a:gd name="connsiteX19" fmla="*/ 505968 w 6098219"/>
              <a:gd name="connsiteY19" fmla="*/ 3919728 h 4017264"/>
              <a:gd name="connsiteX20" fmla="*/ 249936 w 6098219"/>
              <a:gd name="connsiteY20" fmla="*/ 3980688 h 4017264"/>
              <a:gd name="connsiteX21" fmla="*/ 0 w 6098219"/>
              <a:gd name="connsiteY21" fmla="*/ 4017264 h 4017264"/>
              <a:gd name="connsiteX0" fmla="*/ 4651248 w 6098219"/>
              <a:gd name="connsiteY0" fmla="*/ 4005072 h 4017264"/>
              <a:gd name="connsiteX1" fmla="*/ 5090160 w 6098219"/>
              <a:gd name="connsiteY1" fmla="*/ 3523488 h 4017264"/>
              <a:gd name="connsiteX2" fmla="*/ 5486400 w 6098219"/>
              <a:gd name="connsiteY2" fmla="*/ 2932176 h 4017264"/>
              <a:gd name="connsiteX3" fmla="*/ 5809488 w 6098219"/>
              <a:gd name="connsiteY3" fmla="*/ 2304288 h 4017264"/>
              <a:gd name="connsiteX4" fmla="*/ 6004560 w 6098219"/>
              <a:gd name="connsiteY4" fmla="*/ 1676400 h 4017264"/>
              <a:gd name="connsiteX5" fmla="*/ 6077712 w 6098219"/>
              <a:gd name="connsiteY5" fmla="*/ 1322832 h 4017264"/>
              <a:gd name="connsiteX6" fmla="*/ 5681472 w 6098219"/>
              <a:gd name="connsiteY6" fmla="*/ 975360 h 4017264"/>
              <a:gd name="connsiteX7" fmla="*/ 5138928 w 6098219"/>
              <a:gd name="connsiteY7" fmla="*/ 566928 h 4017264"/>
              <a:gd name="connsiteX8" fmla="*/ 4443984 w 6098219"/>
              <a:gd name="connsiteY8" fmla="*/ 188976 h 4017264"/>
              <a:gd name="connsiteX9" fmla="*/ 4072128 w 6098219"/>
              <a:gd name="connsiteY9" fmla="*/ 36576 h 4017264"/>
              <a:gd name="connsiteX10" fmla="*/ 3883152 w 6098219"/>
              <a:gd name="connsiteY10" fmla="*/ 0 h 4017264"/>
              <a:gd name="connsiteX11" fmla="*/ 3541776 w 6098219"/>
              <a:gd name="connsiteY11" fmla="*/ 688848 h 4017264"/>
              <a:gd name="connsiteX12" fmla="*/ 3127248 w 6098219"/>
              <a:gd name="connsiteY12" fmla="*/ 1383792 h 4017264"/>
              <a:gd name="connsiteX13" fmla="*/ 2718816 w 6098219"/>
              <a:gd name="connsiteY13" fmla="*/ 2005584 h 4017264"/>
              <a:gd name="connsiteX14" fmla="*/ 2231136 w 6098219"/>
              <a:gd name="connsiteY14" fmla="*/ 2627376 h 4017264"/>
              <a:gd name="connsiteX15" fmla="*/ 1804416 w 6098219"/>
              <a:gd name="connsiteY15" fmla="*/ 3072384 h 4017264"/>
              <a:gd name="connsiteX16" fmla="*/ 1408176 w 6098219"/>
              <a:gd name="connsiteY16" fmla="*/ 3407664 h 4017264"/>
              <a:gd name="connsiteX17" fmla="*/ 1072896 w 6098219"/>
              <a:gd name="connsiteY17" fmla="*/ 3651504 h 4017264"/>
              <a:gd name="connsiteX18" fmla="*/ 780288 w 6098219"/>
              <a:gd name="connsiteY18" fmla="*/ 3810000 h 4017264"/>
              <a:gd name="connsiteX19" fmla="*/ 505968 w 6098219"/>
              <a:gd name="connsiteY19" fmla="*/ 3919728 h 4017264"/>
              <a:gd name="connsiteX20" fmla="*/ 249936 w 6098219"/>
              <a:gd name="connsiteY20" fmla="*/ 3980688 h 4017264"/>
              <a:gd name="connsiteX21" fmla="*/ 0 w 6098219"/>
              <a:gd name="connsiteY21" fmla="*/ 4017264 h 4017264"/>
              <a:gd name="connsiteX0" fmla="*/ 4651248 w 6098219"/>
              <a:gd name="connsiteY0" fmla="*/ 4005072 h 4017264"/>
              <a:gd name="connsiteX1" fmla="*/ 5090160 w 6098219"/>
              <a:gd name="connsiteY1" fmla="*/ 3523488 h 4017264"/>
              <a:gd name="connsiteX2" fmla="*/ 5486400 w 6098219"/>
              <a:gd name="connsiteY2" fmla="*/ 2932176 h 4017264"/>
              <a:gd name="connsiteX3" fmla="*/ 5809488 w 6098219"/>
              <a:gd name="connsiteY3" fmla="*/ 2304288 h 4017264"/>
              <a:gd name="connsiteX4" fmla="*/ 6004560 w 6098219"/>
              <a:gd name="connsiteY4" fmla="*/ 1676400 h 4017264"/>
              <a:gd name="connsiteX5" fmla="*/ 6077712 w 6098219"/>
              <a:gd name="connsiteY5" fmla="*/ 1322832 h 4017264"/>
              <a:gd name="connsiteX6" fmla="*/ 5681472 w 6098219"/>
              <a:gd name="connsiteY6" fmla="*/ 975360 h 4017264"/>
              <a:gd name="connsiteX7" fmla="*/ 5138928 w 6098219"/>
              <a:gd name="connsiteY7" fmla="*/ 566928 h 4017264"/>
              <a:gd name="connsiteX8" fmla="*/ 4443984 w 6098219"/>
              <a:gd name="connsiteY8" fmla="*/ 188976 h 4017264"/>
              <a:gd name="connsiteX9" fmla="*/ 4072128 w 6098219"/>
              <a:gd name="connsiteY9" fmla="*/ 36576 h 4017264"/>
              <a:gd name="connsiteX10" fmla="*/ 3883152 w 6098219"/>
              <a:gd name="connsiteY10" fmla="*/ 0 h 4017264"/>
              <a:gd name="connsiteX11" fmla="*/ 3541776 w 6098219"/>
              <a:gd name="connsiteY11" fmla="*/ 688848 h 4017264"/>
              <a:gd name="connsiteX12" fmla="*/ 3127248 w 6098219"/>
              <a:gd name="connsiteY12" fmla="*/ 1383792 h 4017264"/>
              <a:gd name="connsiteX13" fmla="*/ 2718816 w 6098219"/>
              <a:gd name="connsiteY13" fmla="*/ 2005584 h 4017264"/>
              <a:gd name="connsiteX14" fmla="*/ 2231136 w 6098219"/>
              <a:gd name="connsiteY14" fmla="*/ 2627376 h 4017264"/>
              <a:gd name="connsiteX15" fmla="*/ 1804416 w 6098219"/>
              <a:gd name="connsiteY15" fmla="*/ 3072384 h 4017264"/>
              <a:gd name="connsiteX16" fmla="*/ 1408176 w 6098219"/>
              <a:gd name="connsiteY16" fmla="*/ 3407664 h 4017264"/>
              <a:gd name="connsiteX17" fmla="*/ 1072896 w 6098219"/>
              <a:gd name="connsiteY17" fmla="*/ 3651504 h 4017264"/>
              <a:gd name="connsiteX18" fmla="*/ 780288 w 6098219"/>
              <a:gd name="connsiteY18" fmla="*/ 3810000 h 4017264"/>
              <a:gd name="connsiteX19" fmla="*/ 505968 w 6098219"/>
              <a:gd name="connsiteY19" fmla="*/ 3919728 h 4017264"/>
              <a:gd name="connsiteX20" fmla="*/ 249936 w 6098219"/>
              <a:gd name="connsiteY20" fmla="*/ 3980688 h 4017264"/>
              <a:gd name="connsiteX21" fmla="*/ 0 w 6098219"/>
              <a:gd name="connsiteY21" fmla="*/ 4017264 h 4017264"/>
              <a:gd name="connsiteX0" fmla="*/ 4651248 w 6098219"/>
              <a:gd name="connsiteY0" fmla="*/ 4005072 h 4017264"/>
              <a:gd name="connsiteX1" fmla="*/ 5090160 w 6098219"/>
              <a:gd name="connsiteY1" fmla="*/ 3523488 h 4017264"/>
              <a:gd name="connsiteX2" fmla="*/ 5486400 w 6098219"/>
              <a:gd name="connsiteY2" fmla="*/ 2932176 h 4017264"/>
              <a:gd name="connsiteX3" fmla="*/ 5809488 w 6098219"/>
              <a:gd name="connsiteY3" fmla="*/ 2304288 h 4017264"/>
              <a:gd name="connsiteX4" fmla="*/ 6004560 w 6098219"/>
              <a:gd name="connsiteY4" fmla="*/ 1676400 h 4017264"/>
              <a:gd name="connsiteX5" fmla="*/ 6077712 w 6098219"/>
              <a:gd name="connsiteY5" fmla="*/ 1322832 h 4017264"/>
              <a:gd name="connsiteX6" fmla="*/ 5681472 w 6098219"/>
              <a:gd name="connsiteY6" fmla="*/ 975360 h 4017264"/>
              <a:gd name="connsiteX7" fmla="*/ 5138928 w 6098219"/>
              <a:gd name="connsiteY7" fmla="*/ 566928 h 4017264"/>
              <a:gd name="connsiteX8" fmla="*/ 4443984 w 6098219"/>
              <a:gd name="connsiteY8" fmla="*/ 188976 h 4017264"/>
              <a:gd name="connsiteX9" fmla="*/ 4072128 w 6098219"/>
              <a:gd name="connsiteY9" fmla="*/ 36576 h 4017264"/>
              <a:gd name="connsiteX10" fmla="*/ 3883152 w 6098219"/>
              <a:gd name="connsiteY10" fmla="*/ 0 h 4017264"/>
              <a:gd name="connsiteX11" fmla="*/ 3541776 w 6098219"/>
              <a:gd name="connsiteY11" fmla="*/ 688848 h 4017264"/>
              <a:gd name="connsiteX12" fmla="*/ 3127248 w 6098219"/>
              <a:gd name="connsiteY12" fmla="*/ 1383792 h 4017264"/>
              <a:gd name="connsiteX13" fmla="*/ 2718816 w 6098219"/>
              <a:gd name="connsiteY13" fmla="*/ 2005584 h 4017264"/>
              <a:gd name="connsiteX14" fmla="*/ 2231136 w 6098219"/>
              <a:gd name="connsiteY14" fmla="*/ 2627376 h 4017264"/>
              <a:gd name="connsiteX15" fmla="*/ 1804416 w 6098219"/>
              <a:gd name="connsiteY15" fmla="*/ 3072384 h 4017264"/>
              <a:gd name="connsiteX16" fmla="*/ 1408176 w 6098219"/>
              <a:gd name="connsiteY16" fmla="*/ 3407664 h 4017264"/>
              <a:gd name="connsiteX17" fmla="*/ 1072896 w 6098219"/>
              <a:gd name="connsiteY17" fmla="*/ 3651504 h 4017264"/>
              <a:gd name="connsiteX18" fmla="*/ 780288 w 6098219"/>
              <a:gd name="connsiteY18" fmla="*/ 3810000 h 4017264"/>
              <a:gd name="connsiteX19" fmla="*/ 505968 w 6098219"/>
              <a:gd name="connsiteY19" fmla="*/ 3919728 h 4017264"/>
              <a:gd name="connsiteX20" fmla="*/ 249936 w 6098219"/>
              <a:gd name="connsiteY20" fmla="*/ 3980688 h 4017264"/>
              <a:gd name="connsiteX21" fmla="*/ 0 w 6098219"/>
              <a:gd name="connsiteY21" fmla="*/ 4017264 h 4017264"/>
              <a:gd name="connsiteX0" fmla="*/ 4651248 w 6098219"/>
              <a:gd name="connsiteY0" fmla="*/ 4005072 h 4017264"/>
              <a:gd name="connsiteX1" fmla="*/ 5090160 w 6098219"/>
              <a:gd name="connsiteY1" fmla="*/ 3523488 h 4017264"/>
              <a:gd name="connsiteX2" fmla="*/ 5486400 w 6098219"/>
              <a:gd name="connsiteY2" fmla="*/ 2932176 h 4017264"/>
              <a:gd name="connsiteX3" fmla="*/ 5809488 w 6098219"/>
              <a:gd name="connsiteY3" fmla="*/ 2304288 h 4017264"/>
              <a:gd name="connsiteX4" fmla="*/ 6004560 w 6098219"/>
              <a:gd name="connsiteY4" fmla="*/ 1676400 h 4017264"/>
              <a:gd name="connsiteX5" fmla="*/ 6077712 w 6098219"/>
              <a:gd name="connsiteY5" fmla="*/ 1322832 h 4017264"/>
              <a:gd name="connsiteX6" fmla="*/ 5681472 w 6098219"/>
              <a:gd name="connsiteY6" fmla="*/ 975360 h 4017264"/>
              <a:gd name="connsiteX7" fmla="*/ 5138928 w 6098219"/>
              <a:gd name="connsiteY7" fmla="*/ 566928 h 4017264"/>
              <a:gd name="connsiteX8" fmla="*/ 4443984 w 6098219"/>
              <a:gd name="connsiteY8" fmla="*/ 188976 h 4017264"/>
              <a:gd name="connsiteX9" fmla="*/ 4072128 w 6098219"/>
              <a:gd name="connsiteY9" fmla="*/ 36576 h 4017264"/>
              <a:gd name="connsiteX10" fmla="*/ 3883152 w 6098219"/>
              <a:gd name="connsiteY10" fmla="*/ 0 h 4017264"/>
              <a:gd name="connsiteX11" fmla="*/ 3541776 w 6098219"/>
              <a:gd name="connsiteY11" fmla="*/ 688848 h 4017264"/>
              <a:gd name="connsiteX12" fmla="*/ 3127248 w 6098219"/>
              <a:gd name="connsiteY12" fmla="*/ 1383792 h 4017264"/>
              <a:gd name="connsiteX13" fmla="*/ 2718816 w 6098219"/>
              <a:gd name="connsiteY13" fmla="*/ 2005584 h 4017264"/>
              <a:gd name="connsiteX14" fmla="*/ 2231136 w 6098219"/>
              <a:gd name="connsiteY14" fmla="*/ 2627376 h 4017264"/>
              <a:gd name="connsiteX15" fmla="*/ 1804416 w 6098219"/>
              <a:gd name="connsiteY15" fmla="*/ 3072384 h 4017264"/>
              <a:gd name="connsiteX16" fmla="*/ 1408176 w 6098219"/>
              <a:gd name="connsiteY16" fmla="*/ 3407664 h 4017264"/>
              <a:gd name="connsiteX17" fmla="*/ 1072896 w 6098219"/>
              <a:gd name="connsiteY17" fmla="*/ 3651504 h 4017264"/>
              <a:gd name="connsiteX18" fmla="*/ 780288 w 6098219"/>
              <a:gd name="connsiteY18" fmla="*/ 3810000 h 4017264"/>
              <a:gd name="connsiteX19" fmla="*/ 505968 w 6098219"/>
              <a:gd name="connsiteY19" fmla="*/ 3919728 h 4017264"/>
              <a:gd name="connsiteX20" fmla="*/ 249936 w 6098219"/>
              <a:gd name="connsiteY20" fmla="*/ 3980688 h 4017264"/>
              <a:gd name="connsiteX21" fmla="*/ 0 w 6098219"/>
              <a:gd name="connsiteY21" fmla="*/ 4017264 h 4017264"/>
              <a:gd name="connsiteX0" fmla="*/ 4651248 w 6079484"/>
              <a:gd name="connsiteY0" fmla="*/ 4005072 h 4017264"/>
              <a:gd name="connsiteX1" fmla="*/ 5090160 w 6079484"/>
              <a:gd name="connsiteY1" fmla="*/ 3523488 h 4017264"/>
              <a:gd name="connsiteX2" fmla="*/ 5486400 w 6079484"/>
              <a:gd name="connsiteY2" fmla="*/ 2932176 h 4017264"/>
              <a:gd name="connsiteX3" fmla="*/ 5809488 w 6079484"/>
              <a:gd name="connsiteY3" fmla="*/ 2304288 h 4017264"/>
              <a:gd name="connsiteX4" fmla="*/ 6004560 w 6079484"/>
              <a:gd name="connsiteY4" fmla="*/ 1676400 h 4017264"/>
              <a:gd name="connsiteX5" fmla="*/ 6059424 w 6079484"/>
              <a:gd name="connsiteY5" fmla="*/ 1322832 h 4017264"/>
              <a:gd name="connsiteX6" fmla="*/ 5681472 w 6079484"/>
              <a:gd name="connsiteY6" fmla="*/ 975360 h 4017264"/>
              <a:gd name="connsiteX7" fmla="*/ 5138928 w 6079484"/>
              <a:gd name="connsiteY7" fmla="*/ 566928 h 4017264"/>
              <a:gd name="connsiteX8" fmla="*/ 4443984 w 6079484"/>
              <a:gd name="connsiteY8" fmla="*/ 188976 h 4017264"/>
              <a:gd name="connsiteX9" fmla="*/ 4072128 w 6079484"/>
              <a:gd name="connsiteY9" fmla="*/ 36576 h 4017264"/>
              <a:gd name="connsiteX10" fmla="*/ 3883152 w 6079484"/>
              <a:gd name="connsiteY10" fmla="*/ 0 h 4017264"/>
              <a:gd name="connsiteX11" fmla="*/ 3541776 w 6079484"/>
              <a:gd name="connsiteY11" fmla="*/ 688848 h 4017264"/>
              <a:gd name="connsiteX12" fmla="*/ 3127248 w 6079484"/>
              <a:gd name="connsiteY12" fmla="*/ 1383792 h 4017264"/>
              <a:gd name="connsiteX13" fmla="*/ 2718816 w 6079484"/>
              <a:gd name="connsiteY13" fmla="*/ 2005584 h 4017264"/>
              <a:gd name="connsiteX14" fmla="*/ 2231136 w 6079484"/>
              <a:gd name="connsiteY14" fmla="*/ 2627376 h 4017264"/>
              <a:gd name="connsiteX15" fmla="*/ 1804416 w 6079484"/>
              <a:gd name="connsiteY15" fmla="*/ 3072384 h 4017264"/>
              <a:gd name="connsiteX16" fmla="*/ 1408176 w 6079484"/>
              <a:gd name="connsiteY16" fmla="*/ 3407664 h 4017264"/>
              <a:gd name="connsiteX17" fmla="*/ 1072896 w 6079484"/>
              <a:gd name="connsiteY17" fmla="*/ 3651504 h 4017264"/>
              <a:gd name="connsiteX18" fmla="*/ 780288 w 6079484"/>
              <a:gd name="connsiteY18" fmla="*/ 3810000 h 4017264"/>
              <a:gd name="connsiteX19" fmla="*/ 505968 w 6079484"/>
              <a:gd name="connsiteY19" fmla="*/ 3919728 h 4017264"/>
              <a:gd name="connsiteX20" fmla="*/ 249936 w 6079484"/>
              <a:gd name="connsiteY20" fmla="*/ 3980688 h 4017264"/>
              <a:gd name="connsiteX21" fmla="*/ 0 w 6079484"/>
              <a:gd name="connsiteY21" fmla="*/ 4017264 h 4017264"/>
              <a:gd name="connsiteX0" fmla="*/ 4651248 w 6079484"/>
              <a:gd name="connsiteY0" fmla="*/ 4005072 h 4017264"/>
              <a:gd name="connsiteX1" fmla="*/ 5090160 w 6079484"/>
              <a:gd name="connsiteY1" fmla="*/ 3523488 h 4017264"/>
              <a:gd name="connsiteX2" fmla="*/ 5486400 w 6079484"/>
              <a:gd name="connsiteY2" fmla="*/ 2932176 h 4017264"/>
              <a:gd name="connsiteX3" fmla="*/ 5809488 w 6079484"/>
              <a:gd name="connsiteY3" fmla="*/ 2304288 h 4017264"/>
              <a:gd name="connsiteX4" fmla="*/ 6004560 w 6079484"/>
              <a:gd name="connsiteY4" fmla="*/ 1676400 h 4017264"/>
              <a:gd name="connsiteX5" fmla="*/ 6059424 w 6079484"/>
              <a:gd name="connsiteY5" fmla="*/ 1322832 h 4017264"/>
              <a:gd name="connsiteX6" fmla="*/ 5681472 w 6079484"/>
              <a:gd name="connsiteY6" fmla="*/ 975360 h 4017264"/>
              <a:gd name="connsiteX7" fmla="*/ 5138928 w 6079484"/>
              <a:gd name="connsiteY7" fmla="*/ 566928 h 4017264"/>
              <a:gd name="connsiteX8" fmla="*/ 4443984 w 6079484"/>
              <a:gd name="connsiteY8" fmla="*/ 188976 h 4017264"/>
              <a:gd name="connsiteX9" fmla="*/ 4072128 w 6079484"/>
              <a:gd name="connsiteY9" fmla="*/ 36576 h 4017264"/>
              <a:gd name="connsiteX10" fmla="*/ 3883152 w 6079484"/>
              <a:gd name="connsiteY10" fmla="*/ 0 h 4017264"/>
              <a:gd name="connsiteX11" fmla="*/ 3541776 w 6079484"/>
              <a:gd name="connsiteY11" fmla="*/ 688848 h 4017264"/>
              <a:gd name="connsiteX12" fmla="*/ 3127248 w 6079484"/>
              <a:gd name="connsiteY12" fmla="*/ 1383792 h 4017264"/>
              <a:gd name="connsiteX13" fmla="*/ 2718816 w 6079484"/>
              <a:gd name="connsiteY13" fmla="*/ 2005584 h 4017264"/>
              <a:gd name="connsiteX14" fmla="*/ 2231136 w 6079484"/>
              <a:gd name="connsiteY14" fmla="*/ 2627376 h 4017264"/>
              <a:gd name="connsiteX15" fmla="*/ 1804416 w 6079484"/>
              <a:gd name="connsiteY15" fmla="*/ 3072384 h 4017264"/>
              <a:gd name="connsiteX16" fmla="*/ 1408176 w 6079484"/>
              <a:gd name="connsiteY16" fmla="*/ 3407664 h 4017264"/>
              <a:gd name="connsiteX17" fmla="*/ 1072896 w 6079484"/>
              <a:gd name="connsiteY17" fmla="*/ 3651504 h 4017264"/>
              <a:gd name="connsiteX18" fmla="*/ 780288 w 6079484"/>
              <a:gd name="connsiteY18" fmla="*/ 3810000 h 4017264"/>
              <a:gd name="connsiteX19" fmla="*/ 505968 w 6079484"/>
              <a:gd name="connsiteY19" fmla="*/ 3919728 h 4017264"/>
              <a:gd name="connsiteX20" fmla="*/ 249936 w 6079484"/>
              <a:gd name="connsiteY20" fmla="*/ 3980688 h 4017264"/>
              <a:gd name="connsiteX21" fmla="*/ 0 w 6079484"/>
              <a:gd name="connsiteY21" fmla="*/ 4017264 h 4017264"/>
              <a:gd name="connsiteX0" fmla="*/ 4651248 w 6095376"/>
              <a:gd name="connsiteY0" fmla="*/ 4005072 h 4017264"/>
              <a:gd name="connsiteX1" fmla="*/ 5090160 w 6095376"/>
              <a:gd name="connsiteY1" fmla="*/ 3523488 h 4017264"/>
              <a:gd name="connsiteX2" fmla="*/ 5486400 w 6095376"/>
              <a:gd name="connsiteY2" fmla="*/ 2932176 h 4017264"/>
              <a:gd name="connsiteX3" fmla="*/ 5809488 w 6095376"/>
              <a:gd name="connsiteY3" fmla="*/ 2304288 h 4017264"/>
              <a:gd name="connsiteX4" fmla="*/ 6004560 w 6095376"/>
              <a:gd name="connsiteY4" fmla="*/ 1676400 h 4017264"/>
              <a:gd name="connsiteX5" fmla="*/ 6077712 w 6095376"/>
              <a:gd name="connsiteY5" fmla="*/ 1322832 h 4017264"/>
              <a:gd name="connsiteX6" fmla="*/ 5681472 w 6095376"/>
              <a:gd name="connsiteY6" fmla="*/ 975360 h 4017264"/>
              <a:gd name="connsiteX7" fmla="*/ 5138928 w 6095376"/>
              <a:gd name="connsiteY7" fmla="*/ 566928 h 4017264"/>
              <a:gd name="connsiteX8" fmla="*/ 4443984 w 6095376"/>
              <a:gd name="connsiteY8" fmla="*/ 188976 h 4017264"/>
              <a:gd name="connsiteX9" fmla="*/ 4072128 w 6095376"/>
              <a:gd name="connsiteY9" fmla="*/ 36576 h 4017264"/>
              <a:gd name="connsiteX10" fmla="*/ 3883152 w 6095376"/>
              <a:gd name="connsiteY10" fmla="*/ 0 h 4017264"/>
              <a:gd name="connsiteX11" fmla="*/ 3541776 w 6095376"/>
              <a:gd name="connsiteY11" fmla="*/ 688848 h 4017264"/>
              <a:gd name="connsiteX12" fmla="*/ 3127248 w 6095376"/>
              <a:gd name="connsiteY12" fmla="*/ 1383792 h 4017264"/>
              <a:gd name="connsiteX13" fmla="*/ 2718816 w 6095376"/>
              <a:gd name="connsiteY13" fmla="*/ 2005584 h 4017264"/>
              <a:gd name="connsiteX14" fmla="*/ 2231136 w 6095376"/>
              <a:gd name="connsiteY14" fmla="*/ 2627376 h 4017264"/>
              <a:gd name="connsiteX15" fmla="*/ 1804416 w 6095376"/>
              <a:gd name="connsiteY15" fmla="*/ 3072384 h 4017264"/>
              <a:gd name="connsiteX16" fmla="*/ 1408176 w 6095376"/>
              <a:gd name="connsiteY16" fmla="*/ 3407664 h 4017264"/>
              <a:gd name="connsiteX17" fmla="*/ 1072896 w 6095376"/>
              <a:gd name="connsiteY17" fmla="*/ 3651504 h 4017264"/>
              <a:gd name="connsiteX18" fmla="*/ 780288 w 6095376"/>
              <a:gd name="connsiteY18" fmla="*/ 3810000 h 4017264"/>
              <a:gd name="connsiteX19" fmla="*/ 505968 w 6095376"/>
              <a:gd name="connsiteY19" fmla="*/ 3919728 h 4017264"/>
              <a:gd name="connsiteX20" fmla="*/ 249936 w 6095376"/>
              <a:gd name="connsiteY20" fmla="*/ 3980688 h 4017264"/>
              <a:gd name="connsiteX21" fmla="*/ 0 w 6095376"/>
              <a:gd name="connsiteY21"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6004560 w 6077712"/>
              <a:gd name="connsiteY4" fmla="*/ 167640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6022848 w 6077712"/>
              <a:gd name="connsiteY4" fmla="*/ 167640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6196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26689 h 4038881"/>
              <a:gd name="connsiteX1" fmla="*/ 5090160 w 6077712"/>
              <a:gd name="connsiteY1" fmla="*/ 3545105 h 4038881"/>
              <a:gd name="connsiteX2" fmla="*/ 5486400 w 6077712"/>
              <a:gd name="connsiteY2" fmla="*/ 2953793 h 4038881"/>
              <a:gd name="connsiteX3" fmla="*/ 5809488 w 6077712"/>
              <a:gd name="connsiteY3" fmla="*/ 2325905 h 4038881"/>
              <a:gd name="connsiteX4" fmla="*/ 5992368 w 6077712"/>
              <a:gd name="connsiteY4" fmla="*/ 1758977 h 4038881"/>
              <a:gd name="connsiteX5" fmla="*/ 6077712 w 6077712"/>
              <a:gd name="connsiteY5" fmla="*/ 1344449 h 4038881"/>
              <a:gd name="connsiteX6" fmla="*/ 5681472 w 6077712"/>
              <a:gd name="connsiteY6" fmla="*/ 996977 h 4038881"/>
              <a:gd name="connsiteX7" fmla="*/ 5138928 w 6077712"/>
              <a:gd name="connsiteY7" fmla="*/ 588545 h 4038881"/>
              <a:gd name="connsiteX8" fmla="*/ 4443984 w 6077712"/>
              <a:gd name="connsiteY8" fmla="*/ 210593 h 4038881"/>
              <a:gd name="connsiteX9" fmla="*/ 3883152 w 6077712"/>
              <a:gd name="connsiteY9" fmla="*/ 21617 h 4038881"/>
              <a:gd name="connsiteX10" fmla="*/ 3541776 w 6077712"/>
              <a:gd name="connsiteY10" fmla="*/ 710465 h 4038881"/>
              <a:gd name="connsiteX11" fmla="*/ 3127248 w 6077712"/>
              <a:gd name="connsiteY11" fmla="*/ 1405409 h 4038881"/>
              <a:gd name="connsiteX12" fmla="*/ 2718816 w 6077712"/>
              <a:gd name="connsiteY12" fmla="*/ 2027201 h 4038881"/>
              <a:gd name="connsiteX13" fmla="*/ 2231136 w 6077712"/>
              <a:gd name="connsiteY13" fmla="*/ 2648993 h 4038881"/>
              <a:gd name="connsiteX14" fmla="*/ 1804416 w 6077712"/>
              <a:gd name="connsiteY14" fmla="*/ 3094001 h 4038881"/>
              <a:gd name="connsiteX15" fmla="*/ 1408176 w 6077712"/>
              <a:gd name="connsiteY15" fmla="*/ 3429281 h 4038881"/>
              <a:gd name="connsiteX16" fmla="*/ 1072896 w 6077712"/>
              <a:gd name="connsiteY16" fmla="*/ 3673121 h 4038881"/>
              <a:gd name="connsiteX17" fmla="*/ 780288 w 6077712"/>
              <a:gd name="connsiteY17" fmla="*/ 3831617 h 4038881"/>
              <a:gd name="connsiteX18" fmla="*/ 505968 w 6077712"/>
              <a:gd name="connsiteY18" fmla="*/ 3941345 h 4038881"/>
              <a:gd name="connsiteX19" fmla="*/ 249936 w 6077712"/>
              <a:gd name="connsiteY19" fmla="*/ 4002305 h 4038881"/>
              <a:gd name="connsiteX20" fmla="*/ 0 w 6077712"/>
              <a:gd name="connsiteY20" fmla="*/ 4038881 h 4038881"/>
              <a:gd name="connsiteX0" fmla="*/ 4651248 w 6077712"/>
              <a:gd name="connsiteY0" fmla="*/ 4026689 h 4038881"/>
              <a:gd name="connsiteX1" fmla="*/ 5090160 w 6077712"/>
              <a:gd name="connsiteY1" fmla="*/ 3545105 h 4038881"/>
              <a:gd name="connsiteX2" fmla="*/ 5486400 w 6077712"/>
              <a:gd name="connsiteY2" fmla="*/ 2953793 h 4038881"/>
              <a:gd name="connsiteX3" fmla="*/ 5809488 w 6077712"/>
              <a:gd name="connsiteY3" fmla="*/ 2325905 h 4038881"/>
              <a:gd name="connsiteX4" fmla="*/ 5992368 w 6077712"/>
              <a:gd name="connsiteY4" fmla="*/ 1758977 h 4038881"/>
              <a:gd name="connsiteX5" fmla="*/ 6077712 w 6077712"/>
              <a:gd name="connsiteY5" fmla="*/ 1344449 h 4038881"/>
              <a:gd name="connsiteX6" fmla="*/ 5681472 w 6077712"/>
              <a:gd name="connsiteY6" fmla="*/ 996977 h 4038881"/>
              <a:gd name="connsiteX7" fmla="*/ 5138928 w 6077712"/>
              <a:gd name="connsiteY7" fmla="*/ 588545 h 4038881"/>
              <a:gd name="connsiteX8" fmla="*/ 4443984 w 6077712"/>
              <a:gd name="connsiteY8" fmla="*/ 210593 h 4038881"/>
              <a:gd name="connsiteX9" fmla="*/ 3883152 w 6077712"/>
              <a:gd name="connsiteY9" fmla="*/ 21617 h 4038881"/>
              <a:gd name="connsiteX10" fmla="*/ 3541776 w 6077712"/>
              <a:gd name="connsiteY10" fmla="*/ 710465 h 4038881"/>
              <a:gd name="connsiteX11" fmla="*/ 3127248 w 6077712"/>
              <a:gd name="connsiteY11" fmla="*/ 1405409 h 4038881"/>
              <a:gd name="connsiteX12" fmla="*/ 2718816 w 6077712"/>
              <a:gd name="connsiteY12" fmla="*/ 2027201 h 4038881"/>
              <a:gd name="connsiteX13" fmla="*/ 2231136 w 6077712"/>
              <a:gd name="connsiteY13" fmla="*/ 2648993 h 4038881"/>
              <a:gd name="connsiteX14" fmla="*/ 1804416 w 6077712"/>
              <a:gd name="connsiteY14" fmla="*/ 3094001 h 4038881"/>
              <a:gd name="connsiteX15" fmla="*/ 1408176 w 6077712"/>
              <a:gd name="connsiteY15" fmla="*/ 3429281 h 4038881"/>
              <a:gd name="connsiteX16" fmla="*/ 1072896 w 6077712"/>
              <a:gd name="connsiteY16" fmla="*/ 3673121 h 4038881"/>
              <a:gd name="connsiteX17" fmla="*/ 780288 w 6077712"/>
              <a:gd name="connsiteY17" fmla="*/ 3831617 h 4038881"/>
              <a:gd name="connsiteX18" fmla="*/ 505968 w 6077712"/>
              <a:gd name="connsiteY18" fmla="*/ 3941345 h 4038881"/>
              <a:gd name="connsiteX19" fmla="*/ 249936 w 6077712"/>
              <a:gd name="connsiteY19" fmla="*/ 4002305 h 4038881"/>
              <a:gd name="connsiteX20" fmla="*/ 0 w 6077712"/>
              <a:gd name="connsiteY20" fmla="*/ 4038881 h 4038881"/>
              <a:gd name="connsiteX0" fmla="*/ 4651248 w 6077712"/>
              <a:gd name="connsiteY0" fmla="*/ 4026689 h 4038881"/>
              <a:gd name="connsiteX1" fmla="*/ 5090160 w 6077712"/>
              <a:gd name="connsiteY1" fmla="*/ 3545105 h 4038881"/>
              <a:gd name="connsiteX2" fmla="*/ 5486400 w 6077712"/>
              <a:gd name="connsiteY2" fmla="*/ 2953793 h 4038881"/>
              <a:gd name="connsiteX3" fmla="*/ 5809488 w 6077712"/>
              <a:gd name="connsiteY3" fmla="*/ 2325905 h 4038881"/>
              <a:gd name="connsiteX4" fmla="*/ 5992368 w 6077712"/>
              <a:gd name="connsiteY4" fmla="*/ 1758977 h 4038881"/>
              <a:gd name="connsiteX5" fmla="*/ 6077712 w 6077712"/>
              <a:gd name="connsiteY5" fmla="*/ 1344449 h 4038881"/>
              <a:gd name="connsiteX6" fmla="*/ 5681472 w 6077712"/>
              <a:gd name="connsiteY6" fmla="*/ 996977 h 4038881"/>
              <a:gd name="connsiteX7" fmla="*/ 5138928 w 6077712"/>
              <a:gd name="connsiteY7" fmla="*/ 588545 h 4038881"/>
              <a:gd name="connsiteX8" fmla="*/ 4443984 w 6077712"/>
              <a:gd name="connsiteY8" fmla="*/ 210593 h 4038881"/>
              <a:gd name="connsiteX9" fmla="*/ 3883152 w 6077712"/>
              <a:gd name="connsiteY9" fmla="*/ 21617 h 4038881"/>
              <a:gd name="connsiteX10" fmla="*/ 3541776 w 6077712"/>
              <a:gd name="connsiteY10" fmla="*/ 710465 h 4038881"/>
              <a:gd name="connsiteX11" fmla="*/ 3127248 w 6077712"/>
              <a:gd name="connsiteY11" fmla="*/ 1405409 h 4038881"/>
              <a:gd name="connsiteX12" fmla="*/ 2718816 w 6077712"/>
              <a:gd name="connsiteY12" fmla="*/ 2027201 h 4038881"/>
              <a:gd name="connsiteX13" fmla="*/ 2231136 w 6077712"/>
              <a:gd name="connsiteY13" fmla="*/ 2648993 h 4038881"/>
              <a:gd name="connsiteX14" fmla="*/ 1804416 w 6077712"/>
              <a:gd name="connsiteY14" fmla="*/ 3094001 h 4038881"/>
              <a:gd name="connsiteX15" fmla="*/ 1408176 w 6077712"/>
              <a:gd name="connsiteY15" fmla="*/ 3429281 h 4038881"/>
              <a:gd name="connsiteX16" fmla="*/ 1072896 w 6077712"/>
              <a:gd name="connsiteY16" fmla="*/ 3673121 h 4038881"/>
              <a:gd name="connsiteX17" fmla="*/ 780288 w 6077712"/>
              <a:gd name="connsiteY17" fmla="*/ 3831617 h 4038881"/>
              <a:gd name="connsiteX18" fmla="*/ 505968 w 6077712"/>
              <a:gd name="connsiteY18" fmla="*/ 3941345 h 4038881"/>
              <a:gd name="connsiteX19" fmla="*/ 249936 w 6077712"/>
              <a:gd name="connsiteY19" fmla="*/ 4002305 h 4038881"/>
              <a:gd name="connsiteX20" fmla="*/ 0 w 6077712"/>
              <a:gd name="connsiteY20" fmla="*/ 4038881 h 4038881"/>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41776 w 6077712"/>
              <a:gd name="connsiteY10" fmla="*/ 688848 h 4017264"/>
              <a:gd name="connsiteX11" fmla="*/ 3127248 w 6077712"/>
              <a:gd name="connsiteY11" fmla="*/ 1383792 h 4017264"/>
              <a:gd name="connsiteX12" fmla="*/ 2718816 w 6077712"/>
              <a:gd name="connsiteY12" fmla="*/ 2005584 h 4017264"/>
              <a:gd name="connsiteX13" fmla="*/ 2231136 w 6077712"/>
              <a:gd name="connsiteY13" fmla="*/ 2627376 h 4017264"/>
              <a:gd name="connsiteX14" fmla="*/ 1804416 w 6077712"/>
              <a:gd name="connsiteY14" fmla="*/ 3072384 h 4017264"/>
              <a:gd name="connsiteX15" fmla="*/ 1408176 w 6077712"/>
              <a:gd name="connsiteY15" fmla="*/ 3407664 h 4017264"/>
              <a:gd name="connsiteX16" fmla="*/ 1072896 w 6077712"/>
              <a:gd name="connsiteY16" fmla="*/ 3651504 h 4017264"/>
              <a:gd name="connsiteX17" fmla="*/ 780288 w 6077712"/>
              <a:gd name="connsiteY17" fmla="*/ 3810000 h 4017264"/>
              <a:gd name="connsiteX18" fmla="*/ 505968 w 6077712"/>
              <a:gd name="connsiteY18" fmla="*/ 3919728 h 4017264"/>
              <a:gd name="connsiteX19" fmla="*/ 249936 w 6077712"/>
              <a:gd name="connsiteY19" fmla="*/ 398068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79876 w 6077712"/>
              <a:gd name="connsiteY10" fmla="*/ 686308 h 4017264"/>
              <a:gd name="connsiteX11" fmla="*/ 3127248 w 6077712"/>
              <a:gd name="connsiteY11" fmla="*/ 1383792 h 4017264"/>
              <a:gd name="connsiteX12" fmla="*/ 2718816 w 6077712"/>
              <a:gd name="connsiteY12" fmla="*/ 2005584 h 4017264"/>
              <a:gd name="connsiteX13" fmla="*/ 2231136 w 6077712"/>
              <a:gd name="connsiteY13" fmla="*/ 2627376 h 4017264"/>
              <a:gd name="connsiteX14" fmla="*/ 1804416 w 6077712"/>
              <a:gd name="connsiteY14" fmla="*/ 3072384 h 4017264"/>
              <a:gd name="connsiteX15" fmla="*/ 1408176 w 6077712"/>
              <a:gd name="connsiteY15" fmla="*/ 3407664 h 4017264"/>
              <a:gd name="connsiteX16" fmla="*/ 1072896 w 6077712"/>
              <a:gd name="connsiteY16" fmla="*/ 3651504 h 4017264"/>
              <a:gd name="connsiteX17" fmla="*/ 780288 w 6077712"/>
              <a:gd name="connsiteY17" fmla="*/ 3810000 h 4017264"/>
              <a:gd name="connsiteX18" fmla="*/ 505968 w 6077712"/>
              <a:gd name="connsiteY18" fmla="*/ 3919728 h 4017264"/>
              <a:gd name="connsiteX19" fmla="*/ 249936 w 6077712"/>
              <a:gd name="connsiteY19" fmla="*/ 398068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27248 w 6077712"/>
              <a:gd name="connsiteY11" fmla="*/ 1383792 h 4017264"/>
              <a:gd name="connsiteX12" fmla="*/ 2718816 w 6077712"/>
              <a:gd name="connsiteY12" fmla="*/ 2005584 h 4017264"/>
              <a:gd name="connsiteX13" fmla="*/ 2231136 w 6077712"/>
              <a:gd name="connsiteY13" fmla="*/ 2627376 h 4017264"/>
              <a:gd name="connsiteX14" fmla="*/ 1804416 w 6077712"/>
              <a:gd name="connsiteY14" fmla="*/ 3072384 h 4017264"/>
              <a:gd name="connsiteX15" fmla="*/ 1408176 w 6077712"/>
              <a:gd name="connsiteY15" fmla="*/ 3407664 h 4017264"/>
              <a:gd name="connsiteX16" fmla="*/ 1072896 w 6077712"/>
              <a:gd name="connsiteY16" fmla="*/ 3651504 h 4017264"/>
              <a:gd name="connsiteX17" fmla="*/ 780288 w 6077712"/>
              <a:gd name="connsiteY17" fmla="*/ 3810000 h 4017264"/>
              <a:gd name="connsiteX18" fmla="*/ 505968 w 6077712"/>
              <a:gd name="connsiteY18" fmla="*/ 3919728 h 4017264"/>
              <a:gd name="connsiteX19" fmla="*/ 249936 w 6077712"/>
              <a:gd name="connsiteY19" fmla="*/ 398068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01848 w 6077712"/>
              <a:gd name="connsiteY11" fmla="*/ 1411732 h 4017264"/>
              <a:gd name="connsiteX12" fmla="*/ 2718816 w 6077712"/>
              <a:gd name="connsiteY12" fmla="*/ 2005584 h 4017264"/>
              <a:gd name="connsiteX13" fmla="*/ 2231136 w 6077712"/>
              <a:gd name="connsiteY13" fmla="*/ 2627376 h 4017264"/>
              <a:gd name="connsiteX14" fmla="*/ 1804416 w 6077712"/>
              <a:gd name="connsiteY14" fmla="*/ 3072384 h 4017264"/>
              <a:gd name="connsiteX15" fmla="*/ 1408176 w 6077712"/>
              <a:gd name="connsiteY15" fmla="*/ 3407664 h 4017264"/>
              <a:gd name="connsiteX16" fmla="*/ 1072896 w 6077712"/>
              <a:gd name="connsiteY16" fmla="*/ 3651504 h 4017264"/>
              <a:gd name="connsiteX17" fmla="*/ 780288 w 6077712"/>
              <a:gd name="connsiteY17" fmla="*/ 3810000 h 4017264"/>
              <a:gd name="connsiteX18" fmla="*/ 505968 w 6077712"/>
              <a:gd name="connsiteY18" fmla="*/ 3919728 h 4017264"/>
              <a:gd name="connsiteX19" fmla="*/ 249936 w 6077712"/>
              <a:gd name="connsiteY19" fmla="*/ 398068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01848 w 6077712"/>
              <a:gd name="connsiteY11" fmla="*/ 1411732 h 4017264"/>
              <a:gd name="connsiteX12" fmla="*/ 2779776 w 6077712"/>
              <a:gd name="connsiteY12" fmla="*/ 2079244 h 4017264"/>
              <a:gd name="connsiteX13" fmla="*/ 2231136 w 6077712"/>
              <a:gd name="connsiteY13" fmla="*/ 2627376 h 4017264"/>
              <a:gd name="connsiteX14" fmla="*/ 1804416 w 6077712"/>
              <a:gd name="connsiteY14" fmla="*/ 3072384 h 4017264"/>
              <a:gd name="connsiteX15" fmla="*/ 1408176 w 6077712"/>
              <a:gd name="connsiteY15" fmla="*/ 3407664 h 4017264"/>
              <a:gd name="connsiteX16" fmla="*/ 1072896 w 6077712"/>
              <a:gd name="connsiteY16" fmla="*/ 3651504 h 4017264"/>
              <a:gd name="connsiteX17" fmla="*/ 780288 w 6077712"/>
              <a:gd name="connsiteY17" fmla="*/ 3810000 h 4017264"/>
              <a:gd name="connsiteX18" fmla="*/ 505968 w 6077712"/>
              <a:gd name="connsiteY18" fmla="*/ 3919728 h 4017264"/>
              <a:gd name="connsiteX19" fmla="*/ 249936 w 6077712"/>
              <a:gd name="connsiteY19" fmla="*/ 398068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01848 w 6077712"/>
              <a:gd name="connsiteY11" fmla="*/ 1411732 h 4017264"/>
              <a:gd name="connsiteX12" fmla="*/ 2695956 w 6077712"/>
              <a:gd name="connsiteY12" fmla="*/ 2023364 h 4017264"/>
              <a:gd name="connsiteX13" fmla="*/ 2231136 w 6077712"/>
              <a:gd name="connsiteY13" fmla="*/ 2627376 h 4017264"/>
              <a:gd name="connsiteX14" fmla="*/ 1804416 w 6077712"/>
              <a:gd name="connsiteY14" fmla="*/ 3072384 h 4017264"/>
              <a:gd name="connsiteX15" fmla="*/ 1408176 w 6077712"/>
              <a:gd name="connsiteY15" fmla="*/ 3407664 h 4017264"/>
              <a:gd name="connsiteX16" fmla="*/ 1072896 w 6077712"/>
              <a:gd name="connsiteY16" fmla="*/ 3651504 h 4017264"/>
              <a:gd name="connsiteX17" fmla="*/ 780288 w 6077712"/>
              <a:gd name="connsiteY17" fmla="*/ 3810000 h 4017264"/>
              <a:gd name="connsiteX18" fmla="*/ 505968 w 6077712"/>
              <a:gd name="connsiteY18" fmla="*/ 3919728 h 4017264"/>
              <a:gd name="connsiteX19" fmla="*/ 249936 w 6077712"/>
              <a:gd name="connsiteY19" fmla="*/ 398068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01848 w 6077712"/>
              <a:gd name="connsiteY11" fmla="*/ 1411732 h 4017264"/>
              <a:gd name="connsiteX12" fmla="*/ 2695956 w 6077712"/>
              <a:gd name="connsiteY12" fmla="*/ 2023364 h 4017264"/>
              <a:gd name="connsiteX13" fmla="*/ 2299716 w 6077712"/>
              <a:gd name="connsiteY13" fmla="*/ 2695956 h 4017264"/>
              <a:gd name="connsiteX14" fmla="*/ 1804416 w 6077712"/>
              <a:gd name="connsiteY14" fmla="*/ 3072384 h 4017264"/>
              <a:gd name="connsiteX15" fmla="*/ 1408176 w 6077712"/>
              <a:gd name="connsiteY15" fmla="*/ 3407664 h 4017264"/>
              <a:gd name="connsiteX16" fmla="*/ 1072896 w 6077712"/>
              <a:gd name="connsiteY16" fmla="*/ 3651504 h 4017264"/>
              <a:gd name="connsiteX17" fmla="*/ 780288 w 6077712"/>
              <a:gd name="connsiteY17" fmla="*/ 3810000 h 4017264"/>
              <a:gd name="connsiteX18" fmla="*/ 505968 w 6077712"/>
              <a:gd name="connsiteY18" fmla="*/ 3919728 h 4017264"/>
              <a:gd name="connsiteX19" fmla="*/ 249936 w 6077712"/>
              <a:gd name="connsiteY19" fmla="*/ 398068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01848 w 6077712"/>
              <a:gd name="connsiteY11" fmla="*/ 1411732 h 4017264"/>
              <a:gd name="connsiteX12" fmla="*/ 2695956 w 6077712"/>
              <a:gd name="connsiteY12" fmla="*/ 2023364 h 4017264"/>
              <a:gd name="connsiteX13" fmla="*/ 2279396 w 6077712"/>
              <a:gd name="connsiteY13" fmla="*/ 2685796 h 4017264"/>
              <a:gd name="connsiteX14" fmla="*/ 1804416 w 6077712"/>
              <a:gd name="connsiteY14" fmla="*/ 3072384 h 4017264"/>
              <a:gd name="connsiteX15" fmla="*/ 1408176 w 6077712"/>
              <a:gd name="connsiteY15" fmla="*/ 3407664 h 4017264"/>
              <a:gd name="connsiteX16" fmla="*/ 1072896 w 6077712"/>
              <a:gd name="connsiteY16" fmla="*/ 3651504 h 4017264"/>
              <a:gd name="connsiteX17" fmla="*/ 780288 w 6077712"/>
              <a:gd name="connsiteY17" fmla="*/ 3810000 h 4017264"/>
              <a:gd name="connsiteX18" fmla="*/ 505968 w 6077712"/>
              <a:gd name="connsiteY18" fmla="*/ 3919728 h 4017264"/>
              <a:gd name="connsiteX19" fmla="*/ 249936 w 6077712"/>
              <a:gd name="connsiteY19" fmla="*/ 398068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01848 w 6077712"/>
              <a:gd name="connsiteY11" fmla="*/ 1411732 h 4017264"/>
              <a:gd name="connsiteX12" fmla="*/ 2695956 w 6077712"/>
              <a:gd name="connsiteY12" fmla="*/ 2023364 h 4017264"/>
              <a:gd name="connsiteX13" fmla="*/ 2215896 w 6077712"/>
              <a:gd name="connsiteY13" fmla="*/ 2624836 h 4017264"/>
              <a:gd name="connsiteX14" fmla="*/ 1804416 w 6077712"/>
              <a:gd name="connsiteY14" fmla="*/ 3072384 h 4017264"/>
              <a:gd name="connsiteX15" fmla="*/ 1408176 w 6077712"/>
              <a:gd name="connsiteY15" fmla="*/ 3407664 h 4017264"/>
              <a:gd name="connsiteX16" fmla="*/ 1072896 w 6077712"/>
              <a:gd name="connsiteY16" fmla="*/ 3651504 h 4017264"/>
              <a:gd name="connsiteX17" fmla="*/ 780288 w 6077712"/>
              <a:gd name="connsiteY17" fmla="*/ 3810000 h 4017264"/>
              <a:gd name="connsiteX18" fmla="*/ 505968 w 6077712"/>
              <a:gd name="connsiteY18" fmla="*/ 3919728 h 4017264"/>
              <a:gd name="connsiteX19" fmla="*/ 249936 w 6077712"/>
              <a:gd name="connsiteY19" fmla="*/ 398068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01848 w 6077712"/>
              <a:gd name="connsiteY11" fmla="*/ 1411732 h 4017264"/>
              <a:gd name="connsiteX12" fmla="*/ 2695956 w 6077712"/>
              <a:gd name="connsiteY12" fmla="*/ 2023364 h 4017264"/>
              <a:gd name="connsiteX13" fmla="*/ 2215896 w 6077712"/>
              <a:gd name="connsiteY13" fmla="*/ 2624836 h 4017264"/>
              <a:gd name="connsiteX14" fmla="*/ 1845056 w 6077712"/>
              <a:gd name="connsiteY14" fmla="*/ 3163824 h 4017264"/>
              <a:gd name="connsiteX15" fmla="*/ 1408176 w 6077712"/>
              <a:gd name="connsiteY15" fmla="*/ 3407664 h 4017264"/>
              <a:gd name="connsiteX16" fmla="*/ 1072896 w 6077712"/>
              <a:gd name="connsiteY16" fmla="*/ 3651504 h 4017264"/>
              <a:gd name="connsiteX17" fmla="*/ 780288 w 6077712"/>
              <a:gd name="connsiteY17" fmla="*/ 3810000 h 4017264"/>
              <a:gd name="connsiteX18" fmla="*/ 505968 w 6077712"/>
              <a:gd name="connsiteY18" fmla="*/ 3919728 h 4017264"/>
              <a:gd name="connsiteX19" fmla="*/ 249936 w 6077712"/>
              <a:gd name="connsiteY19" fmla="*/ 398068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01848 w 6077712"/>
              <a:gd name="connsiteY11" fmla="*/ 1411732 h 4017264"/>
              <a:gd name="connsiteX12" fmla="*/ 2695956 w 6077712"/>
              <a:gd name="connsiteY12" fmla="*/ 2023364 h 4017264"/>
              <a:gd name="connsiteX13" fmla="*/ 2215896 w 6077712"/>
              <a:gd name="connsiteY13" fmla="*/ 2624836 h 4017264"/>
              <a:gd name="connsiteX14" fmla="*/ 1789176 w 6077712"/>
              <a:gd name="connsiteY14" fmla="*/ 3082544 h 4017264"/>
              <a:gd name="connsiteX15" fmla="*/ 1408176 w 6077712"/>
              <a:gd name="connsiteY15" fmla="*/ 3407664 h 4017264"/>
              <a:gd name="connsiteX16" fmla="*/ 1072896 w 6077712"/>
              <a:gd name="connsiteY16" fmla="*/ 3651504 h 4017264"/>
              <a:gd name="connsiteX17" fmla="*/ 780288 w 6077712"/>
              <a:gd name="connsiteY17" fmla="*/ 3810000 h 4017264"/>
              <a:gd name="connsiteX18" fmla="*/ 505968 w 6077712"/>
              <a:gd name="connsiteY18" fmla="*/ 3919728 h 4017264"/>
              <a:gd name="connsiteX19" fmla="*/ 249936 w 6077712"/>
              <a:gd name="connsiteY19" fmla="*/ 398068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01848 w 6077712"/>
              <a:gd name="connsiteY11" fmla="*/ 1411732 h 4017264"/>
              <a:gd name="connsiteX12" fmla="*/ 2695956 w 6077712"/>
              <a:gd name="connsiteY12" fmla="*/ 2023364 h 4017264"/>
              <a:gd name="connsiteX13" fmla="*/ 2215896 w 6077712"/>
              <a:gd name="connsiteY13" fmla="*/ 2624836 h 4017264"/>
              <a:gd name="connsiteX14" fmla="*/ 1789176 w 6077712"/>
              <a:gd name="connsiteY14" fmla="*/ 3082544 h 4017264"/>
              <a:gd name="connsiteX15" fmla="*/ 1408176 w 6077712"/>
              <a:gd name="connsiteY15" fmla="*/ 3407664 h 4017264"/>
              <a:gd name="connsiteX16" fmla="*/ 1105916 w 6077712"/>
              <a:gd name="connsiteY16" fmla="*/ 3715004 h 4017264"/>
              <a:gd name="connsiteX17" fmla="*/ 780288 w 6077712"/>
              <a:gd name="connsiteY17" fmla="*/ 3810000 h 4017264"/>
              <a:gd name="connsiteX18" fmla="*/ 505968 w 6077712"/>
              <a:gd name="connsiteY18" fmla="*/ 3919728 h 4017264"/>
              <a:gd name="connsiteX19" fmla="*/ 249936 w 6077712"/>
              <a:gd name="connsiteY19" fmla="*/ 398068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01848 w 6077712"/>
              <a:gd name="connsiteY11" fmla="*/ 1411732 h 4017264"/>
              <a:gd name="connsiteX12" fmla="*/ 2695956 w 6077712"/>
              <a:gd name="connsiteY12" fmla="*/ 2023364 h 4017264"/>
              <a:gd name="connsiteX13" fmla="*/ 2215896 w 6077712"/>
              <a:gd name="connsiteY13" fmla="*/ 2624836 h 4017264"/>
              <a:gd name="connsiteX14" fmla="*/ 1789176 w 6077712"/>
              <a:gd name="connsiteY14" fmla="*/ 3082544 h 4017264"/>
              <a:gd name="connsiteX15" fmla="*/ 1408176 w 6077712"/>
              <a:gd name="connsiteY15" fmla="*/ 3407664 h 4017264"/>
              <a:gd name="connsiteX16" fmla="*/ 1065276 w 6077712"/>
              <a:gd name="connsiteY16" fmla="*/ 3651504 h 4017264"/>
              <a:gd name="connsiteX17" fmla="*/ 780288 w 6077712"/>
              <a:gd name="connsiteY17" fmla="*/ 3810000 h 4017264"/>
              <a:gd name="connsiteX18" fmla="*/ 505968 w 6077712"/>
              <a:gd name="connsiteY18" fmla="*/ 3919728 h 4017264"/>
              <a:gd name="connsiteX19" fmla="*/ 249936 w 6077712"/>
              <a:gd name="connsiteY19" fmla="*/ 398068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01848 w 6077712"/>
              <a:gd name="connsiteY11" fmla="*/ 1411732 h 4017264"/>
              <a:gd name="connsiteX12" fmla="*/ 2695956 w 6077712"/>
              <a:gd name="connsiteY12" fmla="*/ 2023364 h 4017264"/>
              <a:gd name="connsiteX13" fmla="*/ 2215896 w 6077712"/>
              <a:gd name="connsiteY13" fmla="*/ 2624836 h 4017264"/>
              <a:gd name="connsiteX14" fmla="*/ 1789176 w 6077712"/>
              <a:gd name="connsiteY14" fmla="*/ 3082544 h 4017264"/>
              <a:gd name="connsiteX15" fmla="*/ 1408176 w 6077712"/>
              <a:gd name="connsiteY15" fmla="*/ 3407664 h 4017264"/>
              <a:gd name="connsiteX16" fmla="*/ 1065276 w 6077712"/>
              <a:gd name="connsiteY16" fmla="*/ 3651504 h 4017264"/>
              <a:gd name="connsiteX17" fmla="*/ 823468 w 6077712"/>
              <a:gd name="connsiteY17" fmla="*/ 3886200 h 4017264"/>
              <a:gd name="connsiteX18" fmla="*/ 505968 w 6077712"/>
              <a:gd name="connsiteY18" fmla="*/ 3919728 h 4017264"/>
              <a:gd name="connsiteX19" fmla="*/ 249936 w 6077712"/>
              <a:gd name="connsiteY19" fmla="*/ 398068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01848 w 6077712"/>
              <a:gd name="connsiteY11" fmla="*/ 1411732 h 4017264"/>
              <a:gd name="connsiteX12" fmla="*/ 2695956 w 6077712"/>
              <a:gd name="connsiteY12" fmla="*/ 2023364 h 4017264"/>
              <a:gd name="connsiteX13" fmla="*/ 2215896 w 6077712"/>
              <a:gd name="connsiteY13" fmla="*/ 2624836 h 4017264"/>
              <a:gd name="connsiteX14" fmla="*/ 1789176 w 6077712"/>
              <a:gd name="connsiteY14" fmla="*/ 3082544 h 4017264"/>
              <a:gd name="connsiteX15" fmla="*/ 1408176 w 6077712"/>
              <a:gd name="connsiteY15" fmla="*/ 3407664 h 4017264"/>
              <a:gd name="connsiteX16" fmla="*/ 1065276 w 6077712"/>
              <a:gd name="connsiteY16" fmla="*/ 3651504 h 4017264"/>
              <a:gd name="connsiteX17" fmla="*/ 790448 w 6077712"/>
              <a:gd name="connsiteY17" fmla="*/ 3794760 h 4017264"/>
              <a:gd name="connsiteX18" fmla="*/ 505968 w 6077712"/>
              <a:gd name="connsiteY18" fmla="*/ 3919728 h 4017264"/>
              <a:gd name="connsiteX19" fmla="*/ 249936 w 6077712"/>
              <a:gd name="connsiteY19" fmla="*/ 398068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01848 w 6077712"/>
              <a:gd name="connsiteY11" fmla="*/ 1411732 h 4017264"/>
              <a:gd name="connsiteX12" fmla="*/ 2695956 w 6077712"/>
              <a:gd name="connsiteY12" fmla="*/ 2023364 h 4017264"/>
              <a:gd name="connsiteX13" fmla="*/ 2215896 w 6077712"/>
              <a:gd name="connsiteY13" fmla="*/ 2624836 h 4017264"/>
              <a:gd name="connsiteX14" fmla="*/ 1789176 w 6077712"/>
              <a:gd name="connsiteY14" fmla="*/ 3082544 h 4017264"/>
              <a:gd name="connsiteX15" fmla="*/ 1408176 w 6077712"/>
              <a:gd name="connsiteY15" fmla="*/ 3407664 h 4017264"/>
              <a:gd name="connsiteX16" fmla="*/ 1095756 w 6077712"/>
              <a:gd name="connsiteY16" fmla="*/ 3707384 h 4017264"/>
              <a:gd name="connsiteX17" fmla="*/ 790448 w 6077712"/>
              <a:gd name="connsiteY17" fmla="*/ 3794760 h 4017264"/>
              <a:gd name="connsiteX18" fmla="*/ 505968 w 6077712"/>
              <a:gd name="connsiteY18" fmla="*/ 3919728 h 4017264"/>
              <a:gd name="connsiteX19" fmla="*/ 249936 w 6077712"/>
              <a:gd name="connsiteY19" fmla="*/ 398068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01848 w 6077712"/>
              <a:gd name="connsiteY11" fmla="*/ 1411732 h 4017264"/>
              <a:gd name="connsiteX12" fmla="*/ 2695956 w 6077712"/>
              <a:gd name="connsiteY12" fmla="*/ 2023364 h 4017264"/>
              <a:gd name="connsiteX13" fmla="*/ 2215896 w 6077712"/>
              <a:gd name="connsiteY13" fmla="*/ 2624836 h 4017264"/>
              <a:gd name="connsiteX14" fmla="*/ 1789176 w 6077712"/>
              <a:gd name="connsiteY14" fmla="*/ 3082544 h 4017264"/>
              <a:gd name="connsiteX15" fmla="*/ 1408176 w 6077712"/>
              <a:gd name="connsiteY15" fmla="*/ 3407664 h 4017264"/>
              <a:gd name="connsiteX16" fmla="*/ 1080516 w 6077712"/>
              <a:gd name="connsiteY16" fmla="*/ 3638804 h 4017264"/>
              <a:gd name="connsiteX17" fmla="*/ 790448 w 6077712"/>
              <a:gd name="connsiteY17" fmla="*/ 3794760 h 4017264"/>
              <a:gd name="connsiteX18" fmla="*/ 505968 w 6077712"/>
              <a:gd name="connsiteY18" fmla="*/ 3919728 h 4017264"/>
              <a:gd name="connsiteX19" fmla="*/ 249936 w 6077712"/>
              <a:gd name="connsiteY19" fmla="*/ 398068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01848 w 6077712"/>
              <a:gd name="connsiteY11" fmla="*/ 1411732 h 4017264"/>
              <a:gd name="connsiteX12" fmla="*/ 2695956 w 6077712"/>
              <a:gd name="connsiteY12" fmla="*/ 2023364 h 4017264"/>
              <a:gd name="connsiteX13" fmla="*/ 2215896 w 6077712"/>
              <a:gd name="connsiteY13" fmla="*/ 2624836 h 4017264"/>
              <a:gd name="connsiteX14" fmla="*/ 1789176 w 6077712"/>
              <a:gd name="connsiteY14" fmla="*/ 3082544 h 4017264"/>
              <a:gd name="connsiteX15" fmla="*/ 1408176 w 6077712"/>
              <a:gd name="connsiteY15" fmla="*/ 3407664 h 4017264"/>
              <a:gd name="connsiteX16" fmla="*/ 1080516 w 6077712"/>
              <a:gd name="connsiteY16" fmla="*/ 3638804 h 4017264"/>
              <a:gd name="connsiteX17" fmla="*/ 790448 w 6077712"/>
              <a:gd name="connsiteY17" fmla="*/ 3794760 h 4017264"/>
              <a:gd name="connsiteX18" fmla="*/ 523748 w 6077712"/>
              <a:gd name="connsiteY18" fmla="*/ 3962908 h 4017264"/>
              <a:gd name="connsiteX19" fmla="*/ 249936 w 6077712"/>
              <a:gd name="connsiteY19" fmla="*/ 398068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01848 w 6077712"/>
              <a:gd name="connsiteY11" fmla="*/ 1411732 h 4017264"/>
              <a:gd name="connsiteX12" fmla="*/ 2695956 w 6077712"/>
              <a:gd name="connsiteY12" fmla="*/ 2023364 h 4017264"/>
              <a:gd name="connsiteX13" fmla="*/ 2215896 w 6077712"/>
              <a:gd name="connsiteY13" fmla="*/ 2624836 h 4017264"/>
              <a:gd name="connsiteX14" fmla="*/ 1789176 w 6077712"/>
              <a:gd name="connsiteY14" fmla="*/ 3082544 h 4017264"/>
              <a:gd name="connsiteX15" fmla="*/ 1408176 w 6077712"/>
              <a:gd name="connsiteY15" fmla="*/ 3407664 h 4017264"/>
              <a:gd name="connsiteX16" fmla="*/ 1080516 w 6077712"/>
              <a:gd name="connsiteY16" fmla="*/ 3638804 h 4017264"/>
              <a:gd name="connsiteX17" fmla="*/ 790448 w 6077712"/>
              <a:gd name="connsiteY17" fmla="*/ 3794760 h 4017264"/>
              <a:gd name="connsiteX18" fmla="*/ 495808 w 6077712"/>
              <a:gd name="connsiteY18" fmla="*/ 3909568 h 4017264"/>
              <a:gd name="connsiteX19" fmla="*/ 249936 w 6077712"/>
              <a:gd name="connsiteY19" fmla="*/ 398068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01848 w 6077712"/>
              <a:gd name="connsiteY11" fmla="*/ 1411732 h 4017264"/>
              <a:gd name="connsiteX12" fmla="*/ 2695956 w 6077712"/>
              <a:gd name="connsiteY12" fmla="*/ 2023364 h 4017264"/>
              <a:gd name="connsiteX13" fmla="*/ 2215896 w 6077712"/>
              <a:gd name="connsiteY13" fmla="*/ 2624836 h 4017264"/>
              <a:gd name="connsiteX14" fmla="*/ 1789176 w 6077712"/>
              <a:gd name="connsiteY14" fmla="*/ 3082544 h 4017264"/>
              <a:gd name="connsiteX15" fmla="*/ 1408176 w 6077712"/>
              <a:gd name="connsiteY15" fmla="*/ 3407664 h 4017264"/>
              <a:gd name="connsiteX16" fmla="*/ 1080516 w 6077712"/>
              <a:gd name="connsiteY16" fmla="*/ 3638804 h 4017264"/>
              <a:gd name="connsiteX17" fmla="*/ 790448 w 6077712"/>
              <a:gd name="connsiteY17" fmla="*/ 3794760 h 4017264"/>
              <a:gd name="connsiteX18" fmla="*/ 495808 w 6077712"/>
              <a:gd name="connsiteY18" fmla="*/ 3909568 h 4017264"/>
              <a:gd name="connsiteX19" fmla="*/ 361696 w 6077712"/>
              <a:gd name="connsiteY19" fmla="*/ 397052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01848 w 6077712"/>
              <a:gd name="connsiteY11" fmla="*/ 1411732 h 4017264"/>
              <a:gd name="connsiteX12" fmla="*/ 2695956 w 6077712"/>
              <a:gd name="connsiteY12" fmla="*/ 2023364 h 4017264"/>
              <a:gd name="connsiteX13" fmla="*/ 2215896 w 6077712"/>
              <a:gd name="connsiteY13" fmla="*/ 2624836 h 4017264"/>
              <a:gd name="connsiteX14" fmla="*/ 1789176 w 6077712"/>
              <a:gd name="connsiteY14" fmla="*/ 3082544 h 4017264"/>
              <a:gd name="connsiteX15" fmla="*/ 1408176 w 6077712"/>
              <a:gd name="connsiteY15" fmla="*/ 3407664 h 4017264"/>
              <a:gd name="connsiteX16" fmla="*/ 1080516 w 6077712"/>
              <a:gd name="connsiteY16" fmla="*/ 3638804 h 4017264"/>
              <a:gd name="connsiteX17" fmla="*/ 790448 w 6077712"/>
              <a:gd name="connsiteY17" fmla="*/ 3794760 h 4017264"/>
              <a:gd name="connsiteX18" fmla="*/ 495808 w 6077712"/>
              <a:gd name="connsiteY18" fmla="*/ 3909568 h 4017264"/>
              <a:gd name="connsiteX19" fmla="*/ 224536 w 6077712"/>
              <a:gd name="connsiteY19" fmla="*/ 397814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01848 w 6077712"/>
              <a:gd name="connsiteY11" fmla="*/ 1411732 h 4017264"/>
              <a:gd name="connsiteX12" fmla="*/ 2695956 w 6077712"/>
              <a:gd name="connsiteY12" fmla="*/ 2023364 h 4017264"/>
              <a:gd name="connsiteX13" fmla="*/ 2215896 w 6077712"/>
              <a:gd name="connsiteY13" fmla="*/ 2624836 h 4017264"/>
              <a:gd name="connsiteX14" fmla="*/ 1789176 w 6077712"/>
              <a:gd name="connsiteY14" fmla="*/ 3082544 h 4017264"/>
              <a:gd name="connsiteX15" fmla="*/ 1408176 w 6077712"/>
              <a:gd name="connsiteY15" fmla="*/ 3407664 h 4017264"/>
              <a:gd name="connsiteX16" fmla="*/ 1080516 w 6077712"/>
              <a:gd name="connsiteY16" fmla="*/ 3638804 h 4017264"/>
              <a:gd name="connsiteX17" fmla="*/ 790448 w 6077712"/>
              <a:gd name="connsiteY17" fmla="*/ 3794760 h 4017264"/>
              <a:gd name="connsiteX18" fmla="*/ 495808 w 6077712"/>
              <a:gd name="connsiteY18" fmla="*/ 3909568 h 4017264"/>
              <a:gd name="connsiteX19" fmla="*/ 224536 w 6077712"/>
              <a:gd name="connsiteY19" fmla="*/ 3978148 h 4017264"/>
              <a:gd name="connsiteX20" fmla="*/ 0 w 6077712"/>
              <a:gd name="connsiteY20" fmla="*/ 4017264 h 4017264"/>
              <a:gd name="connsiteX0" fmla="*/ 4651248 w 6077712"/>
              <a:gd name="connsiteY0" fmla="*/ 4005072 h 4014724"/>
              <a:gd name="connsiteX1" fmla="*/ 5090160 w 6077712"/>
              <a:gd name="connsiteY1" fmla="*/ 3523488 h 4014724"/>
              <a:gd name="connsiteX2" fmla="*/ 5486400 w 6077712"/>
              <a:gd name="connsiteY2" fmla="*/ 2932176 h 4014724"/>
              <a:gd name="connsiteX3" fmla="*/ 5809488 w 6077712"/>
              <a:gd name="connsiteY3" fmla="*/ 2304288 h 4014724"/>
              <a:gd name="connsiteX4" fmla="*/ 5992368 w 6077712"/>
              <a:gd name="connsiteY4" fmla="*/ 1737360 h 4014724"/>
              <a:gd name="connsiteX5" fmla="*/ 6077712 w 6077712"/>
              <a:gd name="connsiteY5" fmla="*/ 1322832 h 4014724"/>
              <a:gd name="connsiteX6" fmla="*/ 5681472 w 6077712"/>
              <a:gd name="connsiteY6" fmla="*/ 975360 h 4014724"/>
              <a:gd name="connsiteX7" fmla="*/ 5138928 w 6077712"/>
              <a:gd name="connsiteY7" fmla="*/ 566928 h 4014724"/>
              <a:gd name="connsiteX8" fmla="*/ 4443984 w 6077712"/>
              <a:gd name="connsiteY8" fmla="*/ 188976 h 4014724"/>
              <a:gd name="connsiteX9" fmla="*/ 3883152 w 6077712"/>
              <a:gd name="connsiteY9" fmla="*/ 0 h 4014724"/>
              <a:gd name="connsiteX10" fmla="*/ 3539236 w 6077712"/>
              <a:gd name="connsiteY10" fmla="*/ 676148 h 4014724"/>
              <a:gd name="connsiteX11" fmla="*/ 3101848 w 6077712"/>
              <a:gd name="connsiteY11" fmla="*/ 1411732 h 4014724"/>
              <a:gd name="connsiteX12" fmla="*/ 2695956 w 6077712"/>
              <a:gd name="connsiteY12" fmla="*/ 2023364 h 4014724"/>
              <a:gd name="connsiteX13" fmla="*/ 2215896 w 6077712"/>
              <a:gd name="connsiteY13" fmla="*/ 2624836 h 4014724"/>
              <a:gd name="connsiteX14" fmla="*/ 1789176 w 6077712"/>
              <a:gd name="connsiteY14" fmla="*/ 3082544 h 4014724"/>
              <a:gd name="connsiteX15" fmla="*/ 1408176 w 6077712"/>
              <a:gd name="connsiteY15" fmla="*/ 3407664 h 4014724"/>
              <a:gd name="connsiteX16" fmla="*/ 1080516 w 6077712"/>
              <a:gd name="connsiteY16" fmla="*/ 3638804 h 4014724"/>
              <a:gd name="connsiteX17" fmla="*/ 790448 w 6077712"/>
              <a:gd name="connsiteY17" fmla="*/ 3794760 h 4014724"/>
              <a:gd name="connsiteX18" fmla="*/ 495808 w 6077712"/>
              <a:gd name="connsiteY18" fmla="*/ 3909568 h 4014724"/>
              <a:gd name="connsiteX19" fmla="*/ 224536 w 6077712"/>
              <a:gd name="connsiteY19" fmla="*/ 3978148 h 4014724"/>
              <a:gd name="connsiteX20" fmla="*/ 0 w 6077712"/>
              <a:gd name="connsiteY20" fmla="*/ 4014724 h 4014724"/>
              <a:gd name="connsiteX0" fmla="*/ 4754118 w 6180582"/>
              <a:gd name="connsiteY0" fmla="*/ 4005072 h 4018534"/>
              <a:gd name="connsiteX1" fmla="*/ 5193030 w 6180582"/>
              <a:gd name="connsiteY1" fmla="*/ 3523488 h 4018534"/>
              <a:gd name="connsiteX2" fmla="*/ 5589270 w 6180582"/>
              <a:gd name="connsiteY2" fmla="*/ 2932176 h 4018534"/>
              <a:gd name="connsiteX3" fmla="*/ 5912358 w 6180582"/>
              <a:gd name="connsiteY3" fmla="*/ 2304288 h 4018534"/>
              <a:gd name="connsiteX4" fmla="*/ 6095238 w 6180582"/>
              <a:gd name="connsiteY4" fmla="*/ 1737360 h 4018534"/>
              <a:gd name="connsiteX5" fmla="*/ 6180582 w 6180582"/>
              <a:gd name="connsiteY5" fmla="*/ 1322832 h 4018534"/>
              <a:gd name="connsiteX6" fmla="*/ 5784342 w 6180582"/>
              <a:gd name="connsiteY6" fmla="*/ 975360 h 4018534"/>
              <a:gd name="connsiteX7" fmla="*/ 5241798 w 6180582"/>
              <a:gd name="connsiteY7" fmla="*/ 566928 h 4018534"/>
              <a:gd name="connsiteX8" fmla="*/ 4546854 w 6180582"/>
              <a:gd name="connsiteY8" fmla="*/ 188976 h 4018534"/>
              <a:gd name="connsiteX9" fmla="*/ 3986022 w 6180582"/>
              <a:gd name="connsiteY9" fmla="*/ 0 h 4018534"/>
              <a:gd name="connsiteX10" fmla="*/ 3642106 w 6180582"/>
              <a:gd name="connsiteY10" fmla="*/ 676148 h 4018534"/>
              <a:gd name="connsiteX11" fmla="*/ 3204718 w 6180582"/>
              <a:gd name="connsiteY11" fmla="*/ 1411732 h 4018534"/>
              <a:gd name="connsiteX12" fmla="*/ 2798826 w 6180582"/>
              <a:gd name="connsiteY12" fmla="*/ 2023364 h 4018534"/>
              <a:gd name="connsiteX13" fmla="*/ 2318766 w 6180582"/>
              <a:gd name="connsiteY13" fmla="*/ 2624836 h 4018534"/>
              <a:gd name="connsiteX14" fmla="*/ 1892046 w 6180582"/>
              <a:gd name="connsiteY14" fmla="*/ 3082544 h 4018534"/>
              <a:gd name="connsiteX15" fmla="*/ 1511046 w 6180582"/>
              <a:gd name="connsiteY15" fmla="*/ 3407664 h 4018534"/>
              <a:gd name="connsiteX16" fmla="*/ 1183386 w 6180582"/>
              <a:gd name="connsiteY16" fmla="*/ 3638804 h 4018534"/>
              <a:gd name="connsiteX17" fmla="*/ 893318 w 6180582"/>
              <a:gd name="connsiteY17" fmla="*/ 3794760 h 4018534"/>
              <a:gd name="connsiteX18" fmla="*/ 598678 w 6180582"/>
              <a:gd name="connsiteY18" fmla="*/ 3909568 h 4018534"/>
              <a:gd name="connsiteX19" fmla="*/ 327406 w 6180582"/>
              <a:gd name="connsiteY19" fmla="*/ 3978148 h 4018534"/>
              <a:gd name="connsiteX20" fmla="*/ 0 w 6180582"/>
              <a:gd name="connsiteY20" fmla="*/ 4018534 h 4018534"/>
              <a:gd name="connsiteX0" fmla="*/ 4754118 w 6180582"/>
              <a:gd name="connsiteY0" fmla="*/ 4005072 h 4018534"/>
              <a:gd name="connsiteX1" fmla="*/ 5193030 w 6180582"/>
              <a:gd name="connsiteY1" fmla="*/ 3523488 h 4018534"/>
              <a:gd name="connsiteX2" fmla="*/ 5589270 w 6180582"/>
              <a:gd name="connsiteY2" fmla="*/ 2932176 h 4018534"/>
              <a:gd name="connsiteX3" fmla="*/ 5912358 w 6180582"/>
              <a:gd name="connsiteY3" fmla="*/ 2304288 h 4018534"/>
              <a:gd name="connsiteX4" fmla="*/ 6095238 w 6180582"/>
              <a:gd name="connsiteY4" fmla="*/ 1737360 h 4018534"/>
              <a:gd name="connsiteX5" fmla="*/ 6180582 w 6180582"/>
              <a:gd name="connsiteY5" fmla="*/ 1322832 h 4018534"/>
              <a:gd name="connsiteX6" fmla="*/ 5784342 w 6180582"/>
              <a:gd name="connsiteY6" fmla="*/ 975360 h 4018534"/>
              <a:gd name="connsiteX7" fmla="*/ 5241798 w 6180582"/>
              <a:gd name="connsiteY7" fmla="*/ 566928 h 4018534"/>
              <a:gd name="connsiteX8" fmla="*/ 4546854 w 6180582"/>
              <a:gd name="connsiteY8" fmla="*/ 188976 h 4018534"/>
              <a:gd name="connsiteX9" fmla="*/ 3986022 w 6180582"/>
              <a:gd name="connsiteY9" fmla="*/ 0 h 4018534"/>
              <a:gd name="connsiteX10" fmla="*/ 3642106 w 6180582"/>
              <a:gd name="connsiteY10" fmla="*/ 676148 h 4018534"/>
              <a:gd name="connsiteX11" fmla="*/ 3204718 w 6180582"/>
              <a:gd name="connsiteY11" fmla="*/ 1411732 h 4018534"/>
              <a:gd name="connsiteX12" fmla="*/ 2798826 w 6180582"/>
              <a:gd name="connsiteY12" fmla="*/ 2023364 h 4018534"/>
              <a:gd name="connsiteX13" fmla="*/ 2318766 w 6180582"/>
              <a:gd name="connsiteY13" fmla="*/ 2624836 h 4018534"/>
              <a:gd name="connsiteX14" fmla="*/ 1892046 w 6180582"/>
              <a:gd name="connsiteY14" fmla="*/ 3082544 h 4018534"/>
              <a:gd name="connsiteX15" fmla="*/ 1511046 w 6180582"/>
              <a:gd name="connsiteY15" fmla="*/ 3407664 h 4018534"/>
              <a:gd name="connsiteX16" fmla="*/ 1183386 w 6180582"/>
              <a:gd name="connsiteY16" fmla="*/ 3638804 h 4018534"/>
              <a:gd name="connsiteX17" fmla="*/ 893318 w 6180582"/>
              <a:gd name="connsiteY17" fmla="*/ 3794760 h 4018534"/>
              <a:gd name="connsiteX18" fmla="*/ 598678 w 6180582"/>
              <a:gd name="connsiteY18" fmla="*/ 3909568 h 4018534"/>
              <a:gd name="connsiteX19" fmla="*/ 327406 w 6180582"/>
              <a:gd name="connsiteY19" fmla="*/ 3978148 h 4018534"/>
              <a:gd name="connsiteX20" fmla="*/ 0 w 6180582"/>
              <a:gd name="connsiteY20" fmla="*/ 4018534 h 4018534"/>
              <a:gd name="connsiteX0" fmla="*/ 4765548 w 6180582"/>
              <a:gd name="connsiteY0" fmla="*/ 4090797 h 4090797"/>
              <a:gd name="connsiteX1" fmla="*/ 5193030 w 6180582"/>
              <a:gd name="connsiteY1" fmla="*/ 3523488 h 4090797"/>
              <a:gd name="connsiteX2" fmla="*/ 5589270 w 6180582"/>
              <a:gd name="connsiteY2" fmla="*/ 2932176 h 4090797"/>
              <a:gd name="connsiteX3" fmla="*/ 5912358 w 6180582"/>
              <a:gd name="connsiteY3" fmla="*/ 2304288 h 4090797"/>
              <a:gd name="connsiteX4" fmla="*/ 6095238 w 6180582"/>
              <a:gd name="connsiteY4" fmla="*/ 1737360 h 4090797"/>
              <a:gd name="connsiteX5" fmla="*/ 6180582 w 6180582"/>
              <a:gd name="connsiteY5" fmla="*/ 1322832 h 4090797"/>
              <a:gd name="connsiteX6" fmla="*/ 5784342 w 6180582"/>
              <a:gd name="connsiteY6" fmla="*/ 975360 h 4090797"/>
              <a:gd name="connsiteX7" fmla="*/ 5241798 w 6180582"/>
              <a:gd name="connsiteY7" fmla="*/ 566928 h 4090797"/>
              <a:gd name="connsiteX8" fmla="*/ 4546854 w 6180582"/>
              <a:gd name="connsiteY8" fmla="*/ 188976 h 4090797"/>
              <a:gd name="connsiteX9" fmla="*/ 3986022 w 6180582"/>
              <a:gd name="connsiteY9" fmla="*/ 0 h 4090797"/>
              <a:gd name="connsiteX10" fmla="*/ 3642106 w 6180582"/>
              <a:gd name="connsiteY10" fmla="*/ 676148 h 4090797"/>
              <a:gd name="connsiteX11" fmla="*/ 3204718 w 6180582"/>
              <a:gd name="connsiteY11" fmla="*/ 1411732 h 4090797"/>
              <a:gd name="connsiteX12" fmla="*/ 2798826 w 6180582"/>
              <a:gd name="connsiteY12" fmla="*/ 2023364 h 4090797"/>
              <a:gd name="connsiteX13" fmla="*/ 2318766 w 6180582"/>
              <a:gd name="connsiteY13" fmla="*/ 2624836 h 4090797"/>
              <a:gd name="connsiteX14" fmla="*/ 1892046 w 6180582"/>
              <a:gd name="connsiteY14" fmla="*/ 3082544 h 4090797"/>
              <a:gd name="connsiteX15" fmla="*/ 1511046 w 6180582"/>
              <a:gd name="connsiteY15" fmla="*/ 3407664 h 4090797"/>
              <a:gd name="connsiteX16" fmla="*/ 1183386 w 6180582"/>
              <a:gd name="connsiteY16" fmla="*/ 3638804 h 4090797"/>
              <a:gd name="connsiteX17" fmla="*/ 893318 w 6180582"/>
              <a:gd name="connsiteY17" fmla="*/ 3794760 h 4090797"/>
              <a:gd name="connsiteX18" fmla="*/ 598678 w 6180582"/>
              <a:gd name="connsiteY18" fmla="*/ 3909568 h 4090797"/>
              <a:gd name="connsiteX19" fmla="*/ 327406 w 6180582"/>
              <a:gd name="connsiteY19" fmla="*/ 3978148 h 4090797"/>
              <a:gd name="connsiteX20" fmla="*/ 0 w 6180582"/>
              <a:gd name="connsiteY20" fmla="*/ 4018534 h 4090797"/>
              <a:gd name="connsiteX0" fmla="*/ 4750308 w 6180582"/>
              <a:gd name="connsiteY0" fmla="*/ 4022217 h 4022217"/>
              <a:gd name="connsiteX1" fmla="*/ 5193030 w 6180582"/>
              <a:gd name="connsiteY1" fmla="*/ 3523488 h 4022217"/>
              <a:gd name="connsiteX2" fmla="*/ 5589270 w 6180582"/>
              <a:gd name="connsiteY2" fmla="*/ 2932176 h 4022217"/>
              <a:gd name="connsiteX3" fmla="*/ 5912358 w 6180582"/>
              <a:gd name="connsiteY3" fmla="*/ 2304288 h 4022217"/>
              <a:gd name="connsiteX4" fmla="*/ 6095238 w 6180582"/>
              <a:gd name="connsiteY4" fmla="*/ 1737360 h 4022217"/>
              <a:gd name="connsiteX5" fmla="*/ 6180582 w 6180582"/>
              <a:gd name="connsiteY5" fmla="*/ 1322832 h 4022217"/>
              <a:gd name="connsiteX6" fmla="*/ 5784342 w 6180582"/>
              <a:gd name="connsiteY6" fmla="*/ 975360 h 4022217"/>
              <a:gd name="connsiteX7" fmla="*/ 5241798 w 6180582"/>
              <a:gd name="connsiteY7" fmla="*/ 566928 h 4022217"/>
              <a:gd name="connsiteX8" fmla="*/ 4546854 w 6180582"/>
              <a:gd name="connsiteY8" fmla="*/ 188976 h 4022217"/>
              <a:gd name="connsiteX9" fmla="*/ 3986022 w 6180582"/>
              <a:gd name="connsiteY9" fmla="*/ 0 h 4022217"/>
              <a:gd name="connsiteX10" fmla="*/ 3642106 w 6180582"/>
              <a:gd name="connsiteY10" fmla="*/ 676148 h 4022217"/>
              <a:gd name="connsiteX11" fmla="*/ 3204718 w 6180582"/>
              <a:gd name="connsiteY11" fmla="*/ 1411732 h 4022217"/>
              <a:gd name="connsiteX12" fmla="*/ 2798826 w 6180582"/>
              <a:gd name="connsiteY12" fmla="*/ 2023364 h 4022217"/>
              <a:gd name="connsiteX13" fmla="*/ 2318766 w 6180582"/>
              <a:gd name="connsiteY13" fmla="*/ 2624836 h 4022217"/>
              <a:gd name="connsiteX14" fmla="*/ 1892046 w 6180582"/>
              <a:gd name="connsiteY14" fmla="*/ 3082544 h 4022217"/>
              <a:gd name="connsiteX15" fmla="*/ 1511046 w 6180582"/>
              <a:gd name="connsiteY15" fmla="*/ 3407664 h 4022217"/>
              <a:gd name="connsiteX16" fmla="*/ 1183386 w 6180582"/>
              <a:gd name="connsiteY16" fmla="*/ 3638804 h 4022217"/>
              <a:gd name="connsiteX17" fmla="*/ 893318 w 6180582"/>
              <a:gd name="connsiteY17" fmla="*/ 3794760 h 4022217"/>
              <a:gd name="connsiteX18" fmla="*/ 598678 w 6180582"/>
              <a:gd name="connsiteY18" fmla="*/ 3909568 h 4022217"/>
              <a:gd name="connsiteX19" fmla="*/ 327406 w 6180582"/>
              <a:gd name="connsiteY19" fmla="*/ 3978148 h 4022217"/>
              <a:gd name="connsiteX20" fmla="*/ 0 w 6180582"/>
              <a:gd name="connsiteY20" fmla="*/ 4018534 h 4022217"/>
              <a:gd name="connsiteX0" fmla="*/ 4750308 w 6180582"/>
              <a:gd name="connsiteY0" fmla="*/ 4022217 h 4022217"/>
              <a:gd name="connsiteX1" fmla="*/ 5193030 w 6180582"/>
              <a:gd name="connsiteY1" fmla="*/ 3523488 h 4022217"/>
              <a:gd name="connsiteX2" fmla="*/ 5593080 w 6180582"/>
              <a:gd name="connsiteY2" fmla="*/ 2939796 h 4022217"/>
              <a:gd name="connsiteX3" fmla="*/ 5912358 w 6180582"/>
              <a:gd name="connsiteY3" fmla="*/ 2304288 h 4022217"/>
              <a:gd name="connsiteX4" fmla="*/ 6095238 w 6180582"/>
              <a:gd name="connsiteY4" fmla="*/ 1737360 h 4022217"/>
              <a:gd name="connsiteX5" fmla="*/ 6180582 w 6180582"/>
              <a:gd name="connsiteY5" fmla="*/ 1322832 h 4022217"/>
              <a:gd name="connsiteX6" fmla="*/ 5784342 w 6180582"/>
              <a:gd name="connsiteY6" fmla="*/ 975360 h 4022217"/>
              <a:gd name="connsiteX7" fmla="*/ 5241798 w 6180582"/>
              <a:gd name="connsiteY7" fmla="*/ 566928 h 4022217"/>
              <a:gd name="connsiteX8" fmla="*/ 4546854 w 6180582"/>
              <a:gd name="connsiteY8" fmla="*/ 188976 h 4022217"/>
              <a:gd name="connsiteX9" fmla="*/ 3986022 w 6180582"/>
              <a:gd name="connsiteY9" fmla="*/ 0 h 4022217"/>
              <a:gd name="connsiteX10" fmla="*/ 3642106 w 6180582"/>
              <a:gd name="connsiteY10" fmla="*/ 676148 h 4022217"/>
              <a:gd name="connsiteX11" fmla="*/ 3204718 w 6180582"/>
              <a:gd name="connsiteY11" fmla="*/ 1411732 h 4022217"/>
              <a:gd name="connsiteX12" fmla="*/ 2798826 w 6180582"/>
              <a:gd name="connsiteY12" fmla="*/ 2023364 h 4022217"/>
              <a:gd name="connsiteX13" fmla="*/ 2318766 w 6180582"/>
              <a:gd name="connsiteY13" fmla="*/ 2624836 h 4022217"/>
              <a:gd name="connsiteX14" fmla="*/ 1892046 w 6180582"/>
              <a:gd name="connsiteY14" fmla="*/ 3082544 h 4022217"/>
              <a:gd name="connsiteX15" fmla="*/ 1511046 w 6180582"/>
              <a:gd name="connsiteY15" fmla="*/ 3407664 h 4022217"/>
              <a:gd name="connsiteX16" fmla="*/ 1183386 w 6180582"/>
              <a:gd name="connsiteY16" fmla="*/ 3638804 h 4022217"/>
              <a:gd name="connsiteX17" fmla="*/ 893318 w 6180582"/>
              <a:gd name="connsiteY17" fmla="*/ 3794760 h 4022217"/>
              <a:gd name="connsiteX18" fmla="*/ 598678 w 6180582"/>
              <a:gd name="connsiteY18" fmla="*/ 3909568 h 4022217"/>
              <a:gd name="connsiteX19" fmla="*/ 327406 w 6180582"/>
              <a:gd name="connsiteY19" fmla="*/ 3978148 h 4022217"/>
              <a:gd name="connsiteX20" fmla="*/ 0 w 6180582"/>
              <a:gd name="connsiteY20" fmla="*/ 4018534 h 4022217"/>
              <a:gd name="connsiteX0" fmla="*/ 4750308 w 6180582"/>
              <a:gd name="connsiteY0" fmla="*/ 4022217 h 4022217"/>
              <a:gd name="connsiteX1" fmla="*/ 5193030 w 6180582"/>
              <a:gd name="connsiteY1" fmla="*/ 3523488 h 4022217"/>
              <a:gd name="connsiteX2" fmla="*/ 5593080 w 6180582"/>
              <a:gd name="connsiteY2" fmla="*/ 2939796 h 4022217"/>
              <a:gd name="connsiteX3" fmla="*/ 5916168 w 6180582"/>
              <a:gd name="connsiteY3" fmla="*/ 2332863 h 4022217"/>
              <a:gd name="connsiteX4" fmla="*/ 6095238 w 6180582"/>
              <a:gd name="connsiteY4" fmla="*/ 1737360 h 4022217"/>
              <a:gd name="connsiteX5" fmla="*/ 6180582 w 6180582"/>
              <a:gd name="connsiteY5" fmla="*/ 1322832 h 4022217"/>
              <a:gd name="connsiteX6" fmla="*/ 5784342 w 6180582"/>
              <a:gd name="connsiteY6" fmla="*/ 975360 h 4022217"/>
              <a:gd name="connsiteX7" fmla="*/ 5241798 w 6180582"/>
              <a:gd name="connsiteY7" fmla="*/ 566928 h 4022217"/>
              <a:gd name="connsiteX8" fmla="*/ 4546854 w 6180582"/>
              <a:gd name="connsiteY8" fmla="*/ 188976 h 4022217"/>
              <a:gd name="connsiteX9" fmla="*/ 3986022 w 6180582"/>
              <a:gd name="connsiteY9" fmla="*/ 0 h 4022217"/>
              <a:gd name="connsiteX10" fmla="*/ 3642106 w 6180582"/>
              <a:gd name="connsiteY10" fmla="*/ 676148 h 4022217"/>
              <a:gd name="connsiteX11" fmla="*/ 3204718 w 6180582"/>
              <a:gd name="connsiteY11" fmla="*/ 1411732 h 4022217"/>
              <a:gd name="connsiteX12" fmla="*/ 2798826 w 6180582"/>
              <a:gd name="connsiteY12" fmla="*/ 2023364 h 4022217"/>
              <a:gd name="connsiteX13" fmla="*/ 2318766 w 6180582"/>
              <a:gd name="connsiteY13" fmla="*/ 2624836 h 4022217"/>
              <a:gd name="connsiteX14" fmla="*/ 1892046 w 6180582"/>
              <a:gd name="connsiteY14" fmla="*/ 3082544 h 4022217"/>
              <a:gd name="connsiteX15" fmla="*/ 1511046 w 6180582"/>
              <a:gd name="connsiteY15" fmla="*/ 3407664 h 4022217"/>
              <a:gd name="connsiteX16" fmla="*/ 1183386 w 6180582"/>
              <a:gd name="connsiteY16" fmla="*/ 3638804 h 4022217"/>
              <a:gd name="connsiteX17" fmla="*/ 893318 w 6180582"/>
              <a:gd name="connsiteY17" fmla="*/ 3794760 h 4022217"/>
              <a:gd name="connsiteX18" fmla="*/ 598678 w 6180582"/>
              <a:gd name="connsiteY18" fmla="*/ 3909568 h 4022217"/>
              <a:gd name="connsiteX19" fmla="*/ 327406 w 6180582"/>
              <a:gd name="connsiteY19" fmla="*/ 3978148 h 4022217"/>
              <a:gd name="connsiteX20" fmla="*/ 0 w 6180582"/>
              <a:gd name="connsiteY20" fmla="*/ 4018534 h 4022217"/>
              <a:gd name="connsiteX0" fmla="*/ 4750308 w 6186297"/>
              <a:gd name="connsiteY0" fmla="*/ 4022217 h 4022217"/>
              <a:gd name="connsiteX1" fmla="*/ 5193030 w 6186297"/>
              <a:gd name="connsiteY1" fmla="*/ 3523488 h 4022217"/>
              <a:gd name="connsiteX2" fmla="*/ 5593080 w 6186297"/>
              <a:gd name="connsiteY2" fmla="*/ 2939796 h 4022217"/>
              <a:gd name="connsiteX3" fmla="*/ 5916168 w 6186297"/>
              <a:gd name="connsiteY3" fmla="*/ 2332863 h 4022217"/>
              <a:gd name="connsiteX4" fmla="*/ 6095238 w 6186297"/>
              <a:gd name="connsiteY4" fmla="*/ 1737360 h 4022217"/>
              <a:gd name="connsiteX5" fmla="*/ 6186297 w 6186297"/>
              <a:gd name="connsiteY5" fmla="*/ 1319022 h 4022217"/>
              <a:gd name="connsiteX6" fmla="*/ 5784342 w 6186297"/>
              <a:gd name="connsiteY6" fmla="*/ 975360 h 4022217"/>
              <a:gd name="connsiteX7" fmla="*/ 5241798 w 6186297"/>
              <a:gd name="connsiteY7" fmla="*/ 566928 h 4022217"/>
              <a:gd name="connsiteX8" fmla="*/ 4546854 w 6186297"/>
              <a:gd name="connsiteY8" fmla="*/ 188976 h 4022217"/>
              <a:gd name="connsiteX9" fmla="*/ 3986022 w 6186297"/>
              <a:gd name="connsiteY9" fmla="*/ 0 h 4022217"/>
              <a:gd name="connsiteX10" fmla="*/ 3642106 w 6186297"/>
              <a:gd name="connsiteY10" fmla="*/ 676148 h 4022217"/>
              <a:gd name="connsiteX11" fmla="*/ 3204718 w 6186297"/>
              <a:gd name="connsiteY11" fmla="*/ 1411732 h 4022217"/>
              <a:gd name="connsiteX12" fmla="*/ 2798826 w 6186297"/>
              <a:gd name="connsiteY12" fmla="*/ 2023364 h 4022217"/>
              <a:gd name="connsiteX13" fmla="*/ 2318766 w 6186297"/>
              <a:gd name="connsiteY13" fmla="*/ 2624836 h 4022217"/>
              <a:gd name="connsiteX14" fmla="*/ 1892046 w 6186297"/>
              <a:gd name="connsiteY14" fmla="*/ 3082544 h 4022217"/>
              <a:gd name="connsiteX15" fmla="*/ 1511046 w 6186297"/>
              <a:gd name="connsiteY15" fmla="*/ 3407664 h 4022217"/>
              <a:gd name="connsiteX16" fmla="*/ 1183386 w 6186297"/>
              <a:gd name="connsiteY16" fmla="*/ 3638804 h 4022217"/>
              <a:gd name="connsiteX17" fmla="*/ 893318 w 6186297"/>
              <a:gd name="connsiteY17" fmla="*/ 3794760 h 4022217"/>
              <a:gd name="connsiteX18" fmla="*/ 598678 w 6186297"/>
              <a:gd name="connsiteY18" fmla="*/ 3909568 h 4022217"/>
              <a:gd name="connsiteX19" fmla="*/ 327406 w 6186297"/>
              <a:gd name="connsiteY19" fmla="*/ 3978148 h 4022217"/>
              <a:gd name="connsiteX20" fmla="*/ 0 w 6186297"/>
              <a:gd name="connsiteY20" fmla="*/ 4018534 h 4022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86297" h="4022217">
                <a:moveTo>
                  <a:pt x="4750308" y="4022217"/>
                </a:moveTo>
                <a:cubicBezTo>
                  <a:pt x="4896612" y="3861689"/>
                  <a:pt x="5052568" y="3703891"/>
                  <a:pt x="5193030" y="3523488"/>
                </a:cubicBezTo>
                <a:cubicBezTo>
                  <a:pt x="5333492" y="3343085"/>
                  <a:pt x="5472557" y="3138234"/>
                  <a:pt x="5593080" y="2939796"/>
                </a:cubicBezTo>
                <a:cubicBezTo>
                  <a:pt x="5713603" y="2741358"/>
                  <a:pt x="5832475" y="2533269"/>
                  <a:pt x="5916168" y="2332863"/>
                </a:cubicBezTo>
                <a:cubicBezTo>
                  <a:pt x="5999861" y="2132457"/>
                  <a:pt x="6050217" y="1906333"/>
                  <a:pt x="6095238" y="1737360"/>
                </a:cubicBezTo>
                <a:cubicBezTo>
                  <a:pt x="6140259" y="1568387"/>
                  <a:pt x="6160897" y="1460246"/>
                  <a:pt x="6186297" y="1319022"/>
                </a:cubicBezTo>
                <a:cubicBezTo>
                  <a:pt x="6060313" y="1203198"/>
                  <a:pt x="5941758" y="1100709"/>
                  <a:pt x="5784342" y="975360"/>
                </a:cubicBezTo>
                <a:cubicBezTo>
                  <a:pt x="5626926" y="850011"/>
                  <a:pt x="5473446" y="692912"/>
                  <a:pt x="5241798" y="566928"/>
                </a:cubicBezTo>
                <a:cubicBezTo>
                  <a:pt x="5010150" y="440944"/>
                  <a:pt x="4756150" y="283464"/>
                  <a:pt x="4546854" y="188976"/>
                </a:cubicBezTo>
                <a:cubicBezTo>
                  <a:pt x="4337558" y="94488"/>
                  <a:pt x="4138930" y="28448"/>
                  <a:pt x="3986022" y="0"/>
                </a:cubicBezTo>
                <a:cubicBezTo>
                  <a:pt x="3911854" y="126492"/>
                  <a:pt x="3772323" y="440859"/>
                  <a:pt x="3642106" y="676148"/>
                </a:cubicBezTo>
                <a:cubicBezTo>
                  <a:pt x="3511889" y="911437"/>
                  <a:pt x="3345265" y="1187196"/>
                  <a:pt x="3204718" y="1411732"/>
                </a:cubicBezTo>
                <a:cubicBezTo>
                  <a:pt x="3064171" y="1636268"/>
                  <a:pt x="2946485" y="1821180"/>
                  <a:pt x="2798826" y="2023364"/>
                </a:cubicBezTo>
                <a:cubicBezTo>
                  <a:pt x="2651167" y="2225548"/>
                  <a:pt x="2469896" y="2448306"/>
                  <a:pt x="2318766" y="2624836"/>
                </a:cubicBezTo>
                <a:cubicBezTo>
                  <a:pt x="2167636" y="2801366"/>
                  <a:pt x="2026666" y="2952073"/>
                  <a:pt x="1892046" y="3082544"/>
                </a:cubicBezTo>
                <a:cubicBezTo>
                  <a:pt x="1757426" y="3213015"/>
                  <a:pt x="1629156" y="3314954"/>
                  <a:pt x="1511046" y="3407664"/>
                </a:cubicBezTo>
                <a:cubicBezTo>
                  <a:pt x="1392936" y="3500374"/>
                  <a:pt x="1286341" y="3574288"/>
                  <a:pt x="1183386" y="3638804"/>
                </a:cubicBezTo>
                <a:cubicBezTo>
                  <a:pt x="1080431" y="3703320"/>
                  <a:pt x="990769" y="3749633"/>
                  <a:pt x="893318" y="3794760"/>
                </a:cubicBezTo>
                <a:cubicBezTo>
                  <a:pt x="795867" y="3839887"/>
                  <a:pt x="692997" y="3879003"/>
                  <a:pt x="598678" y="3909568"/>
                </a:cubicBezTo>
                <a:cubicBezTo>
                  <a:pt x="504359" y="3940133"/>
                  <a:pt x="427186" y="3959987"/>
                  <a:pt x="327406" y="3978148"/>
                </a:cubicBezTo>
                <a:cubicBezTo>
                  <a:pt x="227626" y="3996309"/>
                  <a:pt x="129032" y="4002532"/>
                  <a:pt x="0" y="4018534"/>
                </a:cubicBezTo>
              </a:path>
            </a:pathLst>
          </a:custGeom>
          <a:solidFill>
            <a:srgbClr val="991B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19">
            <a:extLst>
              <a:ext uri="{FF2B5EF4-FFF2-40B4-BE49-F238E27FC236}">
                <a16:creationId xmlns:a16="http://schemas.microsoft.com/office/drawing/2014/main" id="{FCE951FC-7E70-4C42-B752-4DCD28114E6A}"/>
              </a:ext>
            </a:extLst>
          </p:cNvPr>
          <p:cNvSpPr/>
          <p:nvPr/>
        </p:nvSpPr>
        <p:spPr>
          <a:xfrm>
            <a:off x="2355491" y="2289906"/>
            <a:ext cx="8149690" cy="4128609"/>
          </a:xfrm>
          <a:custGeom>
            <a:avLst/>
            <a:gdLst>
              <a:gd name="connsiteX0" fmla="*/ 0 w 5448300"/>
              <a:gd name="connsiteY0" fmla="*/ 124471 h 3734446"/>
              <a:gd name="connsiteX1" fmla="*/ 206692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24471 h 3734446"/>
              <a:gd name="connsiteX1" fmla="*/ 170497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31586 h 3741561"/>
              <a:gd name="connsiteX1" fmla="*/ 1704975 w 5448300"/>
              <a:gd name="connsiteY1" fmla="*/ 7761 h 3741561"/>
              <a:gd name="connsiteX2" fmla="*/ 2543175 w 5448300"/>
              <a:gd name="connsiteY2" fmla="*/ 45861 h 3741561"/>
              <a:gd name="connsiteX3" fmla="*/ 3124200 w 5448300"/>
              <a:gd name="connsiteY3" fmla="*/ 312561 h 3741561"/>
              <a:gd name="connsiteX4" fmla="*/ 4076700 w 5448300"/>
              <a:gd name="connsiteY4" fmla="*/ 1122186 h 3741561"/>
              <a:gd name="connsiteX5" fmla="*/ 4886325 w 5448300"/>
              <a:gd name="connsiteY5" fmla="*/ 2217561 h 3741561"/>
              <a:gd name="connsiteX6" fmla="*/ 5448300 w 5448300"/>
              <a:gd name="connsiteY6" fmla="*/ 3741561 h 374156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86325 w 5448300"/>
              <a:gd name="connsiteY5" fmla="*/ 2220851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19650 w 5448300"/>
              <a:gd name="connsiteY5" fmla="*/ 2325626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57650 w 5448300"/>
              <a:gd name="connsiteY4" fmla="*/ 1182626 h 3744851"/>
              <a:gd name="connsiteX5" fmla="*/ 4819650 w 5448300"/>
              <a:gd name="connsiteY5" fmla="*/ 2325626 h 3744851"/>
              <a:gd name="connsiteX6" fmla="*/ 5448300 w 5448300"/>
              <a:gd name="connsiteY6" fmla="*/ 3744851 h 374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8300" h="3744851">
                <a:moveTo>
                  <a:pt x="0" y="134876"/>
                </a:moveTo>
                <a:cubicBezTo>
                  <a:pt x="808037" y="76138"/>
                  <a:pt x="1281113" y="25339"/>
                  <a:pt x="1704975" y="11051"/>
                </a:cubicBezTo>
                <a:cubicBezTo>
                  <a:pt x="2128838" y="-3237"/>
                  <a:pt x="2287588" y="-14349"/>
                  <a:pt x="2543175" y="49151"/>
                </a:cubicBezTo>
                <a:cubicBezTo>
                  <a:pt x="2798762" y="112651"/>
                  <a:pt x="2986088" y="203139"/>
                  <a:pt x="3238500" y="392051"/>
                </a:cubicBezTo>
                <a:cubicBezTo>
                  <a:pt x="3490913" y="580964"/>
                  <a:pt x="3794125" y="860364"/>
                  <a:pt x="4057650" y="1182626"/>
                </a:cubicBezTo>
                <a:cubicBezTo>
                  <a:pt x="4321175" y="1504889"/>
                  <a:pt x="4587875" y="1898589"/>
                  <a:pt x="4819650" y="2325626"/>
                </a:cubicBezTo>
                <a:cubicBezTo>
                  <a:pt x="5051425" y="2752663"/>
                  <a:pt x="5338762" y="3422588"/>
                  <a:pt x="5448300" y="3744851"/>
                </a:cubicBezTo>
              </a:path>
            </a:pathLst>
          </a:custGeom>
          <a:no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1100" dirty="0">
                <a:solidFill>
                  <a:srgbClr val="000000"/>
                </a:solidFill>
                <a:latin typeface="Calibri"/>
                <a:ea typeface="Times New Roman"/>
                <a:cs typeface="Times New Roman"/>
              </a:rPr>
              <a:t> </a:t>
            </a:r>
            <a:endParaRPr lang="en-US" sz="1100" dirty="0">
              <a:solidFill>
                <a:srgbClr val="000000"/>
              </a:solidFill>
              <a:latin typeface="Calibri"/>
              <a:ea typeface="Calibri"/>
              <a:cs typeface="Times New Roman"/>
            </a:endParaRPr>
          </a:p>
        </p:txBody>
      </p:sp>
      <p:sp>
        <p:nvSpPr>
          <p:cNvPr id="22" name="Freeform 20">
            <a:extLst>
              <a:ext uri="{FF2B5EF4-FFF2-40B4-BE49-F238E27FC236}">
                <a16:creationId xmlns:a16="http://schemas.microsoft.com/office/drawing/2014/main" id="{70237A54-697C-4E89-BE5A-947E38760466}"/>
              </a:ext>
            </a:extLst>
          </p:cNvPr>
          <p:cNvSpPr/>
          <p:nvPr/>
        </p:nvSpPr>
        <p:spPr>
          <a:xfrm>
            <a:off x="2353474" y="2900649"/>
            <a:ext cx="7495540" cy="3517863"/>
          </a:xfrm>
          <a:custGeom>
            <a:avLst/>
            <a:gdLst>
              <a:gd name="connsiteX0" fmla="*/ 0 w 5448300"/>
              <a:gd name="connsiteY0" fmla="*/ 124471 h 3734446"/>
              <a:gd name="connsiteX1" fmla="*/ 206692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24471 h 3734446"/>
              <a:gd name="connsiteX1" fmla="*/ 170497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31586 h 3741561"/>
              <a:gd name="connsiteX1" fmla="*/ 1704975 w 5448300"/>
              <a:gd name="connsiteY1" fmla="*/ 7761 h 3741561"/>
              <a:gd name="connsiteX2" fmla="*/ 2543175 w 5448300"/>
              <a:gd name="connsiteY2" fmla="*/ 45861 h 3741561"/>
              <a:gd name="connsiteX3" fmla="*/ 3124200 w 5448300"/>
              <a:gd name="connsiteY3" fmla="*/ 312561 h 3741561"/>
              <a:gd name="connsiteX4" fmla="*/ 4076700 w 5448300"/>
              <a:gd name="connsiteY4" fmla="*/ 1122186 h 3741561"/>
              <a:gd name="connsiteX5" fmla="*/ 4886325 w 5448300"/>
              <a:gd name="connsiteY5" fmla="*/ 2217561 h 3741561"/>
              <a:gd name="connsiteX6" fmla="*/ 5448300 w 5448300"/>
              <a:gd name="connsiteY6" fmla="*/ 3741561 h 374156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86325 w 5448300"/>
              <a:gd name="connsiteY5" fmla="*/ 2220851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19650 w 5448300"/>
              <a:gd name="connsiteY5" fmla="*/ 2325626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57650 w 5448300"/>
              <a:gd name="connsiteY4" fmla="*/ 1182626 h 3744851"/>
              <a:gd name="connsiteX5" fmla="*/ 4819650 w 5448300"/>
              <a:gd name="connsiteY5" fmla="*/ 2325626 h 3744851"/>
              <a:gd name="connsiteX6" fmla="*/ 5448300 w 5448300"/>
              <a:gd name="connsiteY6" fmla="*/ 3744851 h 374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8300" h="3744851">
                <a:moveTo>
                  <a:pt x="0" y="134876"/>
                </a:moveTo>
                <a:cubicBezTo>
                  <a:pt x="808037" y="76138"/>
                  <a:pt x="1281113" y="25339"/>
                  <a:pt x="1704975" y="11051"/>
                </a:cubicBezTo>
                <a:cubicBezTo>
                  <a:pt x="2128838" y="-3237"/>
                  <a:pt x="2287588" y="-14349"/>
                  <a:pt x="2543175" y="49151"/>
                </a:cubicBezTo>
                <a:cubicBezTo>
                  <a:pt x="2798762" y="112651"/>
                  <a:pt x="2986088" y="203139"/>
                  <a:pt x="3238500" y="392051"/>
                </a:cubicBezTo>
                <a:cubicBezTo>
                  <a:pt x="3490913" y="580964"/>
                  <a:pt x="3794125" y="860364"/>
                  <a:pt x="4057650" y="1182626"/>
                </a:cubicBezTo>
                <a:cubicBezTo>
                  <a:pt x="4321175" y="1504889"/>
                  <a:pt x="4587875" y="1898589"/>
                  <a:pt x="4819650" y="2325626"/>
                </a:cubicBezTo>
                <a:cubicBezTo>
                  <a:pt x="5051425" y="2752663"/>
                  <a:pt x="5338762" y="3422588"/>
                  <a:pt x="5448300" y="3744851"/>
                </a:cubicBezTo>
              </a:path>
            </a:pathLst>
          </a:custGeom>
          <a:no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US" sz="1100" dirty="0">
                <a:solidFill>
                  <a:srgbClr val="000000"/>
                </a:solidFill>
                <a:latin typeface="Calibri"/>
                <a:ea typeface="Times New Roman"/>
                <a:cs typeface="Times New Roman"/>
              </a:rPr>
              <a:t> </a:t>
            </a:r>
            <a:endParaRPr lang="en-US" sz="1100" dirty="0">
              <a:solidFill>
                <a:srgbClr val="000000"/>
              </a:solidFill>
              <a:latin typeface="Calibri"/>
              <a:ea typeface="Calibri"/>
              <a:cs typeface="Times New Roman"/>
            </a:endParaRPr>
          </a:p>
        </p:txBody>
      </p:sp>
      <p:sp>
        <p:nvSpPr>
          <p:cNvPr id="23" name="Freeform 21">
            <a:extLst>
              <a:ext uri="{FF2B5EF4-FFF2-40B4-BE49-F238E27FC236}">
                <a16:creationId xmlns:a16="http://schemas.microsoft.com/office/drawing/2014/main" id="{44B2C73C-E705-4D6D-80E2-514B179634CD}"/>
              </a:ext>
            </a:extLst>
          </p:cNvPr>
          <p:cNvSpPr/>
          <p:nvPr/>
        </p:nvSpPr>
        <p:spPr>
          <a:xfrm>
            <a:off x="2353474" y="3568709"/>
            <a:ext cx="6804707" cy="2845794"/>
          </a:xfrm>
          <a:custGeom>
            <a:avLst/>
            <a:gdLst>
              <a:gd name="connsiteX0" fmla="*/ 0 w 5448300"/>
              <a:gd name="connsiteY0" fmla="*/ 124471 h 3734446"/>
              <a:gd name="connsiteX1" fmla="*/ 206692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24471 h 3734446"/>
              <a:gd name="connsiteX1" fmla="*/ 170497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31586 h 3741561"/>
              <a:gd name="connsiteX1" fmla="*/ 1704975 w 5448300"/>
              <a:gd name="connsiteY1" fmla="*/ 7761 h 3741561"/>
              <a:gd name="connsiteX2" fmla="*/ 2543175 w 5448300"/>
              <a:gd name="connsiteY2" fmla="*/ 45861 h 3741561"/>
              <a:gd name="connsiteX3" fmla="*/ 3124200 w 5448300"/>
              <a:gd name="connsiteY3" fmla="*/ 312561 h 3741561"/>
              <a:gd name="connsiteX4" fmla="*/ 4076700 w 5448300"/>
              <a:gd name="connsiteY4" fmla="*/ 1122186 h 3741561"/>
              <a:gd name="connsiteX5" fmla="*/ 4886325 w 5448300"/>
              <a:gd name="connsiteY5" fmla="*/ 2217561 h 3741561"/>
              <a:gd name="connsiteX6" fmla="*/ 5448300 w 5448300"/>
              <a:gd name="connsiteY6" fmla="*/ 3741561 h 374156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86325 w 5448300"/>
              <a:gd name="connsiteY5" fmla="*/ 2220851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19650 w 5448300"/>
              <a:gd name="connsiteY5" fmla="*/ 2325626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57650 w 5448300"/>
              <a:gd name="connsiteY4" fmla="*/ 1182626 h 3744851"/>
              <a:gd name="connsiteX5" fmla="*/ 4819650 w 5448300"/>
              <a:gd name="connsiteY5" fmla="*/ 2325626 h 3744851"/>
              <a:gd name="connsiteX6" fmla="*/ 5448300 w 5448300"/>
              <a:gd name="connsiteY6" fmla="*/ 3744851 h 374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8300" h="3744851">
                <a:moveTo>
                  <a:pt x="0" y="134876"/>
                </a:moveTo>
                <a:cubicBezTo>
                  <a:pt x="808037" y="76138"/>
                  <a:pt x="1281113" y="25339"/>
                  <a:pt x="1704975" y="11051"/>
                </a:cubicBezTo>
                <a:cubicBezTo>
                  <a:pt x="2128838" y="-3237"/>
                  <a:pt x="2287588" y="-14349"/>
                  <a:pt x="2543175" y="49151"/>
                </a:cubicBezTo>
                <a:cubicBezTo>
                  <a:pt x="2798762" y="112651"/>
                  <a:pt x="2986088" y="203139"/>
                  <a:pt x="3238500" y="392051"/>
                </a:cubicBezTo>
                <a:cubicBezTo>
                  <a:pt x="3490913" y="580964"/>
                  <a:pt x="3794125" y="860364"/>
                  <a:pt x="4057650" y="1182626"/>
                </a:cubicBezTo>
                <a:cubicBezTo>
                  <a:pt x="4321175" y="1504889"/>
                  <a:pt x="4587875" y="1898589"/>
                  <a:pt x="4819650" y="2325626"/>
                </a:cubicBezTo>
                <a:cubicBezTo>
                  <a:pt x="5051425" y="2752663"/>
                  <a:pt x="5338762" y="3422588"/>
                  <a:pt x="5448300" y="3744851"/>
                </a:cubicBezTo>
              </a:path>
            </a:pathLst>
          </a:custGeom>
          <a:no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US" sz="1100" dirty="0">
                <a:solidFill>
                  <a:srgbClr val="000000"/>
                </a:solidFill>
                <a:latin typeface="Calibri"/>
                <a:ea typeface="Times New Roman"/>
                <a:cs typeface="Times New Roman"/>
              </a:rPr>
              <a:t> </a:t>
            </a:r>
            <a:endParaRPr lang="en-US" sz="1100" dirty="0">
              <a:solidFill>
                <a:srgbClr val="000000"/>
              </a:solidFill>
              <a:latin typeface="Calibri"/>
              <a:ea typeface="Calibri"/>
              <a:cs typeface="Times New Roman"/>
            </a:endParaRPr>
          </a:p>
        </p:txBody>
      </p:sp>
      <p:sp>
        <p:nvSpPr>
          <p:cNvPr id="24" name="Freeform 22">
            <a:extLst>
              <a:ext uri="{FF2B5EF4-FFF2-40B4-BE49-F238E27FC236}">
                <a16:creationId xmlns:a16="http://schemas.microsoft.com/office/drawing/2014/main" id="{D3D2FD0F-CE00-4DFC-936E-3CE25441775F}"/>
              </a:ext>
            </a:extLst>
          </p:cNvPr>
          <p:cNvSpPr/>
          <p:nvPr/>
        </p:nvSpPr>
        <p:spPr>
          <a:xfrm>
            <a:off x="2353474" y="4140842"/>
            <a:ext cx="6006834" cy="2273660"/>
          </a:xfrm>
          <a:custGeom>
            <a:avLst/>
            <a:gdLst>
              <a:gd name="connsiteX0" fmla="*/ 0 w 5448300"/>
              <a:gd name="connsiteY0" fmla="*/ 124471 h 3734446"/>
              <a:gd name="connsiteX1" fmla="*/ 206692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24471 h 3734446"/>
              <a:gd name="connsiteX1" fmla="*/ 170497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31586 h 3741561"/>
              <a:gd name="connsiteX1" fmla="*/ 1704975 w 5448300"/>
              <a:gd name="connsiteY1" fmla="*/ 7761 h 3741561"/>
              <a:gd name="connsiteX2" fmla="*/ 2543175 w 5448300"/>
              <a:gd name="connsiteY2" fmla="*/ 45861 h 3741561"/>
              <a:gd name="connsiteX3" fmla="*/ 3124200 w 5448300"/>
              <a:gd name="connsiteY3" fmla="*/ 312561 h 3741561"/>
              <a:gd name="connsiteX4" fmla="*/ 4076700 w 5448300"/>
              <a:gd name="connsiteY4" fmla="*/ 1122186 h 3741561"/>
              <a:gd name="connsiteX5" fmla="*/ 4886325 w 5448300"/>
              <a:gd name="connsiteY5" fmla="*/ 2217561 h 3741561"/>
              <a:gd name="connsiteX6" fmla="*/ 5448300 w 5448300"/>
              <a:gd name="connsiteY6" fmla="*/ 3741561 h 374156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86325 w 5448300"/>
              <a:gd name="connsiteY5" fmla="*/ 2220851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19650 w 5448300"/>
              <a:gd name="connsiteY5" fmla="*/ 2325626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57650 w 5448300"/>
              <a:gd name="connsiteY4" fmla="*/ 1182626 h 3744851"/>
              <a:gd name="connsiteX5" fmla="*/ 4819650 w 5448300"/>
              <a:gd name="connsiteY5" fmla="*/ 2325626 h 3744851"/>
              <a:gd name="connsiteX6" fmla="*/ 5448300 w 5448300"/>
              <a:gd name="connsiteY6" fmla="*/ 3744851 h 374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8300" h="3744851">
                <a:moveTo>
                  <a:pt x="0" y="134876"/>
                </a:moveTo>
                <a:cubicBezTo>
                  <a:pt x="808037" y="76138"/>
                  <a:pt x="1281113" y="25339"/>
                  <a:pt x="1704975" y="11051"/>
                </a:cubicBezTo>
                <a:cubicBezTo>
                  <a:pt x="2128838" y="-3237"/>
                  <a:pt x="2287588" y="-14349"/>
                  <a:pt x="2543175" y="49151"/>
                </a:cubicBezTo>
                <a:cubicBezTo>
                  <a:pt x="2798762" y="112651"/>
                  <a:pt x="2986088" y="203139"/>
                  <a:pt x="3238500" y="392051"/>
                </a:cubicBezTo>
                <a:cubicBezTo>
                  <a:pt x="3490913" y="580964"/>
                  <a:pt x="3794125" y="860364"/>
                  <a:pt x="4057650" y="1182626"/>
                </a:cubicBezTo>
                <a:cubicBezTo>
                  <a:pt x="4321175" y="1504889"/>
                  <a:pt x="4587875" y="1898589"/>
                  <a:pt x="4819650" y="2325626"/>
                </a:cubicBezTo>
                <a:cubicBezTo>
                  <a:pt x="5051425" y="2752663"/>
                  <a:pt x="5338762" y="3422588"/>
                  <a:pt x="5448300" y="3744851"/>
                </a:cubicBezTo>
              </a:path>
            </a:pathLst>
          </a:custGeom>
          <a:no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US" sz="1100" dirty="0">
                <a:solidFill>
                  <a:srgbClr val="000000"/>
                </a:solidFill>
                <a:latin typeface="Calibri"/>
                <a:ea typeface="Times New Roman"/>
                <a:cs typeface="Times New Roman"/>
              </a:rPr>
              <a:t> </a:t>
            </a:r>
            <a:endParaRPr lang="en-US" sz="1100" dirty="0">
              <a:solidFill>
                <a:srgbClr val="000000"/>
              </a:solidFill>
              <a:latin typeface="Calibri"/>
              <a:ea typeface="Calibri"/>
              <a:cs typeface="Times New Roman"/>
            </a:endParaRPr>
          </a:p>
        </p:txBody>
      </p:sp>
      <p:sp>
        <p:nvSpPr>
          <p:cNvPr id="25" name="Freeform 23">
            <a:extLst>
              <a:ext uri="{FF2B5EF4-FFF2-40B4-BE49-F238E27FC236}">
                <a16:creationId xmlns:a16="http://schemas.microsoft.com/office/drawing/2014/main" id="{B762AFDF-0041-4881-85A5-CD8DC79E65E4}"/>
              </a:ext>
            </a:extLst>
          </p:cNvPr>
          <p:cNvSpPr/>
          <p:nvPr/>
        </p:nvSpPr>
        <p:spPr>
          <a:xfrm>
            <a:off x="2355491" y="4651555"/>
            <a:ext cx="5278781" cy="1769434"/>
          </a:xfrm>
          <a:custGeom>
            <a:avLst/>
            <a:gdLst>
              <a:gd name="connsiteX0" fmla="*/ 0 w 5448300"/>
              <a:gd name="connsiteY0" fmla="*/ 124471 h 3734446"/>
              <a:gd name="connsiteX1" fmla="*/ 206692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24471 h 3734446"/>
              <a:gd name="connsiteX1" fmla="*/ 170497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31586 h 3741561"/>
              <a:gd name="connsiteX1" fmla="*/ 1704975 w 5448300"/>
              <a:gd name="connsiteY1" fmla="*/ 7761 h 3741561"/>
              <a:gd name="connsiteX2" fmla="*/ 2543175 w 5448300"/>
              <a:gd name="connsiteY2" fmla="*/ 45861 h 3741561"/>
              <a:gd name="connsiteX3" fmla="*/ 3124200 w 5448300"/>
              <a:gd name="connsiteY3" fmla="*/ 312561 h 3741561"/>
              <a:gd name="connsiteX4" fmla="*/ 4076700 w 5448300"/>
              <a:gd name="connsiteY4" fmla="*/ 1122186 h 3741561"/>
              <a:gd name="connsiteX5" fmla="*/ 4886325 w 5448300"/>
              <a:gd name="connsiteY5" fmla="*/ 2217561 h 3741561"/>
              <a:gd name="connsiteX6" fmla="*/ 5448300 w 5448300"/>
              <a:gd name="connsiteY6" fmla="*/ 3741561 h 374156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86325 w 5448300"/>
              <a:gd name="connsiteY5" fmla="*/ 2220851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19650 w 5448300"/>
              <a:gd name="connsiteY5" fmla="*/ 2325626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57650 w 5448300"/>
              <a:gd name="connsiteY4" fmla="*/ 1182626 h 3744851"/>
              <a:gd name="connsiteX5" fmla="*/ 4819650 w 5448300"/>
              <a:gd name="connsiteY5" fmla="*/ 2325626 h 3744851"/>
              <a:gd name="connsiteX6" fmla="*/ 5448300 w 5448300"/>
              <a:gd name="connsiteY6" fmla="*/ 3744851 h 374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8300" h="3744851">
                <a:moveTo>
                  <a:pt x="0" y="134876"/>
                </a:moveTo>
                <a:cubicBezTo>
                  <a:pt x="808037" y="76138"/>
                  <a:pt x="1281113" y="25339"/>
                  <a:pt x="1704975" y="11051"/>
                </a:cubicBezTo>
                <a:cubicBezTo>
                  <a:pt x="2128838" y="-3237"/>
                  <a:pt x="2287588" y="-14349"/>
                  <a:pt x="2543175" y="49151"/>
                </a:cubicBezTo>
                <a:cubicBezTo>
                  <a:pt x="2798762" y="112651"/>
                  <a:pt x="2986088" y="203139"/>
                  <a:pt x="3238500" y="392051"/>
                </a:cubicBezTo>
                <a:cubicBezTo>
                  <a:pt x="3490913" y="580964"/>
                  <a:pt x="3794125" y="860364"/>
                  <a:pt x="4057650" y="1182626"/>
                </a:cubicBezTo>
                <a:cubicBezTo>
                  <a:pt x="4321175" y="1504889"/>
                  <a:pt x="4587875" y="1898589"/>
                  <a:pt x="4819650" y="2325626"/>
                </a:cubicBezTo>
                <a:cubicBezTo>
                  <a:pt x="5051425" y="2752663"/>
                  <a:pt x="5338762" y="3422588"/>
                  <a:pt x="5448300" y="3744851"/>
                </a:cubicBezTo>
              </a:path>
            </a:pathLst>
          </a:custGeom>
          <a:no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US" sz="1100" dirty="0">
                <a:solidFill>
                  <a:srgbClr val="000000"/>
                </a:solidFill>
                <a:latin typeface="Calibri"/>
                <a:ea typeface="Times New Roman"/>
                <a:cs typeface="Times New Roman"/>
              </a:rPr>
              <a:t> </a:t>
            </a:r>
            <a:endParaRPr lang="en-US" sz="1100" dirty="0">
              <a:solidFill>
                <a:srgbClr val="000000"/>
              </a:solidFill>
              <a:latin typeface="Calibri"/>
              <a:ea typeface="Calibri"/>
              <a:cs typeface="Times New Roman"/>
            </a:endParaRPr>
          </a:p>
        </p:txBody>
      </p:sp>
      <p:sp>
        <p:nvSpPr>
          <p:cNvPr id="26" name="Freeform 24">
            <a:extLst>
              <a:ext uri="{FF2B5EF4-FFF2-40B4-BE49-F238E27FC236}">
                <a16:creationId xmlns:a16="http://schemas.microsoft.com/office/drawing/2014/main" id="{C0B57D3F-FB88-48B6-82BD-4A4AC9DDBDDF}"/>
              </a:ext>
            </a:extLst>
          </p:cNvPr>
          <p:cNvSpPr/>
          <p:nvPr/>
        </p:nvSpPr>
        <p:spPr>
          <a:xfrm>
            <a:off x="2356637" y="5211652"/>
            <a:ext cx="4299387" cy="1198831"/>
          </a:xfrm>
          <a:custGeom>
            <a:avLst/>
            <a:gdLst>
              <a:gd name="connsiteX0" fmla="*/ 0 w 5448300"/>
              <a:gd name="connsiteY0" fmla="*/ 124471 h 3734446"/>
              <a:gd name="connsiteX1" fmla="*/ 206692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24471 h 3734446"/>
              <a:gd name="connsiteX1" fmla="*/ 170497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31586 h 3741561"/>
              <a:gd name="connsiteX1" fmla="*/ 1704975 w 5448300"/>
              <a:gd name="connsiteY1" fmla="*/ 7761 h 3741561"/>
              <a:gd name="connsiteX2" fmla="*/ 2543175 w 5448300"/>
              <a:gd name="connsiteY2" fmla="*/ 45861 h 3741561"/>
              <a:gd name="connsiteX3" fmla="*/ 3124200 w 5448300"/>
              <a:gd name="connsiteY3" fmla="*/ 312561 h 3741561"/>
              <a:gd name="connsiteX4" fmla="*/ 4076700 w 5448300"/>
              <a:gd name="connsiteY4" fmla="*/ 1122186 h 3741561"/>
              <a:gd name="connsiteX5" fmla="*/ 4886325 w 5448300"/>
              <a:gd name="connsiteY5" fmla="*/ 2217561 h 3741561"/>
              <a:gd name="connsiteX6" fmla="*/ 5448300 w 5448300"/>
              <a:gd name="connsiteY6" fmla="*/ 3741561 h 374156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86325 w 5448300"/>
              <a:gd name="connsiteY5" fmla="*/ 2220851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19650 w 5448300"/>
              <a:gd name="connsiteY5" fmla="*/ 2325626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57650 w 5448300"/>
              <a:gd name="connsiteY4" fmla="*/ 1182626 h 3744851"/>
              <a:gd name="connsiteX5" fmla="*/ 4819650 w 5448300"/>
              <a:gd name="connsiteY5" fmla="*/ 2325626 h 3744851"/>
              <a:gd name="connsiteX6" fmla="*/ 5448300 w 5448300"/>
              <a:gd name="connsiteY6" fmla="*/ 3744851 h 374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8300" h="3744851">
                <a:moveTo>
                  <a:pt x="0" y="134876"/>
                </a:moveTo>
                <a:cubicBezTo>
                  <a:pt x="808037" y="76138"/>
                  <a:pt x="1281113" y="25339"/>
                  <a:pt x="1704975" y="11051"/>
                </a:cubicBezTo>
                <a:cubicBezTo>
                  <a:pt x="2128838" y="-3237"/>
                  <a:pt x="2287588" y="-14349"/>
                  <a:pt x="2543175" y="49151"/>
                </a:cubicBezTo>
                <a:cubicBezTo>
                  <a:pt x="2798762" y="112651"/>
                  <a:pt x="2986088" y="203139"/>
                  <a:pt x="3238500" y="392051"/>
                </a:cubicBezTo>
                <a:cubicBezTo>
                  <a:pt x="3490913" y="580964"/>
                  <a:pt x="3794125" y="860364"/>
                  <a:pt x="4057650" y="1182626"/>
                </a:cubicBezTo>
                <a:cubicBezTo>
                  <a:pt x="4321175" y="1504889"/>
                  <a:pt x="4587875" y="1898589"/>
                  <a:pt x="4819650" y="2325626"/>
                </a:cubicBezTo>
                <a:cubicBezTo>
                  <a:pt x="5051425" y="2752663"/>
                  <a:pt x="5338762" y="3422588"/>
                  <a:pt x="5448300" y="3744851"/>
                </a:cubicBezTo>
              </a:path>
            </a:pathLst>
          </a:custGeom>
          <a:no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US" sz="1100" dirty="0">
                <a:solidFill>
                  <a:srgbClr val="000000"/>
                </a:solidFill>
                <a:latin typeface="Calibri"/>
                <a:ea typeface="Times New Roman"/>
                <a:cs typeface="Times New Roman"/>
              </a:rPr>
              <a:t> </a:t>
            </a:r>
            <a:endParaRPr lang="en-US" sz="1100" dirty="0">
              <a:solidFill>
                <a:srgbClr val="000000"/>
              </a:solidFill>
              <a:latin typeface="Calibri"/>
              <a:ea typeface="Calibri"/>
              <a:cs typeface="Times New Roman"/>
            </a:endParaRPr>
          </a:p>
        </p:txBody>
      </p:sp>
      <p:sp>
        <p:nvSpPr>
          <p:cNvPr id="27" name="Freeform 25">
            <a:extLst>
              <a:ext uri="{FF2B5EF4-FFF2-40B4-BE49-F238E27FC236}">
                <a16:creationId xmlns:a16="http://schemas.microsoft.com/office/drawing/2014/main" id="{C00B989B-A133-448E-9760-88CC60B0CEAB}"/>
              </a:ext>
            </a:extLst>
          </p:cNvPr>
          <p:cNvSpPr/>
          <p:nvPr/>
        </p:nvSpPr>
        <p:spPr>
          <a:xfrm>
            <a:off x="2355490" y="5779070"/>
            <a:ext cx="3177053" cy="641917"/>
          </a:xfrm>
          <a:custGeom>
            <a:avLst/>
            <a:gdLst>
              <a:gd name="connsiteX0" fmla="*/ 0 w 5448300"/>
              <a:gd name="connsiteY0" fmla="*/ 124471 h 3734446"/>
              <a:gd name="connsiteX1" fmla="*/ 206692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24471 h 3734446"/>
              <a:gd name="connsiteX1" fmla="*/ 170497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31586 h 3741561"/>
              <a:gd name="connsiteX1" fmla="*/ 1704975 w 5448300"/>
              <a:gd name="connsiteY1" fmla="*/ 7761 h 3741561"/>
              <a:gd name="connsiteX2" fmla="*/ 2543175 w 5448300"/>
              <a:gd name="connsiteY2" fmla="*/ 45861 h 3741561"/>
              <a:gd name="connsiteX3" fmla="*/ 3124200 w 5448300"/>
              <a:gd name="connsiteY3" fmla="*/ 312561 h 3741561"/>
              <a:gd name="connsiteX4" fmla="*/ 4076700 w 5448300"/>
              <a:gd name="connsiteY4" fmla="*/ 1122186 h 3741561"/>
              <a:gd name="connsiteX5" fmla="*/ 4886325 w 5448300"/>
              <a:gd name="connsiteY5" fmla="*/ 2217561 h 3741561"/>
              <a:gd name="connsiteX6" fmla="*/ 5448300 w 5448300"/>
              <a:gd name="connsiteY6" fmla="*/ 3741561 h 374156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86325 w 5448300"/>
              <a:gd name="connsiteY5" fmla="*/ 2220851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19650 w 5448300"/>
              <a:gd name="connsiteY5" fmla="*/ 2325626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57650 w 5448300"/>
              <a:gd name="connsiteY4" fmla="*/ 1182626 h 3744851"/>
              <a:gd name="connsiteX5" fmla="*/ 4819650 w 5448300"/>
              <a:gd name="connsiteY5" fmla="*/ 2325626 h 3744851"/>
              <a:gd name="connsiteX6" fmla="*/ 5448300 w 5448300"/>
              <a:gd name="connsiteY6" fmla="*/ 3744851 h 374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8300" h="3744851">
                <a:moveTo>
                  <a:pt x="0" y="134876"/>
                </a:moveTo>
                <a:cubicBezTo>
                  <a:pt x="808037" y="76138"/>
                  <a:pt x="1281113" y="25339"/>
                  <a:pt x="1704975" y="11051"/>
                </a:cubicBezTo>
                <a:cubicBezTo>
                  <a:pt x="2128838" y="-3237"/>
                  <a:pt x="2287588" y="-14349"/>
                  <a:pt x="2543175" y="49151"/>
                </a:cubicBezTo>
                <a:cubicBezTo>
                  <a:pt x="2798762" y="112651"/>
                  <a:pt x="2986088" y="203139"/>
                  <a:pt x="3238500" y="392051"/>
                </a:cubicBezTo>
                <a:cubicBezTo>
                  <a:pt x="3490913" y="580964"/>
                  <a:pt x="3794125" y="860364"/>
                  <a:pt x="4057650" y="1182626"/>
                </a:cubicBezTo>
                <a:cubicBezTo>
                  <a:pt x="4321175" y="1504889"/>
                  <a:pt x="4587875" y="1898589"/>
                  <a:pt x="4819650" y="2325626"/>
                </a:cubicBezTo>
                <a:cubicBezTo>
                  <a:pt x="5051425" y="2752663"/>
                  <a:pt x="5338762" y="3422588"/>
                  <a:pt x="5448300" y="3744851"/>
                </a:cubicBezTo>
              </a:path>
            </a:pathLst>
          </a:custGeom>
          <a:no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US" sz="1100" dirty="0">
                <a:solidFill>
                  <a:srgbClr val="000000"/>
                </a:solidFill>
                <a:latin typeface="Calibri"/>
                <a:ea typeface="Times New Roman"/>
                <a:cs typeface="Times New Roman"/>
              </a:rPr>
              <a:t> </a:t>
            </a:r>
            <a:endParaRPr lang="en-US" sz="1100" dirty="0">
              <a:solidFill>
                <a:srgbClr val="000000"/>
              </a:solidFill>
              <a:latin typeface="Calibri"/>
              <a:ea typeface="Calibri"/>
              <a:cs typeface="Times New Roman"/>
            </a:endParaRPr>
          </a:p>
        </p:txBody>
      </p:sp>
      <p:sp>
        <p:nvSpPr>
          <p:cNvPr id="7" name="Freeform 90">
            <a:extLst>
              <a:ext uri="{FF2B5EF4-FFF2-40B4-BE49-F238E27FC236}">
                <a16:creationId xmlns:a16="http://schemas.microsoft.com/office/drawing/2014/main" id="{DB51B23C-0F79-4541-BC33-42219E0A1849}"/>
              </a:ext>
            </a:extLst>
          </p:cNvPr>
          <p:cNvSpPr>
            <a:spLocks/>
          </p:cNvSpPr>
          <p:nvPr/>
        </p:nvSpPr>
        <p:spPr bwMode="auto">
          <a:xfrm>
            <a:off x="2359326" y="2672992"/>
            <a:ext cx="5515222" cy="3743923"/>
          </a:xfrm>
          <a:custGeom>
            <a:avLst/>
            <a:gdLst>
              <a:gd name="T0" fmla="*/ 0 w 5402580"/>
              <a:gd name="T1" fmla="*/ 2796540 h 2781300"/>
              <a:gd name="T2" fmla="*/ 522731 w 5402580"/>
              <a:gd name="T3" fmla="*/ 2704599 h 2781300"/>
              <a:gd name="T4" fmla="*/ 1058317 w 5402580"/>
              <a:gd name="T5" fmla="*/ 2444099 h 2781300"/>
              <a:gd name="T6" fmla="*/ 1585333 w 5402580"/>
              <a:gd name="T7" fmla="*/ 2022703 h 2781300"/>
              <a:gd name="T8" fmla="*/ 2116633 w 5402580"/>
              <a:gd name="T9" fmla="*/ 1440410 h 2781300"/>
              <a:gd name="T10" fmla="*/ 2652219 w 5402580"/>
              <a:gd name="T11" fmla="*/ 681896 h 2781300"/>
              <a:gd name="T12" fmla="*/ 3037840 w 5402580"/>
              <a:gd name="T13" fmla="*/ 0 h 2781300"/>
              <a:gd name="T14" fmla="*/ 0 60000 65536"/>
              <a:gd name="T15" fmla="*/ 0 60000 65536"/>
              <a:gd name="T16" fmla="*/ 0 60000 65536"/>
              <a:gd name="T17" fmla="*/ 0 60000 65536"/>
              <a:gd name="T18" fmla="*/ 0 60000 65536"/>
              <a:gd name="T19" fmla="*/ 0 60000 65536"/>
              <a:gd name="T20" fmla="*/ 0 60000 65536"/>
              <a:gd name="T21" fmla="*/ 0 w 5402580"/>
              <a:gd name="T22" fmla="*/ 0 h 2781300"/>
              <a:gd name="T23" fmla="*/ 5402580 w 5402580"/>
              <a:gd name="T24" fmla="*/ 2781300 h 2781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02580" h="2781300">
                <a:moveTo>
                  <a:pt x="0" y="2781300"/>
                </a:moveTo>
                <a:cubicBezTo>
                  <a:pt x="307975" y="2764790"/>
                  <a:pt x="615950" y="2748280"/>
                  <a:pt x="929640" y="2689860"/>
                </a:cubicBezTo>
                <a:cubicBezTo>
                  <a:pt x="1243330" y="2631440"/>
                  <a:pt x="1567180" y="2543810"/>
                  <a:pt x="1882140" y="2430780"/>
                </a:cubicBezTo>
                <a:cubicBezTo>
                  <a:pt x="2197100" y="2317750"/>
                  <a:pt x="2505710" y="2178050"/>
                  <a:pt x="2819400" y="2011680"/>
                </a:cubicBezTo>
                <a:cubicBezTo>
                  <a:pt x="3133090" y="1845310"/>
                  <a:pt x="3448050" y="1654810"/>
                  <a:pt x="3764280" y="1432560"/>
                </a:cubicBezTo>
                <a:cubicBezTo>
                  <a:pt x="4080510" y="1210310"/>
                  <a:pt x="4443730" y="916940"/>
                  <a:pt x="4716780" y="678180"/>
                </a:cubicBezTo>
                <a:cubicBezTo>
                  <a:pt x="4989830" y="439420"/>
                  <a:pt x="5207000" y="224790"/>
                  <a:pt x="5402580" y="0"/>
                </a:cubicBezTo>
              </a:path>
            </a:pathLst>
          </a:custGeom>
          <a:noFill/>
          <a:ln w="15875">
            <a:solidFill>
              <a:srgbClr val="00863D"/>
            </a:solidFill>
            <a:prstDash val="lg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fontAlgn="base">
              <a:spcBef>
                <a:spcPct val="0"/>
              </a:spcBef>
              <a:spcAft>
                <a:spcPct val="0"/>
              </a:spcAft>
            </a:pPr>
            <a:endParaRPr lang="en-US" altLang="en-US" dirty="0">
              <a:latin typeface="Arial" pitchFamily="34" charset="0"/>
              <a:cs typeface="Arial" pitchFamily="34" charset="0"/>
            </a:endParaRPr>
          </a:p>
        </p:txBody>
      </p:sp>
      <p:sp>
        <p:nvSpPr>
          <p:cNvPr id="29" name="Freeform 27">
            <a:extLst>
              <a:ext uri="{FF2B5EF4-FFF2-40B4-BE49-F238E27FC236}">
                <a16:creationId xmlns:a16="http://schemas.microsoft.com/office/drawing/2014/main" id="{A5083EA3-7968-47C4-888E-7DA5A262B271}"/>
              </a:ext>
            </a:extLst>
          </p:cNvPr>
          <p:cNvSpPr/>
          <p:nvPr/>
        </p:nvSpPr>
        <p:spPr>
          <a:xfrm>
            <a:off x="2352502" y="2060817"/>
            <a:ext cx="4130537" cy="4342758"/>
          </a:xfrm>
          <a:custGeom>
            <a:avLst/>
            <a:gdLst>
              <a:gd name="connsiteX0" fmla="*/ 0 w 2698750"/>
              <a:gd name="connsiteY0" fmla="*/ 3778250 h 3778250"/>
              <a:gd name="connsiteX1" fmla="*/ 222250 w 2698750"/>
              <a:gd name="connsiteY1" fmla="*/ 3727450 h 3778250"/>
              <a:gd name="connsiteX2" fmla="*/ 501650 w 2698750"/>
              <a:gd name="connsiteY2" fmla="*/ 3625850 h 3778250"/>
              <a:gd name="connsiteX3" fmla="*/ 800100 w 2698750"/>
              <a:gd name="connsiteY3" fmla="*/ 3403600 h 3778250"/>
              <a:gd name="connsiteX4" fmla="*/ 1104900 w 2698750"/>
              <a:gd name="connsiteY4" fmla="*/ 3117850 h 3778250"/>
              <a:gd name="connsiteX5" fmla="*/ 1384300 w 2698750"/>
              <a:gd name="connsiteY5" fmla="*/ 2749550 h 3778250"/>
              <a:gd name="connsiteX6" fmla="*/ 1701800 w 2698750"/>
              <a:gd name="connsiteY6" fmla="*/ 2254250 h 3778250"/>
              <a:gd name="connsiteX7" fmla="*/ 1974850 w 2698750"/>
              <a:gd name="connsiteY7" fmla="*/ 1733550 h 3778250"/>
              <a:gd name="connsiteX8" fmla="*/ 2324100 w 2698750"/>
              <a:gd name="connsiteY8" fmla="*/ 971550 h 3778250"/>
              <a:gd name="connsiteX9" fmla="*/ 2698750 w 2698750"/>
              <a:gd name="connsiteY9" fmla="*/ 0 h 3778250"/>
              <a:gd name="connsiteX10" fmla="*/ 0 w 2698750"/>
              <a:gd name="connsiteY10" fmla="*/ 12700 h 3778250"/>
              <a:gd name="connsiteX11" fmla="*/ 0 w 2698750"/>
              <a:gd name="connsiteY11" fmla="*/ 3778250 h 3778250"/>
              <a:gd name="connsiteX0" fmla="*/ 23316 w 2722066"/>
              <a:gd name="connsiteY0" fmla="*/ 3778770 h 3778770"/>
              <a:gd name="connsiteX1" fmla="*/ 245566 w 2722066"/>
              <a:gd name="connsiteY1" fmla="*/ 3727970 h 3778770"/>
              <a:gd name="connsiteX2" fmla="*/ 524966 w 2722066"/>
              <a:gd name="connsiteY2" fmla="*/ 3626370 h 3778770"/>
              <a:gd name="connsiteX3" fmla="*/ 823416 w 2722066"/>
              <a:gd name="connsiteY3" fmla="*/ 3404120 h 3778770"/>
              <a:gd name="connsiteX4" fmla="*/ 1128216 w 2722066"/>
              <a:gd name="connsiteY4" fmla="*/ 3118370 h 3778770"/>
              <a:gd name="connsiteX5" fmla="*/ 1407616 w 2722066"/>
              <a:gd name="connsiteY5" fmla="*/ 2750070 h 3778770"/>
              <a:gd name="connsiteX6" fmla="*/ 1725116 w 2722066"/>
              <a:gd name="connsiteY6" fmla="*/ 2254770 h 3778770"/>
              <a:gd name="connsiteX7" fmla="*/ 1998166 w 2722066"/>
              <a:gd name="connsiteY7" fmla="*/ 1734070 h 3778770"/>
              <a:gd name="connsiteX8" fmla="*/ 2347416 w 2722066"/>
              <a:gd name="connsiteY8" fmla="*/ 972070 h 3778770"/>
              <a:gd name="connsiteX9" fmla="*/ 2722066 w 2722066"/>
              <a:gd name="connsiteY9" fmla="*/ 520 h 3778770"/>
              <a:gd name="connsiteX10" fmla="*/ 0 w 2722066"/>
              <a:gd name="connsiteY10" fmla="*/ 0 h 3778770"/>
              <a:gd name="connsiteX11" fmla="*/ 23316 w 2722066"/>
              <a:gd name="connsiteY11" fmla="*/ 3778770 h 3778770"/>
              <a:gd name="connsiteX0" fmla="*/ 3331 w 2722066"/>
              <a:gd name="connsiteY0" fmla="*/ 3767202 h 3767202"/>
              <a:gd name="connsiteX1" fmla="*/ 245566 w 2722066"/>
              <a:gd name="connsiteY1" fmla="*/ 3727970 h 3767202"/>
              <a:gd name="connsiteX2" fmla="*/ 524966 w 2722066"/>
              <a:gd name="connsiteY2" fmla="*/ 3626370 h 3767202"/>
              <a:gd name="connsiteX3" fmla="*/ 823416 w 2722066"/>
              <a:gd name="connsiteY3" fmla="*/ 3404120 h 3767202"/>
              <a:gd name="connsiteX4" fmla="*/ 1128216 w 2722066"/>
              <a:gd name="connsiteY4" fmla="*/ 3118370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4038500"/>
              <a:gd name="connsiteX1" fmla="*/ 245566 w 2722066"/>
              <a:gd name="connsiteY1" fmla="*/ 3727970 h 4038500"/>
              <a:gd name="connsiteX2" fmla="*/ 524966 w 2722066"/>
              <a:gd name="connsiteY2" fmla="*/ 3626370 h 4038500"/>
              <a:gd name="connsiteX3" fmla="*/ 823416 w 2722066"/>
              <a:gd name="connsiteY3" fmla="*/ 3404120 h 4038500"/>
              <a:gd name="connsiteX4" fmla="*/ 1128216 w 2722066"/>
              <a:gd name="connsiteY4" fmla="*/ 3118370 h 4038500"/>
              <a:gd name="connsiteX5" fmla="*/ 1407616 w 2722066"/>
              <a:gd name="connsiteY5" fmla="*/ 2750070 h 4038500"/>
              <a:gd name="connsiteX6" fmla="*/ 1725116 w 2722066"/>
              <a:gd name="connsiteY6" fmla="*/ 2254770 h 4038500"/>
              <a:gd name="connsiteX7" fmla="*/ 1998166 w 2722066"/>
              <a:gd name="connsiteY7" fmla="*/ 1734070 h 4038500"/>
              <a:gd name="connsiteX8" fmla="*/ 2347416 w 2722066"/>
              <a:gd name="connsiteY8" fmla="*/ 972070 h 4038500"/>
              <a:gd name="connsiteX9" fmla="*/ 2722066 w 2722066"/>
              <a:gd name="connsiteY9" fmla="*/ 520 h 4038500"/>
              <a:gd name="connsiteX10" fmla="*/ 0 w 2722066"/>
              <a:gd name="connsiteY10" fmla="*/ 0 h 4038500"/>
              <a:gd name="connsiteX11" fmla="*/ 3331 w 2722066"/>
              <a:gd name="connsiteY11" fmla="*/ 3767202 h 4038500"/>
              <a:gd name="connsiteX0" fmla="*/ 3331 w 2722066"/>
              <a:gd name="connsiteY0" fmla="*/ 3767202 h 4038500"/>
              <a:gd name="connsiteX1" fmla="*/ 245566 w 2722066"/>
              <a:gd name="connsiteY1" fmla="*/ 3727970 h 4038500"/>
              <a:gd name="connsiteX2" fmla="*/ 524966 w 2722066"/>
              <a:gd name="connsiteY2" fmla="*/ 3626370 h 4038500"/>
              <a:gd name="connsiteX3" fmla="*/ 823416 w 2722066"/>
              <a:gd name="connsiteY3" fmla="*/ 3404120 h 4038500"/>
              <a:gd name="connsiteX4" fmla="*/ 1128216 w 2722066"/>
              <a:gd name="connsiteY4" fmla="*/ 3118370 h 4038500"/>
              <a:gd name="connsiteX5" fmla="*/ 1407616 w 2722066"/>
              <a:gd name="connsiteY5" fmla="*/ 2750070 h 4038500"/>
              <a:gd name="connsiteX6" fmla="*/ 1725116 w 2722066"/>
              <a:gd name="connsiteY6" fmla="*/ 2254770 h 4038500"/>
              <a:gd name="connsiteX7" fmla="*/ 1998166 w 2722066"/>
              <a:gd name="connsiteY7" fmla="*/ 1734070 h 4038500"/>
              <a:gd name="connsiteX8" fmla="*/ 2347416 w 2722066"/>
              <a:gd name="connsiteY8" fmla="*/ 972070 h 4038500"/>
              <a:gd name="connsiteX9" fmla="*/ 2722066 w 2722066"/>
              <a:gd name="connsiteY9" fmla="*/ 520 h 4038500"/>
              <a:gd name="connsiteX10" fmla="*/ 0 w 2722066"/>
              <a:gd name="connsiteY10" fmla="*/ 0 h 4038500"/>
              <a:gd name="connsiteX11" fmla="*/ 3331 w 2722066"/>
              <a:gd name="connsiteY11" fmla="*/ 3767202 h 4038500"/>
              <a:gd name="connsiteX0" fmla="*/ 3331 w 2722066"/>
              <a:gd name="connsiteY0" fmla="*/ 3767202 h 3767202"/>
              <a:gd name="connsiteX1" fmla="*/ 245566 w 2722066"/>
              <a:gd name="connsiteY1" fmla="*/ 3727970 h 3767202"/>
              <a:gd name="connsiteX2" fmla="*/ 524966 w 2722066"/>
              <a:gd name="connsiteY2" fmla="*/ 3626370 h 3767202"/>
              <a:gd name="connsiteX3" fmla="*/ 823416 w 2722066"/>
              <a:gd name="connsiteY3" fmla="*/ 3404120 h 3767202"/>
              <a:gd name="connsiteX4" fmla="*/ 1128216 w 2722066"/>
              <a:gd name="connsiteY4" fmla="*/ 3118370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498736 w 2722066"/>
              <a:gd name="connsiteY2" fmla="*/ 3581752 h 3767202"/>
              <a:gd name="connsiteX3" fmla="*/ 823416 w 2722066"/>
              <a:gd name="connsiteY3" fmla="*/ 3404120 h 3767202"/>
              <a:gd name="connsiteX4" fmla="*/ 1128216 w 2722066"/>
              <a:gd name="connsiteY4" fmla="*/ 3118370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6 w 2722066"/>
              <a:gd name="connsiteY4" fmla="*/ 3118370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6 w 2722066"/>
              <a:gd name="connsiteY4" fmla="*/ 3118370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6 w 2722066"/>
              <a:gd name="connsiteY4" fmla="*/ 3118370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6 w 2722066"/>
              <a:gd name="connsiteY4" fmla="*/ 3118370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6 w 2722066"/>
              <a:gd name="connsiteY4" fmla="*/ 3118370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6 w 2722066"/>
              <a:gd name="connsiteY4" fmla="*/ 3118370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6 w 2722066"/>
              <a:gd name="connsiteY4" fmla="*/ 3108455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6 w 2722066"/>
              <a:gd name="connsiteY4" fmla="*/ 3108455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6 w 2722066"/>
              <a:gd name="connsiteY4" fmla="*/ 3108455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099488 w 2722066"/>
              <a:gd name="connsiteY4" fmla="*/ 3070447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7 w 2722066"/>
              <a:gd name="connsiteY4" fmla="*/ 3106802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7 w 2722066"/>
              <a:gd name="connsiteY4" fmla="*/ 3106802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7 w 2722066"/>
              <a:gd name="connsiteY4" fmla="*/ 3106802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7 w 2722066"/>
              <a:gd name="connsiteY4" fmla="*/ 3106802 h 3767202"/>
              <a:gd name="connsiteX5" fmla="*/ 1407616 w 2722066"/>
              <a:gd name="connsiteY5" fmla="*/ 2750070 h 3767202"/>
              <a:gd name="connsiteX6" fmla="*/ 1721369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7 w 2722066"/>
              <a:gd name="connsiteY4" fmla="*/ 3106802 h 3767202"/>
              <a:gd name="connsiteX5" fmla="*/ 1407616 w 2722066"/>
              <a:gd name="connsiteY5" fmla="*/ 2750070 h 3767202"/>
              <a:gd name="connsiteX6" fmla="*/ 1721369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7 w 2722066"/>
              <a:gd name="connsiteY4" fmla="*/ 3106802 h 3767202"/>
              <a:gd name="connsiteX5" fmla="*/ 1407616 w 2722066"/>
              <a:gd name="connsiteY5" fmla="*/ 2750070 h 3767202"/>
              <a:gd name="connsiteX6" fmla="*/ 1721369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7 w 2722066"/>
              <a:gd name="connsiteY4" fmla="*/ 3106802 h 3767202"/>
              <a:gd name="connsiteX5" fmla="*/ 1407616 w 2722066"/>
              <a:gd name="connsiteY5" fmla="*/ 2750070 h 3767202"/>
              <a:gd name="connsiteX6" fmla="*/ 1721369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7 w 2722066"/>
              <a:gd name="connsiteY4" fmla="*/ 3106802 h 3767202"/>
              <a:gd name="connsiteX5" fmla="*/ 1407616 w 2722066"/>
              <a:gd name="connsiteY5" fmla="*/ 2750070 h 3767202"/>
              <a:gd name="connsiteX6" fmla="*/ 1721369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7 w 2722066"/>
              <a:gd name="connsiteY4" fmla="*/ 3106802 h 3767202"/>
              <a:gd name="connsiteX5" fmla="*/ 1407616 w 2722066"/>
              <a:gd name="connsiteY5" fmla="*/ 2750070 h 3767202"/>
              <a:gd name="connsiteX6" fmla="*/ 1721369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7 w 2722066"/>
              <a:gd name="connsiteY4" fmla="*/ 3106802 h 3767202"/>
              <a:gd name="connsiteX5" fmla="*/ 1407616 w 2722066"/>
              <a:gd name="connsiteY5" fmla="*/ 2750070 h 3767202"/>
              <a:gd name="connsiteX6" fmla="*/ 1721369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7 w 2722066"/>
              <a:gd name="connsiteY4" fmla="*/ 3106802 h 3767202"/>
              <a:gd name="connsiteX5" fmla="*/ 1407616 w 2722066"/>
              <a:gd name="connsiteY5" fmla="*/ 2750070 h 3767202"/>
              <a:gd name="connsiteX6" fmla="*/ 1721369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19568"/>
              <a:gd name="connsiteY0" fmla="*/ 3779903 h 3779903"/>
              <a:gd name="connsiteX1" fmla="*/ 245566 w 2719568"/>
              <a:gd name="connsiteY1" fmla="*/ 3740671 h 3779903"/>
              <a:gd name="connsiteX2" fmla="*/ 524967 w 2719568"/>
              <a:gd name="connsiteY2" fmla="*/ 3630809 h 3779903"/>
              <a:gd name="connsiteX3" fmla="*/ 823416 w 2719568"/>
              <a:gd name="connsiteY3" fmla="*/ 3416821 h 3779903"/>
              <a:gd name="connsiteX4" fmla="*/ 1128217 w 2719568"/>
              <a:gd name="connsiteY4" fmla="*/ 3119503 h 3779903"/>
              <a:gd name="connsiteX5" fmla="*/ 1407616 w 2719568"/>
              <a:gd name="connsiteY5" fmla="*/ 2762771 h 3779903"/>
              <a:gd name="connsiteX6" fmla="*/ 1721369 w 2719568"/>
              <a:gd name="connsiteY6" fmla="*/ 2267471 h 3779903"/>
              <a:gd name="connsiteX7" fmla="*/ 1998166 w 2719568"/>
              <a:gd name="connsiteY7" fmla="*/ 1746771 h 3779903"/>
              <a:gd name="connsiteX8" fmla="*/ 2347416 w 2719568"/>
              <a:gd name="connsiteY8" fmla="*/ 984771 h 3779903"/>
              <a:gd name="connsiteX9" fmla="*/ 2719568 w 2719568"/>
              <a:gd name="connsiteY9" fmla="*/ 0 h 3779903"/>
              <a:gd name="connsiteX10" fmla="*/ 0 w 2719568"/>
              <a:gd name="connsiteY10" fmla="*/ 12701 h 3779903"/>
              <a:gd name="connsiteX11" fmla="*/ 3331 w 2719568"/>
              <a:gd name="connsiteY11" fmla="*/ 3779903 h 3779903"/>
              <a:gd name="connsiteX0" fmla="*/ 3331 w 2715821"/>
              <a:gd name="connsiteY0" fmla="*/ 3767202 h 3767202"/>
              <a:gd name="connsiteX1" fmla="*/ 245566 w 2715821"/>
              <a:gd name="connsiteY1" fmla="*/ 3727970 h 3767202"/>
              <a:gd name="connsiteX2" fmla="*/ 524967 w 2715821"/>
              <a:gd name="connsiteY2" fmla="*/ 3618108 h 3767202"/>
              <a:gd name="connsiteX3" fmla="*/ 823416 w 2715821"/>
              <a:gd name="connsiteY3" fmla="*/ 3404120 h 3767202"/>
              <a:gd name="connsiteX4" fmla="*/ 1128217 w 2715821"/>
              <a:gd name="connsiteY4" fmla="*/ 3106802 h 3767202"/>
              <a:gd name="connsiteX5" fmla="*/ 1407616 w 2715821"/>
              <a:gd name="connsiteY5" fmla="*/ 2750070 h 3767202"/>
              <a:gd name="connsiteX6" fmla="*/ 1721369 w 2715821"/>
              <a:gd name="connsiteY6" fmla="*/ 2254770 h 3767202"/>
              <a:gd name="connsiteX7" fmla="*/ 1998166 w 2715821"/>
              <a:gd name="connsiteY7" fmla="*/ 1734070 h 3767202"/>
              <a:gd name="connsiteX8" fmla="*/ 2347416 w 2715821"/>
              <a:gd name="connsiteY8" fmla="*/ 972070 h 3767202"/>
              <a:gd name="connsiteX9" fmla="*/ 2715821 w 2715821"/>
              <a:gd name="connsiteY9" fmla="*/ 2172 h 3767202"/>
              <a:gd name="connsiteX10" fmla="*/ 0 w 2715821"/>
              <a:gd name="connsiteY10" fmla="*/ 0 h 3767202"/>
              <a:gd name="connsiteX11" fmla="*/ 3331 w 2715821"/>
              <a:gd name="connsiteY11" fmla="*/ 3767202 h 3767202"/>
              <a:gd name="connsiteX0" fmla="*/ 3331 w 2715821"/>
              <a:gd name="connsiteY0" fmla="*/ 3767202 h 3767202"/>
              <a:gd name="connsiteX1" fmla="*/ 245566 w 2715821"/>
              <a:gd name="connsiteY1" fmla="*/ 3727970 h 3767202"/>
              <a:gd name="connsiteX2" fmla="*/ 524967 w 2715821"/>
              <a:gd name="connsiteY2" fmla="*/ 3618108 h 3767202"/>
              <a:gd name="connsiteX3" fmla="*/ 823416 w 2715821"/>
              <a:gd name="connsiteY3" fmla="*/ 3404120 h 3767202"/>
              <a:gd name="connsiteX4" fmla="*/ 1128217 w 2715821"/>
              <a:gd name="connsiteY4" fmla="*/ 3106802 h 3767202"/>
              <a:gd name="connsiteX5" fmla="*/ 1407616 w 2715821"/>
              <a:gd name="connsiteY5" fmla="*/ 2750070 h 3767202"/>
              <a:gd name="connsiteX6" fmla="*/ 1721369 w 2715821"/>
              <a:gd name="connsiteY6" fmla="*/ 2254770 h 3767202"/>
              <a:gd name="connsiteX7" fmla="*/ 1998166 w 2715821"/>
              <a:gd name="connsiteY7" fmla="*/ 1734070 h 3767202"/>
              <a:gd name="connsiteX8" fmla="*/ 2347416 w 2715821"/>
              <a:gd name="connsiteY8" fmla="*/ 972070 h 3767202"/>
              <a:gd name="connsiteX9" fmla="*/ 2715821 w 2715821"/>
              <a:gd name="connsiteY9" fmla="*/ 2172 h 3767202"/>
              <a:gd name="connsiteX10" fmla="*/ 0 w 2715821"/>
              <a:gd name="connsiteY10" fmla="*/ 0 h 3767202"/>
              <a:gd name="connsiteX11" fmla="*/ 3331 w 2715821"/>
              <a:gd name="connsiteY11" fmla="*/ 3767202 h 3767202"/>
              <a:gd name="connsiteX0" fmla="*/ 3331 w 2715821"/>
              <a:gd name="connsiteY0" fmla="*/ 3767202 h 3767202"/>
              <a:gd name="connsiteX1" fmla="*/ 245566 w 2715821"/>
              <a:gd name="connsiteY1" fmla="*/ 3727970 h 3767202"/>
              <a:gd name="connsiteX2" fmla="*/ 524967 w 2715821"/>
              <a:gd name="connsiteY2" fmla="*/ 3618108 h 3767202"/>
              <a:gd name="connsiteX3" fmla="*/ 823416 w 2715821"/>
              <a:gd name="connsiteY3" fmla="*/ 3404120 h 3767202"/>
              <a:gd name="connsiteX4" fmla="*/ 1128217 w 2715821"/>
              <a:gd name="connsiteY4" fmla="*/ 3106802 h 3767202"/>
              <a:gd name="connsiteX5" fmla="*/ 1407616 w 2715821"/>
              <a:gd name="connsiteY5" fmla="*/ 2750070 h 3767202"/>
              <a:gd name="connsiteX6" fmla="*/ 1721369 w 2715821"/>
              <a:gd name="connsiteY6" fmla="*/ 2254770 h 3767202"/>
              <a:gd name="connsiteX7" fmla="*/ 1998166 w 2715821"/>
              <a:gd name="connsiteY7" fmla="*/ 1734070 h 3767202"/>
              <a:gd name="connsiteX8" fmla="*/ 2347416 w 2715821"/>
              <a:gd name="connsiteY8" fmla="*/ 972070 h 3767202"/>
              <a:gd name="connsiteX9" fmla="*/ 2715821 w 2715821"/>
              <a:gd name="connsiteY9" fmla="*/ 2172 h 3767202"/>
              <a:gd name="connsiteX10" fmla="*/ 0 w 2715821"/>
              <a:gd name="connsiteY10" fmla="*/ 0 h 3767202"/>
              <a:gd name="connsiteX11" fmla="*/ 3331 w 2715821"/>
              <a:gd name="connsiteY11" fmla="*/ 3767202 h 3767202"/>
              <a:gd name="connsiteX0" fmla="*/ 3331 w 2715821"/>
              <a:gd name="connsiteY0" fmla="*/ 3767202 h 3767202"/>
              <a:gd name="connsiteX1" fmla="*/ 245566 w 2715821"/>
              <a:gd name="connsiteY1" fmla="*/ 3727970 h 3767202"/>
              <a:gd name="connsiteX2" fmla="*/ 524967 w 2715821"/>
              <a:gd name="connsiteY2" fmla="*/ 3618108 h 3767202"/>
              <a:gd name="connsiteX3" fmla="*/ 823416 w 2715821"/>
              <a:gd name="connsiteY3" fmla="*/ 3404120 h 3767202"/>
              <a:gd name="connsiteX4" fmla="*/ 1128217 w 2715821"/>
              <a:gd name="connsiteY4" fmla="*/ 3106802 h 3767202"/>
              <a:gd name="connsiteX5" fmla="*/ 1407616 w 2715821"/>
              <a:gd name="connsiteY5" fmla="*/ 2750070 h 3767202"/>
              <a:gd name="connsiteX6" fmla="*/ 1721369 w 2715821"/>
              <a:gd name="connsiteY6" fmla="*/ 2254770 h 3767202"/>
              <a:gd name="connsiteX7" fmla="*/ 1998166 w 2715821"/>
              <a:gd name="connsiteY7" fmla="*/ 1734070 h 3767202"/>
              <a:gd name="connsiteX8" fmla="*/ 2347416 w 2715821"/>
              <a:gd name="connsiteY8" fmla="*/ 972070 h 3767202"/>
              <a:gd name="connsiteX9" fmla="*/ 2715821 w 2715821"/>
              <a:gd name="connsiteY9" fmla="*/ 2172 h 3767202"/>
              <a:gd name="connsiteX10" fmla="*/ 0 w 2715821"/>
              <a:gd name="connsiteY10" fmla="*/ 0 h 3767202"/>
              <a:gd name="connsiteX11" fmla="*/ 3331 w 2715821"/>
              <a:gd name="connsiteY11" fmla="*/ 3767202 h 3767202"/>
              <a:gd name="connsiteX0" fmla="*/ 3331 w 2715821"/>
              <a:gd name="connsiteY0" fmla="*/ 3767202 h 3767202"/>
              <a:gd name="connsiteX1" fmla="*/ 245566 w 2715821"/>
              <a:gd name="connsiteY1" fmla="*/ 3727970 h 3767202"/>
              <a:gd name="connsiteX2" fmla="*/ 524967 w 2715821"/>
              <a:gd name="connsiteY2" fmla="*/ 3618108 h 3767202"/>
              <a:gd name="connsiteX3" fmla="*/ 823416 w 2715821"/>
              <a:gd name="connsiteY3" fmla="*/ 3404120 h 3767202"/>
              <a:gd name="connsiteX4" fmla="*/ 1128217 w 2715821"/>
              <a:gd name="connsiteY4" fmla="*/ 3106802 h 3767202"/>
              <a:gd name="connsiteX5" fmla="*/ 1407616 w 2715821"/>
              <a:gd name="connsiteY5" fmla="*/ 2750070 h 3767202"/>
              <a:gd name="connsiteX6" fmla="*/ 1721369 w 2715821"/>
              <a:gd name="connsiteY6" fmla="*/ 2254770 h 3767202"/>
              <a:gd name="connsiteX7" fmla="*/ 1998166 w 2715821"/>
              <a:gd name="connsiteY7" fmla="*/ 1734070 h 3767202"/>
              <a:gd name="connsiteX8" fmla="*/ 2347416 w 2715821"/>
              <a:gd name="connsiteY8" fmla="*/ 972070 h 3767202"/>
              <a:gd name="connsiteX9" fmla="*/ 2715821 w 2715821"/>
              <a:gd name="connsiteY9" fmla="*/ 2172 h 3767202"/>
              <a:gd name="connsiteX10" fmla="*/ 0 w 2715821"/>
              <a:gd name="connsiteY10" fmla="*/ 0 h 3767202"/>
              <a:gd name="connsiteX11" fmla="*/ 3331 w 2715821"/>
              <a:gd name="connsiteY11" fmla="*/ 3767202 h 3767202"/>
              <a:gd name="connsiteX0" fmla="*/ 3331 w 2708327"/>
              <a:gd name="connsiteY0" fmla="*/ 3767202 h 3767202"/>
              <a:gd name="connsiteX1" fmla="*/ 245566 w 2708327"/>
              <a:gd name="connsiteY1" fmla="*/ 3727970 h 3767202"/>
              <a:gd name="connsiteX2" fmla="*/ 524967 w 2708327"/>
              <a:gd name="connsiteY2" fmla="*/ 3618108 h 3767202"/>
              <a:gd name="connsiteX3" fmla="*/ 823416 w 2708327"/>
              <a:gd name="connsiteY3" fmla="*/ 3404120 h 3767202"/>
              <a:gd name="connsiteX4" fmla="*/ 1128217 w 2708327"/>
              <a:gd name="connsiteY4" fmla="*/ 3106802 h 3767202"/>
              <a:gd name="connsiteX5" fmla="*/ 1407616 w 2708327"/>
              <a:gd name="connsiteY5" fmla="*/ 2750070 h 3767202"/>
              <a:gd name="connsiteX6" fmla="*/ 1721369 w 2708327"/>
              <a:gd name="connsiteY6" fmla="*/ 2254770 h 3767202"/>
              <a:gd name="connsiteX7" fmla="*/ 1998166 w 2708327"/>
              <a:gd name="connsiteY7" fmla="*/ 1734070 h 3767202"/>
              <a:gd name="connsiteX8" fmla="*/ 2347416 w 2708327"/>
              <a:gd name="connsiteY8" fmla="*/ 972070 h 3767202"/>
              <a:gd name="connsiteX9" fmla="*/ 2708327 w 2708327"/>
              <a:gd name="connsiteY9" fmla="*/ 3825 h 3767202"/>
              <a:gd name="connsiteX10" fmla="*/ 0 w 2708327"/>
              <a:gd name="connsiteY10" fmla="*/ 0 h 3767202"/>
              <a:gd name="connsiteX11" fmla="*/ 3331 w 2708327"/>
              <a:gd name="connsiteY11" fmla="*/ 3767202 h 3767202"/>
              <a:gd name="connsiteX0" fmla="*/ 3331 w 2708327"/>
              <a:gd name="connsiteY0" fmla="*/ 3767202 h 3767202"/>
              <a:gd name="connsiteX1" fmla="*/ 245566 w 2708327"/>
              <a:gd name="connsiteY1" fmla="*/ 3727970 h 3767202"/>
              <a:gd name="connsiteX2" fmla="*/ 524967 w 2708327"/>
              <a:gd name="connsiteY2" fmla="*/ 3618108 h 3767202"/>
              <a:gd name="connsiteX3" fmla="*/ 823416 w 2708327"/>
              <a:gd name="connsiteY3" fmla="*/ 3404120 h 3767202"/>
              <a:gd name="connsiteX4" fmla="*/ 1128217 w 2708327"/>
              <a:gd name="connsiteY4" fmla="*/ 3106802 h 3767202"/>
              <a:gd name="connsiteX5" fmla="*/ 1407616 w 2708327"/>
              <a:gd name="connsiteY5" fmla="*/ 2750070 h 3767202"/>
              <a:gd name="connsiteX6" fmla="*/ 1721369 w 2708327"/>
              <a:gd name="connsiteY6" fmla="*/ 2254770 h 3767202"/>
              <a:gd name="connsiteX7" fmla="*/ 1998166 w 2708327"/>
              <a:gd name="connsiteY7" fmla="*/ 1734070 h 3767202"/>
              <a:gd name="connsiteX8" fmla="*/ 2347416 w 2708327"/>
              <a:gd name="connsiteY8" fmla="*/ 972070 h 3767202"/>
              <a:gd name="connsiteX9" fmla="*/ 2708327 w 2708327"/>
              <a:gd name="connsiteY9" fmla="*/ 3825 h 3767202"/>
              <a:gd name="connsiteX10" fmla="*/ 0 w 2708327"/>
              <a:gd name="connsiteY10" fmla="*/ 0 h 3767202"/>
              <a:gd name="connsiteX11" fmla="*/ 3331 w 2708327"/>
              <a:gd name="connsiteY11" fmla="*/ 3767202 h 376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8327" h="3767202">
                <a:moveTo>
                  <a:pt x="3331" y="3767202"/>
                </a:moveTo>
                <a:cubicBezTo>
                  <a:pt x="60497" y="3763875"/>
                  <a:pt x="158627" y="3752819"/>
                  <a:pt x="245566" y="3727970"/>
                </a:cubicBezTo>
                <a:cubicBezTo>
                  <a:pt x="332505" y="3703121"/>
                  <a:pt x="416741" y="3672911"/>
                  <a:pt x="524967" y="3618108"/>
                </a:cubicBezTo>
                <a:cubicBezTo>
                  <a:pt x="633193" y="3563305"/>
                  <a:pt x="722874" y="3489338"/>
                  <a:pt x="823416" y="3404120"/>
                </a:cubicBezTo>
                <a:cubicBezTo>
                  <a:pt x="923958" y="3318902"/>
                  <a:pt x="1042578" y="3209738"/>
                  <a:pt x="1128217" y="3106802"/>
                </a:cubicBezTo>
                <a:cubicBezTo>
                  <a:pt x="1213856" y="3003866"/>
                  <a:pt x="1308757" y="2892075"/>
                  <a:pt x="1407616" y="2750070"/>
                </a:cubicBezTo>
                <a:cubicBezTo>
                  <a:pt x="1506475" y="2608065"/>
                  <a:pt x="1624107" y="2418422"/>
                  <a:pt x="1721369" y="2254770"/>
                </a:cubicBezTo>
                <a:cubicBezTo>
                  <a:pt x="1818631" y="2091118"/>
                  <a:pt x="1912976" y="1900486"/>
                  <a:pt x="1998166" y="1734070"/>
                </a:cubicBezTo>
                <a:cubicBezTo>
                  <a:pt x="2083356" y="1567654"/>
                  <a:pt x="2229056" y="1260444"/>
                  <a:pt x="2347416" y="972070"/>
                </a:cubicBezTo>
                <a:cubicBezTo>
                  <a:pt x="2465776" y="683696"/>
                  <a:pt x="2608426" y="297930"/>
                  <a:pt x="2708327" y="3825"/>
                </a:cubicBezTo>
                <a:lnTo>
                  <a:pt x="0" y="0"/>
                </a:lnTo>
                <a:cubicBezTo>
                  <a:pt x="2117" y="1250950"/>
                  <a:pt x="1665" y="1883601"/>
                  <a:pt x="3331" y="3767202"/>
                </a:cubicBezTo>
                <a:close/>
              </a:path>
            </a:pathLst>
          </a:custGeom>
          <a:solidFill>
            <a:srgbClr val="FFFFFF">
              <a:alpha val="61961"/>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US" sz="1100" dirty="0">
                <a:solidFill>
                  <a:srgbClr val="000000"/>
                </a:solidFill>
                <a:latin typeface="Calibri"/>
                <a:ea typeface="Times New Roman"/>
                <a:cs typeface="Times New Roman"/>
              </a:rPr>
              <a:t> </a:t>
            </a:r>
            <a:endParaRPr lang="en-US" sz="1100" dirty="0">
              <a:solidFill>
                <a:srgbClr val="000000"/>
              </a:solidFill>
              <a:latin typeface="Calibri"/>
              <a:ea typeface="Calibri"/>
              <a:cs typeface="Times New Roman"/>
            </a:endParaRPr>
          </a:p>
        </p:txBody>
      </p:sp>
      <p:grpSp>
        <p:nvGrpSpPr>
          <p:cNvPr id="47" name="Group 46">
            <a:extLst>
              <a:ext uri="{FF2B5EF4-FFF2-40B4-BE49-F238E27FC236}">
                <a16:creationId xmlns:a16="http://schemas.microsoft.com/office/drawing/2014/main" id="{63D8ACBE-F9F0-40CC-A5D0-F14F33984A7C}"/>
              </a:ext>
            </a:extLst>
          </p:cNvPr>
          <p:cNvGrpSpPr/>
          <p:nvPr/>
        </p:nvGrpSpPr>
        <p:grpSpPr>
          <a:xfrm>
            <a:off x="2474947" y="2260504"/>
            <a:ext cx="1076164" cy="3684383"/>
            <a:chOff x="2546431" y="2132678"/>
            <a:chExt cx="1076164" cy="3684383"/>
          </a:xfrm>
        </p:grpSpPr>
        <p:sp>
          <p:nvSpPr>
            <p:cNvPr id="40" name="TextBox 39">
              <a:extLst>
                <a:ext uri="{FF2B5EF4-FFF2-40B4-BE49-F238E27FC236}">
                  <a16:creationId xmlns:a16="http://schemas.microsoft.com/office/drawing/2014/main" id="{0B71A92B-D641-403D-8195-77EBAE840605}"/>
                </a:ext>
              </a:extLst>
            </p:cNvPr>
            <p:cNvSpPr txBox="1"/>
            <p:nvPr/>
          </p:nvSpPr>
          <p:spPr>
            <a:xfrm>
              <a:off x="2546431" y="5570840"/>
              <a:ext cx="901317" cy="246221"/>
            </a:xfrm>
            <a:prstGeom prst="rect">
              <a:avLst/>
            </a:prstGeom>
            <a:solidFill>
              <a:schemeClr val="bg1"/>
            </a:solidFill>
          </p:spPr>
          <p:txBody>
            <a:bodyPr wrap="square" lIns="0" tIns="0" rIns="0" bIns="0" rtlCol="0" anchor="ctr" anchorCtr="0">
              <a:spAutoFit/>
            </a:bodyPr>
            <a:lstStyle/>
            <a:p>
              <a:pPr algn="ctr"/>
              <a:r>
                <a:rPr lang="en-US" sz="1600" dirty="0">
                  <a:solidFill>
                    <a:srgbClr val="000000"/>
                  </a:solidFill>
                </a:rPr>
                <a:t>400 RPM</a:t>
              </a:r>
            </a:p>
          </p:txBody>
        </p:sp>
        <p:sp>
          <p:nvSpPr>
            <p:cNvPr id="41" name="TextBox 40">
              <a:extLst>
                <a:ext uri="{FF2B5EF4-FFF2-40B4-BE49-F238E27FC236}">
                  <a16:creationId xmlns:a16="http://schemas.microsoft.com/office/drawing/2014/main" id="{89AD6BAA-9F75-4896-8243-AE733270F0D4}"/>
                </a:ext>
              </a:extLst>
            </p:cNvPr>
            <p:cNvSpPr txBox="1"/>
            <p:nvPr/>
          </p:nvSpPr>
          <p:spPr>
            <a:xfrm>
              <a:off x="2560010" y="4947684"/>
              <a:ext cx="901317" cy="246221"/>
            </a:xfrm>
            <a:prstGeom prst="rect">
              <a:avLst/>
            </a:prstGeom>
            <a:solidFill>
              <a:schemeClr val="bg1"/>
            </a:solidFill>
          </p:spPr>
          <p:txBody>
            <a:bodyPr wrap="square" lIns="0" tIns="0" rIns="0" bIns="0" rtlCol="0" anchor="ctr" anchorCtr="0">
              <a:spAutoFit/>
            </a:bodyPr>
            <a:lstStyle/>
            <a:p>
              <a:pPr algn="ctr"/>
              <a:r>
                <a:rPr lang="en-US" sz="1600" dirty="0">
                  <a:solidFill>
                    <a:srgbClr val="000000"/>
                  </a:solidFill>
                </a:rPr>
                <a:t>600 RPM</a:t>
              </a:r>
            </a:p>
          </p:txBody>
        </p:sp>
        <p:sp>
          <p:nvSpPr>
            <p:cNvPr id="42" name="TextBox 41">
              <a:extLst>
                <a:ext uri="{FF2B5EF4-FFF2-40B4-BE49-F238E27FC236}">
                  <a16:creationId xmlns:a16="http://schemas.microsoft.com/office/drawing/2014/main" id="{3DE68F97-3A76-491B-BB84-E9030FCC00C6}"/>
                </a:ext>
              </a:extLst>
            </p:cNvPr>
            <p:cNvSpPr txBox="1"/>
            <p:nvPr/>
          </p:nvSpPr>
          <p:spPr>
            <a:xfrm>
              <a:off x="2565426" y="4474761"/>
              <a:ext cx="901317" cy="246221"/>
            </a:xfrm>
            <a:prstGeom prst="rect">
              <a:avLst/>
            </a:prstGeom>
            <a:solidFill>
              <a:schemeClr val="bg1"/>
            </a:solidFill>
          </p:spPr>
          <p:txBody>
            <a:bodyPr wrap="square" lIns="0" tIns="0" rIns="0" bIns="0" rtlCol="0" anchor="ctr" anchorCtr="0">
              <a:spAutoFit/>
            </a:bodyPr>
            <a:lstStyle/>
            <a:p>
              <a:pPr algn="ctr"/>
              <a:r>
                <a:rPr lang="en-US" sz="1600" dirty="0">
                  <a:solidFill>
                    <a:srgbClr val="000000"/>
                  </a:solidFill>
                </a:rPr>
                <a:t>800 RPM</a:t>
              </a:r>
            </a:p>
          </p:txBody>
        </p:sp>
        <p:sp>
          <p:nvSpPr>
            <p:cNvPr id="43" name="TextBox 42">
              <a:extLst>
                <a:ext uri="{FF2B5EF4-FFF2-40B4-BE49-F238E27FC236}">
                  <a16:creationId xmlns:a16="http://schemas.microsoft.com/office/drawing/2014/main" id="{2DDFAACA-CB9A-4326-ABA8-BFDD82E5F9FA}"/>
                </a:ext>
              </a:extLst>
            </p:cNvPr>
            <p:cNvSpPr txBox="1"/>
            <p:nvPr/>
          </p:nvSpPr>
          <p:spPr>
            <a:xfrm>
              <a:off x="2611212" y="3946254"/>
              <a:ext cx="901317" cy="246221"/>
            </a:xfrm>
            <a:prstGeom prst="rect">
              <a:avLst/>
            </a:prstGeom>
            <a:solidFill>
              <a:schemeClr val="bg1"/>
            </a:solidFill>
          </p:spPr>
          <p:txBody>
            <a:bodyPr wrap="square" lIns="0" tIns="0" rIns="0" bIns="0" rtlCol="0" anchor="ctr" anchorCtr="0">
              <a:spAutoFit/>
            </a:bodyPr>
            <a:lstStyle/>
            <a:p>
              <a:pPr algn="ctr"/>
              <a:r>
                <a:rPr lang="en-US" sz="1600" dirty="0">
                  <a:solidFill>
                    <a:srgbClr val="000000"/>
                  </a:solidFill>
                </a:rPr>
                <a:t>1000 RPM</a:t>
              </a:r>
            </a:p>
          </p:txBody>
        </p:sp>
        <p:sp>
          <p:nvSpPr>
            <p:cNvPr id="44" name="TextBox 43">
              <a:extLst>
                <a:ext uri="{FF2B5EF4-FFF2-40B4-BE49-F238E27FC236}">
                  <a16:creationId xmlns:a16="http://schemas.microsoft.com/office/drawing/2014/main" id="{EA0F0480-85A8-4FE2-9251-5A632586E606}"/>
                </a:ext>
              </a:extLst>
            </p:cNvPr>
            <p:cNvSpPr txBox="1"/>
            <p:nvPr/>
          </p:nvSpPr>
          <p:spPr>
            <a:xfrm>
              <a:off x="2657333" y="3367588"/>
              <a:ext cx="901317" cy="246221"/>
            </a:xfrm>
            <a:prstGeom prst="rect">
              <a:avLst/>
            </a:prstGeom>
            <a:solidFill>
              <a:schemeClr val="bg1"/>
            </a:solidFill>
          </p:spPr>
          <p:txBody>
            <a:bodyPr wrap="square" lIns="0" tIns="0" rIns="0" bIns="0" rtlCol="0" anchor="ctr" anchorCtr="0">
              <a:spAutoFit/>
            </a:bodyPr>
            <a:lstStyle/>
            <a:p>
              <a:pPr algn="ctr"/>
              <a:r>
                <a:rPr lang="en-US" sz="1600" dirty="0">
                  <a:solidFill>
                    <a:srgbClr val="000000"/>
                  </a:solidFill>
                </a:rPr>
                <a:t>1200 RPM</a:t>
              </a:r>
            </a:p>
          </p:txBody>
        </p:sp>
        <p:sp>
          <p:nvSpPr>
            <p:cNvPr id="45" name="TextBox 44">
              <a:extLst>
                <a:ext uri="{FF2B5EF4-FFF2-40B4-BE49-F238E27FC236}">
                  <a16:creationId xmlns:a16="http://schemas.microsoft.com/office/drawing/2014/main" id="{30A08D7E-81AA-4E33-BFE5-AB8A19BC37FD}"/>
                </a:ext>
              </a:extLst>
            </p:cNvPr>
            <p:cNvSpPr txBox="1"/>
            <p:nvPr/>
          </p:nvSpPr>
          <p:spPr>
            <a:xfrm>
              <a:off x="2705582" y="2744253"/>
              <a:ext cx="901317" cy="246221"/>
            </a:xfrm>
            <a:prstGeom prst="rect">
              <a:avLst/>
            </a:prstGeom>
            <a:solidFill>
              <a:schemeClr val="bg1"/>
            </a:solidFill>
          </p:spPr>
          <p:txBody>
            <a:bodyPr wrap="square" lIns="0" tIns="0" rIns="0" bIns="0" rtlCol="0" anchor="ctr" anchorCtr="0">
              <a:spAutoFit/>
            </a:bodyPr>
            <a:lstStyle/>
            <a:p>
              <a:pPr algn="ctr"/>
              <a:r>
                <a:rPr lang="en-US" sz="1600" dirty="0">
                  <a:solidFill>
                    <a:srgbClr val="000000"/>
                  </a:solidFill>
                </a:rPr>
                <a:t>1400 RPM</a:t>
              </a:r>
            </a:p>
          </p:txBody>
        </p:sp>
        <p:sp>
          <p:nvSpPr>
            <p:cNvPr id="46" name="TextBox 45">
              <a:extLst>
                <a:ext uri="{FF2B5EF4-FFF2-40B4-BE49-F238E27FC236}">
                  <a16:creationId xmlns:a16="http://schemas.microsoft.com/office/drawing/2014/main" id="{9804BFF2-83DB-4422-8688-42DE6C18A2BD}"/>
                </a:ext>
              </a:extLst>
            </p:cNvPr>
            <p:cNvSpPr txBox="1"/>
            <p:nvPr/>
          </p:nvSpPr>
          <p:spPr>
            <a:xfrm>
              <a:off x="2721278" y="2132678"/>
              <a:ext cx="901317" cy="246221"/>
            </a:xfrm>
            <a:prstGeom prst="rect">
              <a:avLst/>
            </a:prstGeom>
            <a:solidFill>
              <a:schemeClr val="bg1"/>
            </a:solidFill>
          </p:spPr>
          <p:txBody>
            <a:bodyPr wrap="square" lIns="0" tIns="0" rIns="0" bIns="0" rtlCol="0" anchor="ctr" anchorCtr="0">
              <a:spAutoFit/>
            </a:bodyPr>
            <a:lstStyle/>
            <a:p>
              <a:pPr algn="ctr"/>
              <a:r>
                <a:rPr lang="en-US" sz="1600" dirty="0">
                  <a:solidFill>
                    <a:srgbClr val="000000"/>
                  </a:solidFill>
                </a:rPr>
                <a:t>1600 RPM</a:t>
              </a:r>
            </a:p>
          </p:txBody>
        </p:sp>
      </p:grpSp>
      <p:sp>
        <p:nvSpPr>
          <p:cNvPr id="14" name="Freeform 12">
            <a:extLst>
              <a:ext uri="{FF2B5EF4-FFF2-40B4-BE49-F238E27FC236}">
                <a16:creationId xmlns:a16="http://schemas.microsoft.com/office/drawing/2014/main" id="{6779C23C-9271-4F4D-9184-E0F55A173B7A}"/>
              </a:ext>
            </a:extLst>
          </p:cNvPr>
          <p:cNvSpPr/>
          <p:nvPr/>
        </p:nvSpPr>
        <p:spPr>
          <a:xfrm>
            <a:off x="2352706" y="2241552"/>
            <a:ext cx="4050409" cy="4168931"/>
          </a:xfrm>
          <a:custGeom>
            <a:avLst/>
            <a:gdLst>
              <a:gd name="connsiteX0" fmla="*/ 0 w 5402580"/>
              <a:gd name="connsiteY0" fmla="*/ 2781300 h 2781300"/>
              <a:gd name="connsiteX1" fmla="*/ 929640 w 5402580"/>
              <a:gd name="connsiteY1" fmla="*/ 2689860 h 2781300"/>
              <a:gd name="connsiteX2" fmla="*/ 1882140 w 5402580"/>
              <a:gd name="connsiteY2" fmla="*/ 2430780 h 2781300"/>
              <a:gd name="connsiteX3" fmla="*/ 2819400 w 5402580"/>
              <a:gd name="connsiteY3" fmla="*/ 1996440 h 2781300"/>
              <a:gd name="connsiteX4" fmla="*/ 3764280 w 5402580"/>
              <a:gd name="connsiteY4" fmla="*/ 1432560 h 2781300"/>
              <a:gd name="connsiteX5" fmla="*/ 4716780 w 5402580"/>
              <a:gd name="connsiteY5" fmla="*/ 678180 h 2781300"/>
              <a:gd name="connsiteX6" fmla="*/ 5402580 w 5402580"/>
              <a:gd name="connsiteY6" fmla="*/ 0 h 2781300"/>
              <a:gd name="connsiteX0" fmla="*/ 0 w 5402580"/>
              <a:gd name="connsiteY0" fmla="*/ 2781300 h 2781300"/>
              <a:gd name="connsiteX1" fmla="*/ 929640 w 5402580"/>
              <a:gd name="connsiteY1" fmla="*/ 2689860 h 2781300"/>
              <a:gd name="connsiteX2" fmla="*/ 1882140 w 5402580"/>
              <a:gd name="connsiteY2" fmla="*/ 2430780 h 2781300"/>
              <a:gd name="connsiteX3" fmla="*/ 2819400 w 5402580"/>
              <a:gd name="connsiteY3" fmla="*/ 2011680 h 2781300"/>
              <a:gd name="connsiteX4" fmla="*/ 3764280 w 5402580"/>
              <a:gd name="connsiteY4" fmla="*/ 1432560 h 2781300"/>
              <a:gd name="connsiteX5" fmla="*/ 4716780 w 5402580"/>
              <a:gd name="connsiteY5" fmla="*/ 678180 h 2781300"/>
              <a:gd name="connsiteX6" fmla="*/ 5402580 w 5402580"/>
              <a:gd name="connsiteY6" fmla="*/ 0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2580" h="2781300">
                <a:moveTo>
                  <a:pt x="0" y="2781300"/>
                </a:moveTo>
                <a:cubicBezTo>
                  <a:pt x="307975" y="2764790"/>
                  <a:pt x="615950" y="2748280"/>
                  <a:pt x="929640" y="2689860"/>
                </a:cubicBezTo>
                <a:cubicBezTo>
                  <a:pt x="1243330" y="2631440"/>
                  <a:pt x="1567180" y="2543810"/>
                  <a:pt x="1882140" y="2430780"/>
                </a:cubicBezTo>
                <a:cubicBezTo>
                  <a:pt x="2197100" y="2317750"/>
                  <a:pt x="2505710" y="2178050"/>
                  <a:pt x="2819400" y="2011680"/>
                </a:cubicBezTo>
                <a:cubicBezTo>
                  <a:pt x="3133090" y="1845310"/>
                  <a:pt x="3448050" y="1654810"/>
                  <a:pt x="3764280" y="1432560"/>
                </a:cubicBezTo>
                <a:cubicBezTo>
                  <a:pt x="4080510" y="1210310"/>
                  <a:pt x="4443730" y="916940"/>
                  <a:pt x="4716780" y="678180"/>
                </a:cubicBezTo>
                <a:cubicBezTo>
                  <a:pt x="4989830" y="439420"/>
                  <a:pt x="5207000" y="224790"/>
                  <a:pt x="5402580" y="0"/>
                </a:cubicBezTo>
              </a:path>
            </a:pathLst>
          </a:custGeom>
          <a:no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US" sz="1100" dirty="0">
                <a:solidFill>
                  <a:srgbClr val="000000"/>
                </a:solidFill>
                <a:latin typeface="Calibri"/>
                <a:ea typeface="Times New Roman"/>
                <a:cs typeface="Times New Roman"/>
              </a:rPr>
              <a:t> </a:t>
            </a:r>
            <a:endParaRPr lang="en-US" sz="1100" dirty="0">
              <a:solidFill>
                <a:srgbClr val="000000"/>
              </a:solidFill>
              <a:latin typeface="Calibri"/>
              <a:ea typeface="Calibri"/>
              <a:cs typeface="Times New Roman"/>
            </a:endParaRPr>
          </a:p>
        </p:txBody>
      </p:sp>
      <p:sp>
        <p:nvSpPr>
          <p:cNvPr id="56" name="TextBox 55">
            <a:extLst>
              <a:ext uri="{FF2B5EF4-FFF2-40B4-BE49-F238E27FC236}">
                <a16:creationId xmlns:a16="http://schemas.microsoft.com/office/drawing/2014/main" id="{7867D767-461B-42F7-BF80-4A5DBFAAB811}"/>
              </a:ext>
            </a:extLst>
          </p:cNvPr>
          <p:cNvSpPr txBox="1"/>
          <p:nvPr/>
        </p:nvSpPr>
        <p:spPr>
          <a:xfrm>
            <a:off x="7740637" y="2503226"/>
            <a:ext cx="1871817" cy="246221"/>
          </a:xfrm>
          <a:prstGeom prst="rect">
            <a:avLst/>
          </a:prstGeom>
          <a:solidFill>
            <a:schemeClr val="bg1"/>
          </a:solidFill>
        </p:spPr>
        <p:txBody>
          <a:bodyPr wrap="square" lIns="0" tIns="0" rIns="0" bIns="0" rtlCol="0" anchor="ctr" anchorCtr="0">
            <a:spAutoFit/>
          </a:bodyPr>
          <a:lstStyle/>
          <a:p>
            <a:pPr algn="ctr"/>
            <a:r>
              <a:rPr lang="en-US" sz="1600" dirty="0">
                <a:solidFill>
                  <a:srgbClr val="00642D"/>
                </a:solidFill>
              </a:rPr>
              <a:t>70% Peak Efficiency</a:t>
            </a:r>
          </a:p>
        </p:txBody>
      </p:sp>
      <p:sp>
        <p:nvSpPr>
          <p:cNvPr id="77" name="Oval 76">
            <a:extLst>
              <a:ext uri="{FF2B5EF4-FFF2-40B4-BE49-F238E27FC236}">
                <a16:creationId xmlns:a16="http://schemas.microsoft.com/office/drawing/2014/main" id="{1ED8CF5E-6298-4C20-A234-E83E172493CD}"/>
              </a:ext>
            </a:extLst>
          </p:cNvPr>
          <p:cNvSpPr/>
          <p:nvPr/>
        </p:nvSpPr>
        <p:spPr>
          <a:xfrm>
            <a:off x="6995159" y="4301744"/>
            <a:ext cx="91440" cy="91440"/>
          </a:xfrm>
          <a:prstGeom prst="ellipse">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9" name="Straight Connector 78">
            <a:extLst>
              <a:ext uri="{FF2B5EF4-FFF2-40B4-BE49-F238E27FC236}">
                <a16:creationId xmlns:a16="http://schemas.microsoft.com/office/drawing/2014/main" id="{10C7B918-71F2-4E27-BC40-71EE090B6457}"/>
              </a:ext>
            </a:extLst>
          </p:cNvPr>
          <p:cNvCxnSpPr>
            <a:stCxn id="77" idx="4"/>
          </p:cNvCxnSpPr>
          <p:nvPr/>
        </p:nvCxnSpPr>
        <p:spPr>
          <a:xfrm>
            <a:off x="7040879" y="4393184"/>
            <a:ext cx="0" cy="2021087"/>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8F46391-DBCF-4C12-A85C-BC452034FB73}"/>
              </a:ext>
            </a:extLst>
          </p:cNvPr>
          <p:cNvCxnSpPr>
            <a:cxnSpLocks/>
            <a:stCxn id="77" idx="2"/>
          </p:cNvCxnSpPr>
          <p:nvPr/>
        </p:nvCxnSpPr>
        <p:spPr>
          <a:xfrm flipH="1">
            <a:off x="2352521" y="4347464"/>
            <a:ext cx="4642638"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84" name="Group 83">
            <a:extLst>
              <a:ext uri="{FF2B5EF4-FFF2-40B4-BE49-F238E27FC236}">
                <a16:creationId xmlns:a16="http://schemas.microsoft.com/office/drawing/2014/main" id="{AC5799D6-684C-4A57-B678-6AB25ACB57D4}"/>
              </a:ext>
            </a:extLst>
          </p:cNvPr>
          <p:cNvGrpSpPr/>
          <p:nvPr/>
        </p:nvGrpSpPr>
        <p:grpSpPr>
          <a:xfrm>
            <a:off x="4506975" y="3190540"/>
            <a:ext cx="4748785" cy="3235270"/>
            <a:chOff x="4506975" y="3074090"/>
            <a:chExt cx="4748785" cy="3235270"/>
          </a:xfrm>
        </p:grpSpPr>
        <p:sp>
          <p:nvSpPr>
            <p:cNvPr id="60" name="Freeform: Shape 59">
              <a:extLst>
                <a:ext uri="{FF2B5EF4-FFF2-40B4-BE49-F238E27FC236}">
                  <a16:creationId xmlns:a16="http://schemas.microsoft.com/office/drawing/2014/main" id="{E37A4E57-AB71-4FA0-B8D3-DE8F690AA013}"/>
                </a:ext>
              </a:extLst>
            </p:cNvPr>
            <p:cNvSpPr/>
            <p:nvPr/>
          </p:nvSpPr>
          <p:spPr>
            <a:xfrm>
              <a:off x="4506975" y="4276734"/>
              <a:ext cx="1987947" cy="2032626"/>
            </a:xfrm>
            <a:custGeom>
              <a:avLst/>
              <a:gdLst>
                <a:gd name="connsiteX0" fmla="*/ 0 w 2172976"/>
                <a:gd name="connsiteY0" fmla="*/ 942621 h 2029741"/>
                <a:gd name="connsiteX1" fmla="*/ 975360 w 2172976"/>
                <a:gd name="connsiteY1" fmla="*/ 251741 h 2029741"/>
                <a:gd name="connsiteX2" fmla="*/ 1747520 w 2172976"/>
                <a:gd name="connsiteY2" fmla="*/ 7901 h 2029741"/>
                <a:gd name="connsiteX3" fmla="*/ 2123440 w 2172976"/>
                <a:gd name="connsiteY3" fmla="*/ 99341 h 2029741"/>
                <a:gd name="connsiteX4" fmla="*/ 2092960 w 2172976"/>
                <a:gd name="connsiteY4" fmla="*/ 485421 h 2029741"/>
                <a:gd name="connsiteX5" fmla="*/ 1432560 w 2172976"/>
                <a:gd name="connsiteY5" fmla="*/ 1399821 h 2029741"/>
                <a:gd name="connsiteX6" fmla="*/ 701040 w 2172976"/>
                <a:gd name="connsiteY6" fmla="*/ 2029741 h 2029741"/>
                <a:gd name="connsiteX0" fmla="*/ 0 w 2146443"/>
                <a:gd name="connsiteY0" fmla="*/ 945506 h 2032626"/>
                <a:gd name="connsiteX1" fmla="*/ 975360 w 2146443"/>
                <a:gd name="connsiteY1" fmla="*/ 254626 h 2032626"/>
                <a:gd name="connsiteX2" fmla="*/ 1747520 w 2146443"/>
                <a:gd name="connsiteY2" fmla="*/ 10786 h 2032626"/>
                <a:gd name="connsiteX3" fmla="*/ 2123440 w 2146443"/>
                <a:gd name="connsiteY3" fmla="*/ 102226 h 2032626"/>
                <a:gd name="connsiteX4" fmla="*/ 2032000 w 2146443"/>
                <a:gd name="connsiteY4" fmla="*/ 620386 h 2032626"/>
                <a:gd name="connsiteX5" fmla="*/ 1432560 w 2146443"/>
                <a:gd name="connsiteY5" fmla="*/ 1402706 h 2032626"/>
                <a:gd name="connsiteX6" fmla="*/ 701040 w 2146443"/>
                <a:gd name="connsiteY6" fmla="*/ 2032626 h 2032626"/>
                <a:gd name="connsiteX0" fmla="*/ 0 w 1987947"/>
                <a:gd name="connsiteY0" fmla="*/ 841874 h 2032626"/>
                <a:gd name="connsiteX1" fmla="*/ 816864 w 1987947"/>
                <a:gd name="connsiteY1" fmla="*/ 254626 h 2032626"/>
                <a:gd name="connsiteX2" fmla="*/ 1589024 w 1987947"/>
                <a:gd name="connsiteY2" fmla="*/ 10786 h 2032626"/>
                <a:gd name="connsiteX3" fmla="*/ 1964944 w 1987947"/>
                <a:gd name="connsiteY3" fmla="*/ 102226 h 2032626"/>
                <a:gd name="connsiteX4" fmla="*/ 1873504 w 1987947"/>
                <a:gd name="connsiteY4" fmla="*/ 620386 h 2032626"/>
                <a:gd name="connsiteX5" fmla="*/ 1274064 w 1987947"/>
                <a:gd name="connsiteY5" fmla="*/ 1402706 h 2032626"/>
                <a:gd name="connsiteX6" fmla="*/ 542544 w 1987947"/>
                <a:gd name="connsiteY6" fmla="*/ 2032626 h 203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7947" h="2032626">
                  <a:moveTo>
                    <a:pt x="0" y="841874"/>
                  </a:moveTo>
                  <a:cubicBezTo>
                    <a:pt x="342053" y="574327"/>
                    <a:pt x="552027" y="393141"/>
                    <a:pt x="816864" y="254626"/>
                  </a:cubicBezTo>
                  <a:cubicBezTo>
                    <a:pt x="1081701" y="116111"/>
                    <a:pt x="1397678" y="36186"/>
                    <a:pt x="1589024" y="10786"/>
                  </a:cubicBezTo>
                  <a:cubicBezTo>
                    <a:pt x="1780370" y="-14614"/>
                    <a:pt x="1917531" y="626"/>
                    <a:pt x="1964944" y="102226"/>
                  </a:cubicBezTo>
                  <a:cubicBezTo>
                    <a:pt x="2012357" y="203826"/>
                    <a:pt x="1988651" y="403639"/>
                    <a:pt x="1873504" y="620386"/>
                  </a:cubicBezTo>
                  <a:cubicBezTo>
                    <a:pt x="1758357" y="837133"/>
                    <a:pt x="1506051" y="1145319"/>
                    <a:pt x="1274064" y="1402706"/>
                  </a:cubicBezTo>
                  <a:cubicBezTo>
                    <a:pt x="1042077" y="1660093"/>
                    <a:pt x="728811" y="1878533"/>
                    <a:pt x="542544" y="2032626"/>
                  </a:cubicBezTo>
                </a:path>
              </a:pathLst>
            </a:cu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Freeform: Shape 60">
              <a:extLst>
                <a:ext uri="{FF2B5EF4-FFF2-40B4-BE49-F238E27FC236}">
                  <a16:creationId xmlns:a16="http://schemas.microsoft.com/office/drawing/2014/main" id="{285EAB90-DEF2-463B-A8A1-EF0EDA03DA87}"/>
                </a:ext>
              </a:extLst>
            </p:cNvPr>
            <p:cNvSpPr/>
            <p:nvPr/>
          </p:nvSpPr>
          <p:spPr>
            <a:xfrm>
              <a:off x="5709920" y="3074090"/>
              <a:ext cx="2069116" cy="3235270"/>
            </a:xfrm>
            <a:custGeom>
              <a:avLst/>
              <a:gdLst>
                <a:gd name="connsiteX0" fmla="*/ 0 w 2069116"/>
                <a:gd name="connsiteY0" fmla="*/ 380310 h 3235270"/>
                <a:gd name="connsiteX1" fmla="*/ 1249680 w 2069116"/>
                <a:gd name="connsiteY1" fmla="*/ 4390 h 3235270"/>
                <a:gd name="connsiteX2" fmla="*/ 1920240 w 2069116"/>
                <a:gd name="connsiteY2" fmla="*/ 217750 h 3235270"/>
                <a:gd name="connsiteX3" fmla="*/ 2032000 w 2069116"/>
                <a:gd name="connsiteY3" fmla="*/ 837510 h 3235270"/>
                <a:gd name="connsiteX4" fmla="*/ 1422400 w 2069116"/>
                <a:gd name="connsiteY4" fmla="*/ 1995750 h 3235270"/>
                <a:gd name="connsiteX5" fmla="*/ 294640 w 2069116"/>
                <a:gd name="connsiteY5" fmla="*/ 3235270 h 323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116" h="3235270">
                  <a:moveTo>
                    <a:pt x="0" y="380310"/>
                  </a:moveTo>
                  <a:cubicBezTo>
                    <a:pt x="464820" y="205896"/>
                    <a:pt x="929640" y="31483"/>
                    <a:pt x="1249680" y="4390"/>
                  </a:cubicBezTo>
                  <a:cubicBezTo>
                    <a:pt x="1569720" y="-22703"/>
                    <a:pt x="1789853" y="78897"/>
                    <a:pt x="1920240" y="217750"/>
                  </a:cubicBezTo>
                  <a:cubicBezTo>
                    <a:pt x="2050627" y="356603"/>
                    <a:pt x="2114973" y="541177"/>
                    <a:pt x="2032000" y="837510"/>
                  </a:cubicBezTo>
                  <a:cubicBezTo>
                    <a:pt x="1949027" y="1133843"/>
                    <a:pt x="1711960" y="1596123"/>
                    <a:pt x="1422400" y="1995750"/>
                  </a:cubicBezTo>
                  <a:cubicBezTo>
                    <a:pt x="1132840" y="2395377"/>
                    <a:pt x="546947" y="2972803"/>
                    <a:pt x="294640" y="3235270"/>
                  </a:cubicBezTo>
                </a:path>
              </a:pathLst>
            </a:cu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reeform: Shape 61">
              <a:extLst>
                <a:ext uri="{FF2B5EF4-FFF2-40B4-BE49-F238E27FC236}">
                  <a16:creationId xmlns:a16="http://schemas.microsoft.com/office/drawing/2014/main" id="{A6C9102C-E068-4459-ACC5-7DDD42035796}"/>
                </a:ext>
              </a:extLst>
            </p:cNvPr>
            <p:cNvSpPr/>
            <p:nvPr/>
          </p:nvSpPr>
          <p:spPr>
            <a:xfrm>
              <a:off x="7112000" y="3576320"/>
              <a:ext cx="1442720" cy="2733040"/>
            </a:xfrm>
            <a:custGeom>
              <a:avLst/>
              <a:gdLst>
                <a:gd name="connsiteX0" fmla="*/ 1442720 w 1442720"/>
                <a:gd name="connsiteY0" fmla="*/ 0 h 2733040"/>
                <a:gd name="connsiteX1" fmla="*/ 1087120 w 1442720"/>
                <a:gd name="connsiteY1" fmla="*/ 1158240 h 2733040"/>
                <a:gd name="connsiteX2" fmla="*/ 447040 w 1442720"/>
                <a:gd name="connsiteY2" fmla="*/ 2164080 h 2733040"/>
                <a:gd name="connsiteX3" fmla="*/ 0 w 1442720"/>
                <a:gd name="connsiteY3" fmla="*/ 2733040 h 2733040"/>
                <a:gd name="connsiteX0" fmla="*/ 1442720 w 1442720"/>
                <a:gd name="connsiteY0" fmla="*/ 0 h 2733040"/>
                <a:gd name="connsiteX1" fmla="*/ 1137920 w 1442720"/>
                <a:gd name="connsiteY1" fmla="*/ 1087120 h 2733040"/>
                <a:gd name="connsiteX2" fmla="*/ 447040 w 1442720"/>
                <a:gd name="connsiteY2" fmla="*/ 2164080 h 2733040"/>
                <a:gd name="connsiteX3" fmla="*/ 0 w 1442720"/>
                <a:gd name="connsiteY3" fmla="*/ 2733040 h 2733040"/>
                <a:gd name="connsiteX0" fmla="*/ 1442720 w 1442720"/>
                <a:gd name="connsiteY0" fmla="*/ 0 h 2733040"/>
                <a:gd name="connsiteX1" fmla="*/ 1137920 w 1442720"/>
                <a:gd name="connsiteY1" fmla="*/ 1087120 h 2733040"/>
                <a:gd name="connsiteX2" fmla="*/ 548640 w 1442720"/>
                <a:gd name="connsiteY2" fmla="*/ 2092960 h 2733040"/>
                <a:gd name="connsiteX3" fmla="*/ 0 w 1442720"/>
                <a:gd name="connsiteY3" fmla="*/ 2733040 h 2733040"/>
              </a:gdLst>
              <a:ahLst/>
              <a:cxnLst>
                <a:cxn ang="0">
                  <a:pos x="connsiteX0" y="connsiteY0"/>
                </a:cxn>
                <a:cxn ang="0">
                  <a:pos x="connsiteX1" y="connsiteY1"/>
                </a:cxn>
                <a:cxn ang="0">
                  <a:pos x="connsiteX2" y="connsiteY2"/>
                </a:cxn>
                <a:cxn ang="0">
                  <a:pos x="connsiteX3" y="connsiteY3"/>
                </a:cxn>
              </a:cxnLst>
              <a:rect l="l" t="t" r="r" b="b"/>
              <a:pathLst>
                <a:path w="1442720" h="2733040">
                  <a:moveTo>
                    <a:pt x="1442720" y="0"/>
                  </a:moveTo>
                  <a:cubicBezTo>
                    <a:pt x="1347893" y="398780"/>
                    <a:pt x="1286933" y="738293"/>
                    <a:pt x="1137920" y="1087120"/>
                  </a:cubicBezTo>
                  <a:cubicBezTo>
                    <a:pt x="988907" y="1435947"/>
                    <a:pt x="729827" y="1830493"/>
                    <a:pt x="548640" y="2092960"/>
                  </a:cubicBezTo>
                  <a:cubicBezTo>
                    <a:pt x="367453" y="2355427"/>
                    <a:pt x="118533" y="2572173"/>
                    <a:pt x="0" y="2733040"/>
                  </a:cubicBezTo>
                </a:path>
              </a:pathLst>
            </a:cu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Shape 62">
              <a:extLst>
                <a:ext uri="{FF2B5EF4-FFF2-40B4-BE49-F238E27FC236}">
                  <a16:creationId xmlns:a16="http://schemas.microsoft.com/office/drawing/2014/main" id="{FDF6DCC3-CC4A-43C1-8776-9A3FFBC53E56}"/>
                </a:ext>
              </a:extLst>
            </p:cNvPr>
            <p:cNvSpPr/>
            <p:nvPr/>
          </p:nvSpPr>
          <p:spPr>
            <a:xfrm>
              <a:off x="8117840" y="4328160"/>
              <a:ext cx="1137920" cy="1981200"/>
            </a:xfrm>
            <a:custGeom>
              <a:avLst/>
              <a:gdLst>
                <a:gd name="connsiteX0" fmla="*/ 1137920 w 1137920"/>
                <a:gd name="connsiteY0" fmla="*/ 0 h 1981200"/>
                <a:gd name="connsiteX1" fmla="*/ 853440 w 1137920"/>
                <a:gd name="connsiteY1" fmla="*/ 792480 h 1981200"/>
                <a:gd name="connsiteX2" fmla="*/ 365760 w 1137920"/>
                <a:gd name="connsiteY2" fmla="*/ 1524000 h 1981200"/>
                <a:gd name="connsiteX3" fmla="*/ 0 w 1137920"/>
                <a:gd name="connsiteY3" fmla="*/ 1981200 h 1981200"/>
              </a:gdLst>
              <a:ahLst/>
              <a:cxnLst>
                <a:cxn ang="0">
                  <a:pos x="connsiteX0" y="connsiteY0"/>
                </a:cxn>
                <a:cxn ang="0">
                  <a:pos x="connsiteX1" y="connsiteY1"/>
                </a:cxn>
                <a:cxn ang="0">
                  <a:pos x="connsiteX2" y="connsiteY2"/>
                </a:cxn>
                <a:cxn ang="0">
                  <a:pos x="connsiteX3" y="connsiteY3"/>
                </a:cxn>
              </a:cxnLst>
              <a:rect l="l" t="t" r="r" b="b"/>
              <a:pathLst>
                <a:path w="1137920" h="1981200">
                  <a:moveTo>
                    <a:pt x="1137920" y="0"/>
                  </a:moveTo>
                  <a:cubicBezTo>
                    <a:pt x="1060026" y="269240"/>
                    <a:pt x="982133" y="538480"/>
                    <a:pt x="853440" y="792480"/>
                  </a:cubicBezTo>
                  <a:cubicBezTo>
                    <a:pt x="724747" y="1046480"/>
                    <a:pt x="508000" y="1325880"/>
                    <a:pt x="365760" y="1524000"/>
                  </a:cubicBezTo>
                  <a:cubicBezTo>
                    <a:pt x="223520" y="1722120"/>
                    <a:pt x="104987" y="1847427"/>
                    <a:pt x="0" y="1981200"/>
                  </a:cubicBezTo>
                </a:path>
              </a:pathLst>
            </a:cu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5" name="Group 84">
            <a:extLst>
              <a:ext uri="{FF2B5EF4-FFF2-40B4-BE49-F238E27FC236}">
                <a16:creationId xmlns:a16="http://schemas.microsoft.com/office/drawing/2014/main" id="{67161B88-800D-489E-9D91-AB960198894D}"/>
              </a:ext>
            </a:extLst>
          </p:cNvPr>
          <p:cNvGrpSpPr/>
          <p:nvPr/>
        </p:nvGrpSpPr>
        <p:grpSpPr>
          <a:xfrm>
            <a:off x="5668809" y="5408581"/>
            <a:ext cx="3045000" cy="768245"/>
            <a:chOff x="5668809" y="5292131"/>
            <a:chExt cx="3045000" cy="768245"/>
          </a:xfrm>
        </p:grpSpPr>
        <p:sp>
          <p:nvSpPr>
            <p:cNvPr id="69" name="Rectangle: Rounded Corners 68">
              <a:extLst>
                <a:ext uri="{FF2B5EF4-FFF2-40B4-BE49-F238E27FC236}">
                  <a16:creationId xmlns:a16="http://schemas.microsoft.com/office/drawing/2014/main" id="{ADB430FE-A03D-4460-946E-E8A07D2F7666}"/>
                </a:ext>
              </a:extLst>
            </p:cNvPr>
            <p:cNvSpPr/>
            <p:nvPr/>
          </p:nvSpPr>
          <p:spPr>
            <a:xfrm rot="18691381">
              <a:off x="5417349" y="5559498"/>
              <a:ext cx="731520" cy="228600"/>
            </a:xfrm>
            <a:prstGeom prst="roundRect">
              <a:avLst>
                <a:gd name="adj" fmla="val 38334"/>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accent1"/>
                  </a:solidFill>
                </a:rPr>
                <a:t>FEI 1.20</a:t>
              </a:r>
            </a:p>
          </p:txBody>
        </p:sp>
        <p:sp>
          <p:nvSpPr>
            <p:cNvPr id="70" name="Rectangle: Rounded Corners 69">
              <a:extLst>
                <a:ext uri="{FF2B5EF4-FFF2-40B4-BE49-F238E27FC236}">
                  <a16:creationId xmlns:a16="http://schemas.microsoft.com/office/drawing/2014/main" id="{F35C6909-200B-4217-9CAA-7972CC446309}"/>
                </a:ext>
              </a:extLst>
            </p:cNvPr>
            <p:cNvSpPr/>
            <p:nvPr/>
          </p:nvSpPr>
          <p:spPr>
            <a:xfrm rot="18855696">
              <a:off x="6270606" y="5548318"/>
              <a:ext cx="731520" cy="228600"/>
            </a:xfrm>
            <a:prstGeom prst="roundRect">
              <a:avLst>
                <a:gd name="adj" fmla="val 38334"/>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accent1"/>
                  </a:solidFill>
                </a:rPr>
                <a:t>FEI 1.10</a:t>
              </a:r>
            </a:p>
          </p:txBody>
        </p:sp>
        <p:sp>
          <p:nvSpPr>
            <p:cNvPr id="71" name="Rectangle: Rounded Corners 70">
              <a:extLst>
                <a:ext uri="{FF2B5EF4-FFF2-40B4-BE49-F238E27FC236}">
                  <a16:creationId xmlns:a16="http://schemas.microsoft.com/office/drawing/2014/main" id="{01322254-4304-46C2-B706-25AFA4C1E243}"/>
                </a:ext>
              </a:extLst>
            </p:cNvPr>
            <p:cNvSpPr/>
            <p:nvPr/>
          </p:nvSpPr>
          <p:spPr>
            <a:xfrm rot="18554504">
              <a:off x="7319394" y="5543591"/>
              <a:ext cx="731520" cy="228600"/>
            </a:xfrm>
            <a:prstGeom prst="roundRect">
              <a:avLst>
                <a:gd name="adj" fmla="val 38334"/>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accent1"/>
                  </a:solidFill>
                </a:rPr>
                <a:t>FEI 1.00</a:t>
              </a:r>
            </a:p>
          </p:txBody>
        </p:sp>
        <p:sp>
          <p:nvSpPr>
            <p:cNvPr id="72" name="Rectangle: Rounded Corners 71">
              <a:extLst>
                <a:ext uri="{FF2B5EF4-FFF2-40B4-BE49-F238E27FC236}">
                  <a16:creationId xmlns:a16="http://schemas.microsoft.com/office/drawing/2014/main" id="{ACB98AC9-982C-41C6-8EEA-522F2B561E41}"/>
                </a:ext>
              </a:extLst>
            </p:cNvPr>
            <p:cNvSpPr/>
            <p:nvPr/>
          </p:nvSpPr>
          <p:spPr>
            <a:xfrm rot="18409130">
              <a:off x="8233749" y="5580316"/>
              <a:ext cx="731520" cy="228600"/>
            </a:xfrm>
            <a:prstGeom prst="roundRect">
              <a:avLst>
                <a:gd name="adj" fmla="val 38334"/>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accent1"/>
                  </a:solidFill>
                </a:rPr>
                <a:t>FEI 0.90</a:t>
              </a:r>
            </a:p>
          </p:txBody>
        </p:sp>
      </p:grpSp>
      <p:sp>
        <p:nvSpPr>
          <p:cNvPr id="2" name="Speech Bubble: Rectangle with Corners Rounded 1">
            <a:extLst>
              <a:ext uri="{FF2B5EF4-FFF2-40B4-BE49-F238E27FC236}">
                <a16:creationId xmlns:a16="http://schemas.microsoft.com/office/drawing/2014/main" id="{F4D4EBF3-3CEB-4F2D-87AA-FEAB397ECF8A}"/>
              </a:ext>
            </a:extLst>
          </p:cNvPr>
          <p:cNvSpPr/>
          <p:nvPr/>
        </p:nvSpPr>
        <p:spPr>
          <a:xfrm>
            <a:off x="8686800" y="2977104"/>
            <a:ext cx="1484615" cy="507048"/>
          </a:xfrm>
          <a:prstGeom prst="wedgeRoundRectCallout">
            <a:avLst>
              <a:gd name="adj1" fmla="val -86196"/>
              <a:gd name="adj2" fmla="val 75381"/>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FEI ≥ 1.00</a:t>
            </a:r>
          </a:p>
        </p:txBody>
      </p:sp>
      <p:sp>
        <p:nvSpPr>
          <p:cNvPr id="48" name="CuadroTexto 47">
            <a:extLst>
              <a:ext uri="{FF2B5EF4-FFF2-40B4-BE49-F238E27FC236}">
                <a16:creationId xmlns:a16="http://schemas.microsoft.com/office/drawing/2014/main" id="{052D3731-D97F-4342-808F-C006502451BA}"/>
              </a:ext>
            </a:extLst>
          </p:cNvPr>
          <p:cNvSpPr txBox="1"/>
          <p:nvPr/>
        </p:nvSpPr>
        <p:spPr>
          <a:xfrm>
            <a:off x="8266349" y="2452305"/>
            <a:ext cx="1675139" cy="338554"/>
          </a:xfrm>
          <a:prstGeom prst="rect">
            <a:avLst/>
          </a:prstGeom>
          <a:solidFill>
            <a:schemeClr val="bg1"/>
          </a:solidFill>
        </p:spPr>
        <p:txBody>
          <a:bodyPr wrap="none" rtlCol="0">
            <a:spAutoFit/>
          </a:bodyPr>
          <a:lstStyle/>
          <a:p>
            <a:r>
              <a:rPr lang="es-ES_tradnl" sz="1600" dirty="0">
                <a:solidFill>
                  <a:srgbClr val="00863D"/>
                </a:solidFill>
              </a:rPr>
              <a:t>Eficiencia Máxima</a:t>
            </a:r>
          </a:p>
        </p:txBody>
      </p:sp>
      <p:sp>
        <p:nvSpPr>
          <p:cNvPr id="49" name="Title 1">
            <a:extLst>
              <a:ext uri="{FF2B5EF4-FFF2-40B4-BE49-F238E27FC236}">
                <a16:creationId xmlns:a16="http://schemas.microsoft.com/office/drawing/2014/main" id="{514FB909-E0C9-3A48-A1DC-73BF3A07858E}"/>
              </a:ext>
            </a:extLst>
          </p:cNvPr>
          <p:cNvSpPr>
            <a:spLocks noGrp="1"/>
          </p:cNvSpPr>
          <p:nvPr>
            <p:ph type="title"/>
          </p:nvPr>
        </p:nvSpPr>
        <p:spPr>
          <a:xfrm>
            <a:off x="1035169" y="966158"/>
            <a:ext cx="11156831" cy="942045"/>
          </a:xfrm>
        </p:spPr>
        <p:txBody>
          <a:bodyPr>
            <a:normAutofit fontScale="90000"/>
          </a:bodyPr>
          <a:lstStyle/>
          <a:p>
            <a:r>
              <a:rPr lang="es-ES_tradnl" dirty="0"/>
              <a:t>Selección del Ventilador Utilizando Curvas de Ventilador con Velocidad Múltiple</a:t>
            </a:r>
          </a:p>
        </p:txBody>
      </p:sp>
      <p:sp>
        <p:nvSpPr>
          <p:cNvPr id="50" name="CuadroTexto 49">
            <a:extLst>
              <a:ext uri="{FF2B5EF4-FFF2-40B4-BE49-F238E27FC236}">
                <a16:creationId xmlns:a16="http://schemas.microsoft.com/office/drawing/2014/main" id="{FB054560-3759-574E-9600-7A8286B841A4}"/>
              </a:ext>
            </a:extLst>
          </p:cNvPr>
          <p:cNvSpPr txBox="1"/>
          <p:nvPr/>
        </p:nvSpPr>
        <p:spPr>
          <a:xfrm rot="16200000">
            <a:off x="899858" y="4013566"/>
            <a:ext cx="2250360" cy="369332"/>
          </a:xfrm>
          <a:prstGeom prst="rect">
            <a:avLst/>
          </a:prstGeom>
          <a:solidFill>
            <a:schemeClr val="bg1"/>
          </a:solidFill>
        </p:spPr>
        <p:txBody>
          <a:bodyPr wrap="none" rtlCol="0">
            <a:spAutoFit/>
          </a:bodyPr>
          <a:lstStyle/>
          <a:p>
            <a:r>
              <a:rPr lang="es-ES_tradnl" dirty="0">
                <a:solidFill>
                  <a:srgbClr val="000000"/>
                </a:solidFill>
              </a:rPr>
              <a:t>Presión del Ventilador</a:t>
            </a:r>
          </a:p>
        </p:txBody>
      </p:sp>
      <p:sp>
        <p:nvSpPr>
          <p:cNvPr id="51" name="CuadroTexto 50">
            <a:extLst>
              <a:ext uri="{FF2B5EF4-FFF2-40B4-BE49-F238E27FC236}">
                <a16:creationId xmlns:a16="http://schemas.microsoft.com/office/drawing/2014/main" id="{B4AF3857-8C92-1349-9B98-9D82F3B65178}"/>
              </a:ext>
            </a:extLst>
          </p:cNvPr>
          <p:cNvSpPr txBox="1"/>
          <p:nvPr/>
        </p:nvSpPr>
        <p:spPr>
          <a:xfrm>
            <a:off x="5338242" y="6500293"/>
            <a:ext cx="1415965" cy="369332"/>
          </a:xfrm>
          <a:prstGeom prst="rect">
            <a:avLst/>
          </a:prstGeom>
          <a:solidFill>
            <a:schemeClr val="bg1"/>
          </a:solidFill>
        </p:spPr>
        <p:txBody>
          <a:bodyPr wrap="none" rtlCol="0">
            <a:spAutoFit/>
          </a:bodyPr>
          <a:lstStyle/>
          <a:p>
            <a:r>
              <a:rPr lang="es-ES_tradnl" dirty="0">
                <a:solidFill>
                  <a:srgbClr val="000000"/>
                </a:solidFill>
              </a:rPr>
              <a:t>Flujo de Aire</a:t>
            </a:r>
          </a:p>
        </p:txBody>
      </p:sp>
    </p:spTree>
    <p:extLst>
      <p:ext uri="{BB962C8B-B14F-4D97-AF65-F5344CB8AC3E}">
        <p14:creationId xmlns:p14="http://schemas.microsoft.com/office/powerpoint/2010/main" val="184606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par>
                                <p:cTn id="8" presetID="10" presetClass="entr" presetSubtype="0" fill="hold" nodeType="withEffect">
                                  <p:stCondLst>
                                    <p:cond delay="0"/>
                                  </p:stCondLst>
                                  <p:childTnLst>
                                    <p:set>
                                      <p:cBhvr>
                                        <p:cTn id="9" dur="1" fill="hold">
                                          <p:stCondLst>
                                            <p:cond delay="0"/>
                                          </p:stCondLst>
                                        </p:cTn>
                                        <p:tgtEl>
                                          <p:spTgt spid="85"/>
                                        </p:tgtEl>
                                        <p:attrNameLst>
                                          <p:attrName>style.visibility</p:attrName>
                                        </p:attrNameLst>
                                      </p:cBhvr>
                                      <p:to>
                                        <p:strVal val="visible"/>
                                      </p:to>
                                    </p:set>
                                    <p:animEffect transition="in" filter="fade">
                                      <p:cBhvr>
                                        <p:cTn id="10" dur="500"/>
                                        <p:tgtEl>
                                          <p:spTgt spid="8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500"/>
                                        <p:tgtEl>
                                          <p:spTgt spid="68"/>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3A5A8-6ACB-42E2-B021-D3973DF00808}"/>
              </a:ext>
            </a:extLst>
          </p:cNvPr>
          <p:cNvSpPr>
            <a:spLocks noGrp="1"/>
          </p:cNvSpPr>
          <p:nvPr>
            <p:ph type="title"/>
          </p:nvPr>
        </p:nvSpPr>
        <p:spPr/>
        <p:txBody>
          <a:bodyPr>
            <a:normAutofit/>
          </a:bodyPr>
          <a:lstStyle/>
          <a:p>
            <a:r>
              <a:rPr lang="es-ES_tradnl" dirty="0"/>
              <a:t>Introducción y Reglamento</a:t>
            </a:r>
          </a:p>
        </p:txBody>
      </p:sp>
      <p:sp>
        <p:nvSpPr>
          <p:cNvPr id="3" name="Content Placeholder 2">
            <a:extLst>
              <a:ext uri="{FF2B5EF4-FFF2-40B4-BE49-F238E27FC236}">
                <a16:creationId xmlns:a16="http://schemas.microsoft.com/office/drawing/2014/main" id="{B2E1247A-0364-41E1-88FD-D62D093A1B9D}"/>
              </a:ext>
            </a:extLst>
          </p:cNvPr>
          <p:cNvSpPr>
            <a:spLocks noGrp="1"/>
          </p:cNvSpPr>
          <p:nvPr>
            <p:ph idx="1"/>
          </p:nvPr>
        </p:nvSpPr>
        <p:spPr>
          <a:xfrm>
            <a:off x="1035169" y="2036316"/>
            <a:ext cx="10938294" cy="4467034"/>
          </a:xfrm>
        </p:spPr>
        <p:txBody>
          <a:bodyPr>
            <a:normAutofit/>
          </a:bodyPr>
          <a:lstStyle/>
          <a:p>
            <a:r>
              <a:rPr lang="es-ES_tradnl" sz="3200" dirty="0"/>
              <a:t>Reglamento de Participación:</a:t>
            </a:r>
          </a:p>
          <a:p>
            <a:pPr marL="0" indent="0">
              <a:buNone/>
            </a:pPr>
            <a:endParaRPr lang="en-US" sz="700" dirty="0"/>
          </a:p>
          <a:p>
            <a:pPr lvl="1">
              <a:spcAft>
                <a:spcPts val="600"/>
              </a:spcAft>
            </a:pPr>
            <a:r>
              <a:rPr lang="es-ES_tradnl" sz="2800" dirty="0"/>
              <a:t>La audiencia será silenciada durante toda la presentación.</a:t>
            </a:r>
          </a:p>
          <a:p>
            <a:pPr lvl="1">
              <a:spcAft>
                <a:spcPts val="600"/>
              </a:spcAft>
            </a:pPr>
            <a:r>
              <a:rPr lang="es-ES_tradnl" sz="2800" dirty="0"/>
              <a:t>Se podrán hacer preguntas enviándolas por la plataforma de Zoom, estas serán atendidas al final de la presentación.</a:t>
            </a:r>
          </a:p>
          <a:p>
            <a:pPr lvl="1">
              <a:spcAft>
                <a:spcPts val="600"/>
              </a:spcAft>
            </a:pPr>
            <a:r>
              <a:rPr lang="es-ES_tradnl" sz="2800" dirty="0"/>
              <a:t>Recordatorio: ¡Este seminario se está grabando!</a:t>
            </a:r>
          </a:p>
        </p:txBody>
      </p:sp>
    </p:spTree>
    <p:extLst>
      <p:ext uri="{BB962C8B-B14F-4D97-AF65-F5344CB8AC3E}">
        <p14:creationId xmlns:p14="http://schemas.microsoft.com/office/powerpoint/2010/main" val="24222139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35AC7F0E-44D5-9A4A-AD16-D3FCBAD6A2D8}"/>
              </a:ext>
            </a:extLst>
          </p:cNvPr>
          <p:cNvGrpSpPr/>
          <p:nvPr/>
        </p:nvGrpSpPr>
        <p:grpSpPr>
          <a:xfrm>
            <a:off x="2348024" y="1949859"/>
            <a:ext cx="8434643" cy="4373277"/>
            <a:chOff x="2348024" y="1732883"/>
            <a:chExt cx="8434643" cy="4373277"/>
          </a:xfrm>
        </p:grpSpPr>
        <p:sp>
          <p:nvSpPr>
            <p:cNvPr id="13" name="Rectangle 12">
              <a:extLst>
                <a:ext uri="{FF2B5EF4-FFF2-40B4-BE49-F238E27FC236}">
                  <a16:creationId xmlns:a16="http://schemas.microsoft.com/office/drawing/2014/main" id="{398D57E8-7A28-4B78-AC41-EF740700942B}"/>
                </a:ext>
              </a:extLst>
            </p:cNvPr>
            <p:cNvSpPr/>
            <p:nvPr/>
          </p:nvSpPr>
          <p:spPr>
            <a:xfrm>
              <a:off x="2348024" y="1732883"/>
              <a:ext cx="8434643" cy="4368451"/>
            </a:xfrm>
            <a:prstGeom prst="rect">
              <a:avLst/>
            </a:prstGeom>
            <a:solidFill>
              <a:schemeClr val="bg1"/>
            </a:solidFill>
            <a:ln w="25400" cap="flat" cmpd="sng" algn="ctr">
              <a:solidFill>
                <a:sysClr val="windowText" lastClr="000000"/>
              </a:solidFill>
              <a:prstDash val="solid"/>
            </a:ln>
            <a:effectLst>
              <a:outerShdw blurRad="50800" dist="38100" dir="2700000" algn="tl" rotWithShape="0">
                <a:prstClr val="black">
                  <a:alpha val="40000"/>
                </a:prst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US" sz="1100" dirty="0">
                  <a:solidFill>
                    <a:srgbClr val="000000"/>
                  </a:solidFill>
                  <a:latin typeface="Calibri"/>
                  <a:ea typeface="Times New Roman"/>
                  <a:cs typeface="Times New Roman"/>
                </a:rPr>
                <a:t> </a:t>
              </a:r>
              <a:endParaRPr lang="en-US" sz="1100" dirty="0">
                <a:solidFill>
                  <a:srgbClr val="000000"/>
                </a:solidFill>
                <a:latin typeface="Calibri"/>
                <a:ea typeface="Calibri"/>
                <a:cs typeface="Times New Roman"/>
              </a:endParaRPr>
            </a:p>
          </p:txBody>
        </p:sp>
        <p:sp>
          <p:nvSpPr>
            <p:cNvPr id="75" name="Freeform: Shape 74">
              <a:extLst>
                <a:ext uri="{FF2B5EF4-FFF2-40B4-BE49-F238E27FC236}">
                  <a16:creationId xmlns:a16="http://schemas.microsoft.com/office/drawing/2014/main" id="{941E35EE-583D-42AE-A35A-5C0B8F16E0C2}"/>
                </a:ext>
              </a:extLst>
            </p:cNvPr>
            <p:cNvSpPr/>
            <p:nvPr/>
          </p:nvSpPr>
          <p:spPr>
            <a:xfrm>
              <a:off x="2351023" y="2066365"/>
              <a:ext cx="6596127" cy="4035223"/>
            </a:xfrm>
            <a:custGeom>
              <a:avLst/>
              <a:gdLst>
                <a:gd name="connsiteX0" fmla="*/ 60960 w 6077712"/>
                <a:gd name="connsiteY0" fmla="*/ 4011168 h 4017264"/>
                <a:gd name="connsiteX1" fmla="*/ 4632960 w 6077712"/>
                <a:gd name="connsiteY1" fmla="*/ 4005072 h 4017264"/>
                <a:gd name="connsiteX2" fmla="*/ 5053584 w 6077712"/>
                <a:gd name="connsiteY2" fmla="*/ 3560064 h 4017264"/>
                <a:gd name="connsiteX3" fmla="*/ 5565648 w 6077712"/>
                <a:gd name="connsiteY3" fmla="*/ 2798064 h 4017264"/>
                <a:gd name="connsiteX4" fmla="*/ 5809488 w 6077712"/>
                <a:gd name="connsiteY4" fmla="*/ 2304288 h 4017264"/>
                <a:gd name="connsiteX5" fmla="*/ 6004560 w 6077712"/>
                <a:gd name="connsiteY5" fmla="*/ 1676400 h 4017264"/>
                <a:gd name="connsiteX6" fmla="*/ 6077712 w 6077712"/>
                <a:gd name="connsiteY6" fmla="*/ 1322832 h 4017264"/>
                <a:gd name="connsiteX7" fmla="*/ 5681472 w 6077712"/>
                <a:gd name="connsiteY7" fmla="*/ 975360 h 4017264"/>
                <a:gd name="connsiteX8" fmla="*/ 5138928 w 6077712"/>
                <a:gd name="connsiteY8" fmla="*/ 566928 h 4017264"/>
                <a:gd name="connsiteX9" fmla="*/ 4443984 w 6077712"/>
                <a:gd name="connsiteY9" fmla="*/ 188976 h 4017264"/>
                <a:gd name="connsiteX10" fmla="*/ 4072128 w 6077712"/>
                <a:gd name="connsiteY10" fmla="*/ 36576 h 4017264"/>
                <a:gd name="connsiteX11" fmla="*/ 3883152 w 6077712"/>
                <a:gd name="connsiteY11" fmla="*/ 0 h 4017264"/>
                <a:gd name="connsiteX12" fmla="*/ 3541776 w 6077712"/>
                <a:gd name="connsiteY12" fmla="*/ 688848 h 4017264"/>
                <a:gd name="connsiteX13" fmla="*/ 3127248 w 6077712"/>
                <a:gd name="connsiteY13" fmla="*/ 1383792 h 4017264"/>
                <a:gd name="connsiteX14" fmla="*/ 2718816 w 6077712"/>
                <a:gd name="connsiteY14" fmla="*/ 2005584 h 4017264"/>
                <a:gd name="connsiteX15" fmla="*/ 2231136 w 6077712"/>
                <a:gd name="connsiteY15" fmla="*/ 2627376 h 4017264"/>
                <a:gd name="connsiteX16" fmla="*/ 1804416 w 6077712"/>
                <a:gd name="connsiteY16" fmla="*/ 3072384 h 4017264"/>
                <a:gd name="connsiteX17" fmla="*/ 1408176 w 6077712"/>
                <a:gd name="connsiteY17" fmla="*/ 3407664 h 4017264"/>
                <a:gd name="connsiteX18" fmla="*/ 1072896 w 6077712"/>
                <a:gd name="connsiteY18" fmla="*/ 3651504 h 4017264"/>
                <a:gd name="connsiteX19" fmla="*/ 780288 w 6077712"/>
                <a:gd name="connsiteY19" fmla="*/ 3810000 h 4017264"/>
                <a:gd name="connsiteX20" fmla="*/ 505968 w 6077712"/>
                <a:gd name="connsiteY20" fmla="*/ 3919728 h 4017264"/>
                <a:gd name="connsiteX21" fmla="*/ 249936 w 6077712"/>
                <a:gd name="connsiteY21" fmla="*/ 3980688 h 4017264"/>
                <a:gd name="connsiteX22" fmla="*/ 0 w 6077712"/>
                <a:gd name="connsiteY22" fmla="*/ 4017264 h 4017264"/>
                <a:gd name="connsiteX0" fmla="*/ 4632960 w 6077712"/>
                <a:gd name="connsiteY0" fmla="*/ 4005072 h 4017264"/>
                <a:gd name="connsiteX1" fmla="*/ 5053584 w 6077712"/>
                <a:gd name="connsiteY1" fmla="*/ 3560064 h 4017264"/>
                <a:gd name="connsiteX2" fmla="*/ 5565648 w 6077712"/>
                <a:gd name="connsiteY2" fmla="*/ 2798064 h 4017264"/>
                <a:gd name="connsiteX3" fmla="*/ 5809488 w 6077712"/>
                <a:gd name="connsiteY3" fmla="*/ 2304288 h 4017264"/>
                <a:gd name="connsiteX4" fmla="*/ 6004560 w 6077712"/>
                <a:gd name="connsiteY4" fmla="*/ 167640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53584 w 6077712"/>
                <a:gd name="connsiteY1" fmla="*/ 3560064 h 4017264"/>
                <a:gd name="connsiteX2" fmla="*/ 5565648 w 6077712"/>
                <a:gd name="connsiteY2" fmla="*/ 2798064 h 4017264"/>
                <a:gd name="connsiteX3" fmla="*/ 5809488 w 6077712"/>
                <a:gd name="connsiteY3" fmla="*/ 2304288 h 4017264"/>
                <a:gd name="connsiteX4" fmla="*/ 6004560 w 6077712"/>
                <a:gd name="connsiteY4" fmla="*/ 167640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96256 w 6077712"/>
                <a:gd name="connsiteY1" fmla="*/ 3517392 h 4017264"/>
                <a:gd name="connsiteX2" fmla="*/ 5565648 w 6077712"/>
                <a:gd name="connsiteY2" fmla="*/ 2798064 h 4017264"/>
                <a:gd name="connsiteX3" fmla="*/ 5809488 w 6077712"/>
                <a:gd name="connsiteY3" fmla="*/ 2304288 h 4017264"/>
                <a:gd name="connsiteX4" fmla="*/ 6004560 w 6077712"/>
                <a:gd name="connsiteY4" fmla="*/ 167640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96256 w 6077712"/>
                <a:gd name="connsiteY1" fmla="*/ 3517392 h 4017264"/>
                <a:gd name="connsiteX2" fmla="*/ 5486400 w 6077712"/>
                <a:gd name="connsiteY2" fmla="*/ 2932176 h 4017264"/>
                <a:gd name="connsiteX3" fmla="*/ 5809488 w 6077712"/>
                <a:gd name="connsiteY3" fmla="*/ 2304288 h 4017264"/>
                <a:gd name="connsiteX4" fmla="*/ 6004560 w 6077712"/>
                <a:gd name="connsiteY4" fmla="*/ 167640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96256 w 6077712"/>
                <a:gd name="connsiteY1" fmla="*/ 3517392 h 4017264"/>
                <a:gd name="connsiteX2" fmla="*/ 5486400 w 6077712"/>
                <a:gd name="connsiteY2" fmla="*/ 2932176 h 4017264"/>
                <a:gd name="connsiteX3" fmla="*/ 5809488 w 6077712"/>
                <a:gd name="connsiteY3" fmla="*/ 2304288 h 4017264"/>
                <a:gd name="connsiteX4" fmla="*/ 6004560 w 6077712"/>
                <a:gd name="connsiteY4" fmla="*/ 167640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96256 w 6077712"/>
                <a:gd name="connsiteY1" fmla="*/ 3517392 h 4017264"/>
                <a:gd name="connsiteX2" fmla="*/ 5486400 w 6077712"/>
                <a:gd name="connsiteY2" fmla="*/ 2932176 h 4017264"/>
                <a:gd name="connsiteX3" fmla="*/ 5809488 w 6077712"/>
                <a:gd name="connsiteY3" fmla="*/ 2304288 h 4017264"/>
                <a:gd name="connsiteX4" fmla="*/ 6004560 w 6077712"/>
                <a:gd name="connsiteY4" fmla="*/ 167640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98219"/>
                <a:gd name="connsiteY0" fmla="*/ 4005072 h 4017264"/>
                <a:gd name="connsiteX1" fmla="*/ 5096256 w 6098219"/>
                <a:gd name="connsiteY1" fmla="*/ 3517392 h 4017264"/>
                <a:gd name="connsiteX2" fmla="*/ 5486400 w 6098219"/>
                <a:gd name="connsiteY2" fmla="*/ 2932176 h 4017264"/>
                <a:gd name="connsiteX3" fmla="*/ 5809488 w 6098219"/>
                <a:gd name="connsiteY3" fmla="*/ 2304288 h 4017264"/>
                <a:gd name="connsiteX4" fmla="*/ 6004560 w 6098219"/>
                <a:gd name="connsiteY4" fmla="*/ 1676400 h 4017264"/>
                <a:gd name="connsiteX5" fmla="*/ 6077712 w 6098219"/>
                <a:gd name="connsiteY5" fmla="*/ 1322832 h 4017264"/>
                <a:gd name="connsiteX6" fmla="*/ 5681472 w 6098219"/>
                <a:gd name="connsiteY6" fmla="*/ 975360 h 4017264"/>
                <a:gd name="connsiteX7" fmla="*/ 5138928 w 6098219"/>
                <a:gd name="connsiteY7" fmla="*/ 566928 h 4017264"/>
                <a:gd name="connsiteX8" fmla="*/ 4443984 w 6098219"/>
                <a:gd name="connsiteY8" fmla="*/ 188976 h 4017264"/>
                <a:gd name="connsiteX9" fmla="*/ 4072128 w 6098219"/>
                <a:gd name="connsiteY9" fmla="*/ 36576 h 4017264"/>
                <a:gd name="connsiteX10" fmla="*/ 3883152 w 6098219"/>
                <a:gd name="connsiteY10" fmla="*/ 0 h 4017264"/>
                <a:gd name="connsiteX11" fmla="*/ 3541776 w 6098219"/>
                <a:gd name="connsiteY11" fmla="*/ 688848 h 4017264"/>
                <a:gd name="connsiteX12" fmla="*/ 3127248 w 6098219"/>
                <a:gd name="connsiteY12" fmla="*/ 1383792 h 4017264"/>
                <a:gd name="connsiteX13" fmla="*/ 2718816 w 6098219"/>
                <a:gd name="connsiteY13" fmla="*/ 2005584 h 4017264"/>
                <a:gd name="connsiteX14" fmla="*/ 2231136 w 6098219"/>
                <a:gd name="connsiteY14" fmla="*/ 2627376 h 4017264"/>
                <a:gd name="connsiteX15" fmla="*/ 1804416 w 6098219"/>
                <a:gd name="connsiteY15" fmla="*/ 3072384 h 4017264"/>
                <a:gd name="connsiteX16" fmla="*/ 1408176 w 6098219"/>
                <a:gd name="connsiteY16" fmla="*/ 3407664 h 4017264"/>
                <a:gd name="connsiteX17" fmla="*/ 1072896 w 6098219"/>
                <a:gd name="connsiteY17" fmla="*/ 3651504 h 4017264"/>
                <a:gd name="connsiteX18" fmla="*/ 780288 w 6098219"/>
                <a:gd name="connsiteY18" fmla="*/ 3810000 h 4017264"/>
                <a:gd name="connsiteX19" fmla="*/ 505968 w 6098219"/>
                <a:gd name="connsiteY19" fmla="*/ 3919728 h 4017264"/>
                <a:gd name="connsiteX20" fmla="*/ 249936 w 6098219"/>
                <a:gd name="connsiteY20" fmla="*/ 3980688 h 4017264"/>
                <a:gd name="connsiteX21" fmla="*/ 0 w 6098219"/>
                <a:gd name="connsiteY21" fmla="*/ 4017264 h 4017264"/>
                <a:gd name="connsiteX0" fmla="*/ 4651248 w 6098219"/>
                <a:gd name="connsiteY0" fmla="*/ 4005072 h 4017264"/>
                <a:gd name="connsiteX1" fmla="*/ 5096256 w 6098219"/>
                <a:gd name="connsiteY1" fmla="*/ 3517392 h 4017264"/>
                <a:gd name="connsiteX2" fmla="*/ 5486400 w 6098219"/>
                <a:gd name="connsiteY2" fmla="*/ 2932176 h 4017264"/>
                <a:gd name="connsiteX3" fmla="*/ 5809488 w 6098219"/>
                <a:gd name="connsiteY3" fmla="*/ 2304288 h 4017264"/>
                <a:gd name="connsiteX4" fmla="*/ 6004560 w 6098219"/>
                <a:gd name="connsiteY4" fmla="*/ 1676400 h 4017264"/>
                <a:gd name="connsiteX5" fmla="*/ 6077712 w 6098219"/>
                <a:gd name="connsiteY5" fmla="*/ 1322832 h 4017264"/>
                <a:gd name="connsiteX6" fmla="*/ 5681472 w 6098219"/>
                <a:gd name="connsiteY6" fmla="*/ 975360 h 4017264"/>
                <a:gd name="connsiteX7" fmla="*/ 5138928 w 6098219"/>
                <a:gd name="connsiteY7" fmla="*/ 566928 h 4017264"/>
                <a:gd name="connsiteX8" fmla="*/ 4443984 w 6098219"/>
                <a:gd name="connsiteY8" fmla="*/ 188976 h 4017264"/>
                <a:gd name="connsiteX9" fmla="*/ 4072128 w 6098219"/>
                <a:gd name="connsiteY9" fmla="*/ 36576 h 4017264"/>
                <a:gd name="connsiteX10" fmla="*/ 3883152 w 6098219"/>
                <a:gd name="connsiteY10" fmla="*/ 0 h 4017264"/>
                <a:gd name="connsiteX11" fmla="*/ 3541776 w 6098219"/>
                <a:gd name="connsiteY11" fmla="*/ 688848 h 4017264"/>
                <a:gd name="connsiteX12" fmla="*/ 3127248 w 6098219"/>
                <a:gd name="connsiteY12" fmla="*/ 1383792 h 4017264"/>
                <a:gd name="connsiteX13" fmla="*/ 2718816 w 6098219"/>
                <a:gd name="connsiteY13" fmla="*/ 2005584 h 4017264"/>
                <a:gd name="connsiteX14" fmla="*/ 2231136 w 6098219"/>
                <a:gd name="connsiteY14" fmla="*/ 2627376 h 4017264"/>
                <a:gd name="connsiteX15" fmla="*/ 1804416 w 6098219"/>
                <a:gd name="connsiteY15" fmla="*/ 3072384 h 4017264"/>
                <a:gd name="connsiteX16" fmla="*/ 1408176 w 6098219"/>
                <a:gd name="connsiteY16" fmla="*/ 3407664 h 4017264"/>
                <a:gd name="connsiteX17" fmla="*/ 1072896 w 6098219"/>
                <a:gd name="connsiteY17" fmla="*/ 3651504 h 4017264"/>
                <a:gd name="connsiteX18" fmla="*/ 780288 w 6098219"/>
                <a:gd name="connsiteY18" fmla="*/ 3810000 h 4017264"/>
                <a:gd name="connsiteX19" fmla="*/ 505968 w 6098219"/>
                <a:gd name="connsiteY19" fmla="*/ 3919728 h 4017264"/>
                <a:gd name="connsiteX20" fmla="*/ 249936 w 6098219"/>
                <a:gd name="connsiteY20" fmla="*/ 3980688 h 4017264"/>
                <a:gd name="connsiteX21" fmla="*/ 0 w 6098219"/>
                <a:gd name="connsiteY21" fmla="*/ 4017264 h 4017264"/>
                <a:gd name="connsiteX0" fmla="*/ 4651248 w 6098219"/>
                <a:gd name="connsiteY0" fmla="*/ 4005072 h 4017264"/>
                <a:gd name="connsiteX1" fmla="*/ 5077968 w 6098219"/>
                <a:gd name="connsiteY1" fmla="*/ 3517392 h 4017264"/>
                <a:gd name="connsiteX2" fmla="*/ 5486400 w 6098219"/>
                <a:gd name="connsiteY2" fmla="*/ 2932176 h 4017264"/>
                <a:gd name="connsiteX3" fmla="*/ 5809488 w 6098219"/>
                <a:gd name="connsiteY3" fmla="*/ 2304288 h 4017264"/>
                <a:gd name="connsiteX4" fmla="*/ 6004560 w 6098219"/>
                <a:gd name="connsiteY4" fmla="*/ 1676400 h 4017264"/>
                <a:gd name="connsiteX5" fmla="*/ 6077712 w 6098219"/>
                <a:gd name="connsiteY5" fmla="*/ 1322832 h 4017264"/>
                <a:gd name="connsiteX6" fmla="*/ 5681472 w 6098219"/>
                <a:gd name="connsiteY6" fmla="*/ 975360 h 4017264"/>
                <a:gd name="connsiteX7" fmla="*/ 5138928 w 6098219"/>
                <a:gd name="connsiteY7" fmla="*/ 566928 h 4017264"/>
                <a:gd name="connsiteX8" fmla="*/ 4443984 w 6098219"/>
                <a:gd name="connsiteY8" fmla="*/ 188976 h 4017264"/>
                <a:gd name="connsiteX9" fmla="*/ 4072128 w 6098219"/>
                <a:gd name="connsiteY9" fmla="*/ 36576 h 4017264"/>
                <a:gd name="connsiteX10" fmla="*/ 3883152 w 6098219"/>
                <a:gd name="connsiteY10" fmla="*/ 0 h 4017264"/>
                <a:gd name="connsiteX11" fmla="*/ 3541776 w 6098219"/>
                <a:gd name="connsiteY11" fmla="*/ 688848 h 4017264"/>
                <a:gd name="connsiteX12" fmla="*/ 3127248 w 6098219"/>
                <a:gd name="connsiteY12" fmla="*/ 1383792 h 4017264"/>
                <a:gd name="connsiteX13" fmla="*/ 2718816 w 6098219"/>
                <a:gd name="connsiteY13" fmla="*/ 2005584 h 4017264"/>
                <a:gd name="connsiteX14" fmla="*/ 2231136 w 6098219"/>
                <a:gd name="connsiteY14" fmla="*/ 2627376 h 4017264"/>
                <a:gd name="connsiteX15" fmla="*/ 1804416 w 6098219"/>
                <a:gd name="connsiteY15" fmla="*/ 3072384 h 4017264"/>
                <a:gd name="connsiteX16" fmla="*/ 1408176 w 6098219"/>
                <a:gd name="connsiteY16" fmla="*/ 3407664 h 4017264"/>
                <a:gd name="connsiteX17" fmla="*/ 1072896 w 6098219"/>
                <a:gd name="connsiteY17" fmla="*/ 3651504 h 4017264"/>
                <a:gd name="connsiteX18" fmla="*/ 780288 w 6098219"/>
                <a:gd name="connsiteY18" fmla="*/ 3810000 h 4017264"/>
                <a:gd name="connsiteX19" fmla="*/ 505968 w 6098219"/>
                <a:gd name="connsiteY19" fmla="*/ 3919728 h 4017264"/>
                <a:gd name="connsiteX20" fmla="*/ 249936 w 6098219"/>
                <a:gd name="connsiteY20" fmla="*/ 3980688 h 4017264"/>
                <a:gd name="connsiteX21" fmla="*/ 0 w 6098219"/>
                <a:gd name="connsiteY21" fmla="*/ 4017264 h 4017264"/>
                <a:gd name="connsiteX0" fmla="*/ 4651248 w 6098219"/>
                <a:gd name="connsiteY0" fmla="*/ 4005072 h 4017264"/>
                <a:gd name="connsiteX1" fmla="*/ 5090160 w 6098219"/>
                <a:gd name="connsiteY1" fmla="*/ 3523488 h 4017264"/>
                <a:gd name="connsiteX2" fmla="*/ 5486400 w 6098219"/>
                <a:gd name="connsiteY2" fmla="*/ 2932176 h 4017264"/>
                <a:gd name="connsiteX3" fmla="*/ 5809488 w 6098219"/>
                <a:gd name="connsiteY3" fmla="*/ 2304288 h 4017264"/>
                <a:gd name="connsiteX4" fmla="*/ 6004560 w 6098219"/>
                <a:gd name="connsiteY4" fmla="*/ 1676400 h 4017264"/>
                <a:gd name="connsiteX5" fmla="*/ 6077712 w 6098219"/>
                <a:gd name="connsiteY5" fmla="*/ 1322832 h 4017264"/>
                <a:gd name="connsiteX6" fmla="*/ 5681472 w 6098219"/>
                <a:gd name="connsiteY6" fmla="*/ 975360 h 4017264"/>
                <a:gd name="connsiteX7" fmla="*/ 5138928 w 6098219"/>
                <a:gd name="connsiteY7" fmla="*/ 566928 h 4017264"/>
                <a:gd name="connsiteX8" fmla="*/ 4443984 w 6098219"/>
                <a:gd name="connsiteY8" fmla="*/ 188976 h 4017264"/>
                <a:gd name="connsiteX9" fmla="*/ 4072128 w 6098219"/>
                <a:gd name="connsiteY9" fmla="*/ 36576 h 4017264"/>
                <a:gd name="connsiteX10" fmla="*/ 3883152 w 6098219"/>
                <a:gd name="connsiteY10" fmla="*/ 0 h 4017264"/>
                <a:gd name="connsiteX11" fmla="*/ 3541776 w 6098219"/>
                <a:gd name="connsiteY11" fmla="*/ 688848 h 4017264"/>
                <a:gd name="connsiteX12" fmla="*/ 3127248 w 6098219"/>
                <a:gd name="connsiteY12" fmla="*/ 1383792 h 4017264"/>
                <a:gd name="connsiteX13" fmla="*/ 2718816 w 6098219"/>
                <a:gd name="connsiteY13" fmla="*/ 2005584 h 4017264"/>
                <a:gd name="connsiteX14" fmla="*/ 2231136 w 6098219"/>
                <a:gd name="connsiteY14" fmla="*/ 2627376 h 4017264"/>
                <a:gd name="connsiteX15" fmla="*/ 1804416 w 6098219"/>
                <a:gd name="connsiteY15" fmla="*/ 3072384 h 4017264"/>
                <a:gd name="connsiteX16" fmla="*/ 1408176 w 6098219"/>
                <a:gd name="connsiteY16" fmla="*/ 3407664 h 4017264"/>
                <a:gd name="connsiteX17" fmla="*/ 1072896 w 6098219"/>
                <a:gd name="connsiteY17" fmla="*/ 3651504 h 4017264"/>
                <a:gd name="connsiteX18" fmla="*/ 780288 w 6098219"/>
                <a:gd name="connsiteY18" fmla="*/ 3810000 h 4017264"/>
                <a:gd name="connsiteX19" fmla="*/ 505968 w 6098219"/>
                <a:gd name="connsiteY19" fmla="*/ 3919728 h 4017264"/>
                <a:gd name="connsiteX20" fmla="*/ 249936 w 6098219"/>
                <a:gd name="connsiteY20" fmla="*/ 3980688 h 4017264"/>
                <a:gd name="connsiteX21" fmla="*/ 0 w 6098219"/>
                <a:gd name="connsiteY21" fmla="*/ 4017264 h 4017264"/>
                <a:gd name="connsiteX0" fmla="*/ 4651248 w 6098219"/>
                <a:gd name="connsiteY0" fmla="*/ 4005072 h 4017264"/>
                <a:gd name="connsiteX1" fmla="*/ 5090160 w 6098219"/>
                <a:gd name="connsiteY1" fmla="*/ 3523488 h 4017264"/>
                <a:gd name="connsiteX2" fmla="*/ 5486400 w 6098219"/>
                <a:gd name="connsiteY2" fmla="*/ 2932176 h 4017264"/>
                <a:gd name="connsiteX3" fmla="*/ 5809488 w 6098219"/>
                <a:gd name="connsiteY3" fmla="*/ 2304288 h 4017264"/>
                <a:gd name="connsiteX4" fmla="*/ 6004560 w 6098219"/>
                <a:gd name="connsiteY4" fmla="*/ 1676400 h 4017264"/>
                <a:gd name="connsiteX5" fmla="*/ 6077712 w 6098219"/>
                <a:gd name="connsiteY5" fmla="*/ 1322832 h 4017264"/>
                <a:gd name="connsiteX6" fmla="*/ 5681472 w 6098219"/>
                <a:gd name="connsiteY6" fmla="*/ 975360 h 4017264"/>
                <a:gd name="connsiteX7" fmla="*/ 5138928 w 6098219"/>
                <a:gd name="connsiteY7" fmla="*/ 566928 h 4017264"/>
                <a:gd name="connsiteX8" fmla="*/ 4443984 w 6098219"/>
                <a:gd name="connsiteY8" fmla="*/ 188976 h 4017264"/>
                <a:gd name="connsiteX9" fmla="*/ 4072128 w 6098219"/>
                <a:gd name="connsiteY9" fmla="*/ 36576 h 4017264"/>
                <a:gd name="connsiteX10" fmla="*/ 3883152 w 6098219"/>
                <a:gd name="connsiteY10" fmla="*/ 0 h 4017264"/>
                <a:gd name="connsiteX11" fmla="*/ 3541776 w 6098219"/>
                <a:gd name="connsiteY11" fmla="*/ 688848 h 4017264"/>
                <a:gd name="connsiteX12" fmla="*/ 3127248 w 6098219"/>
                <a:gd name="connsiteY12" fmla="*/ 1383792 h 4017264"/>
                <a:gd name="connsiteX13" fmla="*/ 2718816 w 6098219"/>
                <a:gd name="connsiteY13" fmla="*/ 2005584 h 4017264"/>
                <a:gd name="connsiteX14" fmla="*/ 2231136 w 6098219"/>
                <a:gd name="connsiteY14" fmla="*/ 2627376 h 4017264"/>
                <a:gd name="connsiteX15" fmla="*/ 1804416 w 6098219"/>
                <a:gd name="connsiteY15" fmla="*/ 3072384 h 4017264"/>
                <a:gd name="connsiteX16" fmla="*/ 1408176 w 6098219"/>
                <a:gd name="connsiteY16" fmla="*/ 3407664 h 4017264"/>
                <a:gd name="connsiteX17" fmla="*/ 1072896 w 6098219"/>
                <a:gd name="connsiteY17" fmla="*/ 3651504 h 4017264"/>
                <a:gd name="connsiteX18" fmla="*/ 780288 w 6098219"/>
                <a:gd name="connsiteY18" fmla="*/ 3810000 h 4017264"/>
                <a:gd name="connsiteX19" fmla="*/ 505968 w 6098219"/>
                <a:gd name="connsiteY19" fmla="*/ 3919728 h 4017264"/>
                <a:gd name="connsiteX20" fmla="*/ 249936 w 6098219"/>
                <a:gd name="connsiteY20" fmla="*/ 3980688 h 4017264"/>
                <a:gd name="connsiteX21" fmla="*/ 0 w 6098219"/>
                <a:gd name="connsiteY21" fmla="*/ 4017264 h 4017264"/>
                <a:gd name="connsiteX0" fmla="*/ 4651248 w 6098219"/>
                <a:gd name="connsiteY0" fmla="*/ 4005072 h 4017264"/>
                <a:gd name="connsiteX1" fmla="*/ 5090160 w 6098219"/>
                <a:gd name="connsiteY1" fmla="*/ 3523488 h 4017264"/>
                <a:gd name="connsiteX2" fmla="*/ 5486400 w 6098219"/>
                <a:gd name="connsiteY2" fmla="*/ 2932176 h 4017264"/>
                <a:gd name="connsiteX3" fmla="*/ 5809488 w 6098219"/>
                <a:gd name="connsiteY3" fmla="*/ 2304288 h 4017264"/>
                <a:gd name="connsiteX4" fmla="*/ 6004560 w 6098219"/>
                <a:gd name="connsiteY4" fmla="*/ 1676400 h 4017264"/>
                <a:gd name="connsiteX5" fmla="*/ 6077712 w 6098219"/>
                <a:gd name="connsiteY5" fmla="*/ 1322832 h 4017264"/>
                <a:gd name="connsiteX6" fmla="*/ 5681472 w 6098219"/>
                <a:gd name="connsiteY6" fmla="*/ 975360 h 4017264"/>
                <a:gd name="connsiteX7" fmla="*/ 5138928 w 6098219"/>
                <a:gd name="connsiteY7" fmla="*/ 566928 h 4017264"/>
                <a:gd name="connsiteX8" fmla="*/ 4443984 w 6098219"/>
                <a:gd name="connsiteY8" fmla="*/ 188976 h 4017264"/>
                <a:gd name="connsiteX9" fmla="*/ 4072128 w 6098219"/>
                <a:gd name="connsiteY9" fmla="*/ 36576 h 4017264"/>
                <a:gd name="connsiteX10" fmla="*/ 3883152 w 6098219"/>
                <a:gd name="connsiteY10" fmla="*/ 0 h 4017264"/>
                <a:gd name="connsiteX11" fmla="*/ 3541776 w 6098219"/>
                <a:gd name="connsiteY11" fmla="*/ 688848 h 4017264"/>
                <a:gd name="connsiteX12" fmla="*/ 3127248 w 6098219"/>
                <a:gd name="connsiteY12" fmla="*/ 1383792 h 4017264"/>
                <a:gd name="connsiteX13" fmla="*/ 2718816 w 6098219"/>
                <a:gd name="connsiteY13" fmla="*/ 2005584 h 4017264"/>
                <a:gd name="connsiteX14" fmla="*/ 2231136 w 6098219"/>
                <a:gd name="connsiteY14" fmla="*/ 2627376 h 4017264"/>
                <a:gd name="connsiteX15" fmla="*/ 1804416 w 6098219"/>
                <a:gd name="connsiteY15" fmla="*/ 3072384 h 4017264"/>
                <a:gd name="connsiteX16" fmla="*/ 1408176 w 6098219"/>
                <a:gd name="connsiteY16" fmla="*/ 3407664 h 4017264"/>
                <a:gd name="connsiteX17" fmla="*/ 1072896 w 6098219"/>
                <a:gd name="connsiteY17" fmla="*/ 3651504 h 4017264"/>
                <a:gd name="connsiteX18" fmla="*/ 780288 w 6098219"/>
                <a:gd name="connsiteY18" fmla="*/ 3810000 h 4017264"/>
                <a:gd name="connsiteX19" fmla="*/ 505968 w 6098219"/>
                <a:gd name="connsiteY19" fmla="*/ 3919728 h 4017264"/>
                <a:gd name="connsiteX20" fmla="*/ 249936 w 6098219"/>
                <a:gd name="connsiteY20" fmla="*/ 3980688 h 4017264"/>
                <a:gd name="connsiteX21" fmla="*/ 0 w 6098219"/>
                <a:gd name="connsiteY21" fmla="*/ 4017264 h 4017264"/>
                <a:gd name="connsiteX0" fmla="*/ 4651248 w 6098219"/>
                <a:gd name="connsiteY0" fmla="*/ 4005072 h 4017264"/>
                <a:gd name="connsiteX1" fmla="*/ 5090160 w 6098219"/>
                <a:gd name="connsiteY1" fmla="*/ 3523488 h 4017264"/>
                <a:gd name="connsiteX2" fmla="*/ 5486400 w 6098219"/>
                <a:gd name="connsiteY2" fmla="*/ 2932176 h 4017264"/>
                <a:gd name="connsiteX3" fmla="*/ 5809488 w 6098219"/>
                <a:gd name="connsiteY3" fmla="*/ 2304288 h 4017264"/>
                <a:gd name="connsiteX4" fmla="*/ 6004560 w 6098219"/>
                <a:gd name="connsiteY4" fmla="*/ 1676400 h 4017264"/>
                <a:gd name="connsiteX5" fmla="*/ 6077712 w 6098219"/>
                <a:gd name="connsiteY5" fmla="*/ 1322832 h 4017264"/>
                <a:gd name="connsiteX6" fmla="*/ 5681472 w 6098219"/>
                <a:gd name="connsiteY6" fmla="*/ 975360 h 4017264"/>
                <a:gd name="connsiteX7" fmla="*/ 5138928 w 6098219"/>
                <a:gd name="connsiteY7" fmla="*/ 566928 h 4017264"/>
                <a:gd name="connsiteX8" fmla="*/ 4443984 w 6098219"/>
                <a:gd name="connsiteY8" fmla="*/ 188976 h 4017264"/>
                <a:gd name="connsiteX9" fmla="*/ 4072128 w 6098219"/>
                <a:gd name="connsiteY9" fmla="*/ 36576 h 4017264"/>
                <a:gd name="connsiteX10" fmla="*/ 3883152 w 6098219"/>
                <a:gd name="connsiteY10" fmla="*/ 0 h 4017264"/>
                <a:gd name="connsiteX11" fmla="*/ 3541776 w 6098219"/>
                <a:gd name="connsiteY11" fmla="*/ 688848 h 4017264"/>
                <a:gd name="connsiteX12" fmla="*/ 3127248 w 6098219"/>
                <a:gd name="connsiteY12" fmla="*/ 1383792 h 4017264"/>
                <a:gd name="connsiteX13" fmla="*/ 2718816 w 6098219"/>
                <a:gd name="connsiteY13" fmla="*/ 2005584 h 4017264"/>
                <a:gd name="connsiteX14" fmla="*/ 2231136 w 6098219"/>
                <a:gd name="connsiteY14" fmla="*/ 2627376 h 4017264"/>
                <a:gd name="connsiteX15" fmla="*/ 1804416 w 6098219"/>
                <a:gd name="connsiteY15" fmla="*/ 3072384 h 4017264"/>
                <a:gd name="connsiteX16" fmla="*/ 1408176 w 6098219"/>
                <a:gd name="connsiteY16" fmla="*/ 3407664 h 4017264"/>
                <a:gd name="connsiteX17" fmla="*/ 1072896 w 6098219"/>
                <a:gd name="connsiteY17" fmla="*/ 3651504 h 4017264"/>
                <a:gd name="connsiteX18" fmla="*/ 780288 w 6098219"/>
                <a:gd name="connsiteY18" fmla="*/ 3810000 h 4017264"/>
                <a:gd name="connsiteX19" fmla="*/ 505968 w 6098219"/>
                <a:gd name="connsiteY19" fmla="*/ 3919728 h 4017264"/>
                <a:gd name="connsiteX20" fmla="*/ 249936 w 6098219"/>
                <a:gd name="connsiteY20" fmla="*/ 3980688 h 4017264"/>
                <a:gd name="connsiteX21" fmla="*/ 0 w 6098219"/>
                <a:gd name="connsiteY21" fmla="*/ 4017264 h 4017264"/>
                <a:gd name="connsiteX0" fmla="*/ 4651248 w 6098219"/>
                <a:gd name="connsiteY0" fmla="*/ 4005072 h 4017264"/>
                <a:gd name="connsiteX1" fmla="*/ 5090160 w 6098219"/>
                <a:gd name="connsiteY1" fmla="*/ 3523488 h 4017264"/>
                <a:gd name="connsiteX2" fmla="*/ 5486400 w 6098219"/>
                <a:gd name="connsiteY2" fmla="*/ 2932176 h 4017264"/>
                <a:gd name="connsiteX3" fmla="*/ 5809488 w 6098219"/>
                <a:gd name="connsiteY3" fmla="*/ 2304288 h 4017264"/>
                <a:gd name="connsiteX4" fmla="*/ 6004560 w 6098219"/>
                <a:gd name="connsiteY4" fmla="*/ 1676400 h 4017264"/>
                <a:gd name="connsiteX5" fmla="*/ 6077712 w 6098219"/>
                <a:gd name="connsiteY5" fmla="*/ 1322832 h 4017264"/>
                <a:gd name="connsiteX6" fmla="*/ 5681472 w 6098219"/>
                <a:gd name="connsiteY6" fmla="*/ 975360 h 4017264"/>
                <a:gd name="connsiteX7" fmla="*/ 5138928 w 6098219"/>
                <a:gd name="connsiteY7" fmla="*/ 566928 h 4017264"/>
                <a:gd name="connsiteX8" fmla="*/ 4443984 w 6098219"/>
                <a:gd name="connsiteY8" fmla="*/ 188976 h 4017264"/>
                <a:gd name="connsiteX9" fmla="*/ 4072128 w 6098219"/>
                <a:gd name="connsiteY9" fmla="*/ 36576 h 4017264"/>
                <a:gd name="connsiteX10" fmla="*/ 3883152 w 6098219"/>
                <a:gd name="connsiteY10" fmla="*/ 0 h 4017264"/>
                <a:gd name="connsiteX11" fmla="*/ 3541776 w 6098219"/>
                <a:gd name="connsiteY11" fmla="*/ 688848 h 4017264"/>
                <a:gd name="connsiteX12" fmla="*/ 3127248 w 6098219"/>
                <a:gd name="connsiteY12" fmla="*/ 1383792 h 4017264"/>
                <a:gd name="connsiteX13" fmla="*/ 2718816 w 6098219"/>
                <a:gd name="connsiteY13" fmla="*/ 2005584 h 4017264"/>
                <a:gd name="connsiteX14" fmla="*/ 2231136 w 6098219"/>
                <a:gd name="connsiteY14" fmla="*/ 2627376 h 4017264"/>
                <a:gd name="connsiteX15" fmla="*/ 1804416 w 6098219"/>
                <a:gd name="connsiteY15" fmla="*/ 3072384 h 4017264"/>
                <a:gd name="connsiteX16" fmla="*/ 1408176 w 6098219"/>
                <a:gd name="connsiteY16" fmla="*/ 3407664 h 4017264"/>
                <a:gd name="connsiteX17" fmla="*/ 1072896 w 6098219"/>
                <a:gd name="connsiteY17" fmla="*/ 3651504 h 4017264"/>
                <a:gd name="connsiteX18" fmla="*/ 780288 w 6098219"/>
                <a:gd name="connsiteY18" fmla="*/ 3810000 h 4017264"/>
                <a:gd name="connsiteX19" fmla="*/ 505968 w 6098219"/>
                <a:gd name="connsiteY19" fmla="*/ 3919728 h 4017264"/>
                <a:gd name="connsiteX20" fmla="*/ 249936 w 6098219"/>
                <a:gd name="connsiteY20" fmla="*/ 3980688 h 4017264"/>
                <a:gd name="connsiteX21" fmla="*/ 0 w 6098219"/>
                <a:gd name="connsiteY21" fmla="*/ 4017264 h 4017264"/>
                <a:gd name="connsiteX0" fmla="*/ 4651248 w 6098219"/>
                <a:gd name="connsiteY0" fmla="*/ 4005072 h 4017264"/>
                <a:gd name="connsiteX1" fmla="*/ 5090160 w 6098219"/>
                <a:gd name="connsiteY1" fmla="*/ 3523488 h 4017264"/>
                <a:gd name="connsiteX2" fmla="*/ 5486400 w 6098219"/>
                <a:gd name="connsiteY2" fmla="*/ 2932176 h 4017264"/>
                <a:gd name="connsiteX3" fmla="*/ 5809488 w 6098219"/>
                <a:gd name="connsiteY3" fmla="*/ 2304288 h 4017264"/>
                <a:gd name="connsiteX4" fmla="*/ 6004560 w 6098219"/>
                <a:gd name="connsiteY4" fmla="*/ 1676400 h 4017264"/>
                <a:gd name="connsiteX5" fmla="*/ 6077712 w 6098219"/>
                <a:gd name="connsiteY5" fmla="*/ 1322832 h 4017264"/>
                <a:gd name="connsiteX6" fmla="*/ 5681472 w 6098219"/>
                <a:gd name="connsiteY6" fmla="*/ 975360 h 4017264"/>
                <a:gd name="connsiteX7" fmla="*/ 5138928 w 6098219"/>
                <a:gd name="connsiteY7" fmla="*/ 566928 h 4017264"/>
                <a:gd name="connsiteX8" fmla="*/ 4443984 w 6098219"/>
                <a:gd name="connsiteY8" fmla="*/ 188976 h 4017264"/>
                <a:gd name="connsiteX9" fmla="*/ 4072128 w 6098219"/>
                <a:gd name="connsiteY9" fmla="*/ 36576 h 4017264"/>
                <a:gd name="connsiteX10" fmla="*/ 3883152 w 6098219"/>
                <a:gd name="connsiteY10" fmla="*/ 0 h 4017264"/>
                <a:gd name="connsiteX11" fmla="*/ 3541776 w 6098219"/>
                <a:gd name="connsiteY11" fmla="*/ 688848 h 4017264"/>
                <a:gd name="connsiteX12" fmla="*/ 3127248 w 6098219"/>
                <a:gd name="connsiteY12" fmla="*/ 1383792 h 4017264"/>
                <a:gd name="connsiteX13" fmla="*/ 2718816 w 6098219"/>
                <a:gd name="connsiteY13" fmla="*/ 2005584 h 4017264"/>
                <a:gd name="connsiteX14" fmla="*/ 2231136 w 6098219"/>
                <a:gd name="connsiteY14" fmla="*/ 2627376 h 4017264"/>
                <a:gd name="connsiteX15" fmla="*/ 1804416 w 6098219"/>
                <a:gd name="connsiteY15" fmla="*/ 3072384 h 4017264"/>
                <a:gd name="connsiteX16" fmla="*/ 1408176 w 6098219"/>
                <a:gd name="connsiteY16" fmla="*/ 3407664 h 4017264"/>
                <a:gd name="connsiteX17" fmla="*/ 1072896 w 6098219"/>
                <a:gd name="connsiteY17" fmla="*/ 3651504 h 4017264"/>
                <a:gd name="connsiteX18" fmla="*/ 780288 w 6098219"/>
                <a:gd name="connsiteY18" fmla="*/ 3810000 h 4017264"/>
                <a:gd name="connsiteX19" fmla="*/ 505968 w 6098219"/>
                <a:gd name="connsiteY19" fmla="*/ 3919728 h 4017264"/>
                <a:gd name="connsiteX20" fmla="*/ 249936 w 6098219"/>
                <a:gd name="connsiteY20" fmla="*/ 3980688 h 4017264"/>
                <a:gd name="connsiteX21" fmla="*/ 0 w 6098219"/>
                <a:gd name="connsiteY21" fmla="*/ 4017264 h 4017264"/>
                <a:gd name="connsiteX0" fmla="*/ 4651248 w 6079484"/>
                <a:gd name="connsiteY0" fmla="*/ 4005072 h 4017264"/>
                <a:gd name="connsiteX1" fmla="*/ 5090160 w 6079484"/>
                <a:gd name="connsiteY1" fmla="*/ 3523488 h 4017264"/>
                <a:gd name="connsiteX2" fmla="*/ 5486400 w 6079484"/>
                <a:gd name="connsiteY2" fmla="*/ 2932176 h 4017264"/>
                <a:gd name="connsiteX3" fmla="*/ 5809488 w 6079484"/>
                <a:gd name="connsiteY3" fmla="*/ 2304288 h 4017264"/>
                <a:gd name="connsiteX4" fmla="*/ 6004560 w 6079484"/>
                <a:gd name="connsiteY4" fmla="*/ 1676400 h 4017264"/>
                <a:gd name="connsiteX5" fmla="*/ 6059424 w 6079484"/>
                <a:gd name="connsiteY5" fmla="*/ 1322832 h 4017264"/>
                <a:gd name="connsiteX6" fmla="*/ 5681472 w 6079484"/>
                <a:gd name="connsiteY6" fmla="*/ 975360 h 4017264"/>
                <a:gd name="connsiteX7" fmla="*/ 5138928 w 6079484"/>
                <a:gd name="connsiteY7" fmla="*/ 566928 h 4017264"/>
                <a:gd name="connsiteX8" fmla="*/ 4443984 w 6079484"/>
                <a:gd name="connsiteY8" fmla="*/ 188976 h 4017264"/>
                <a:gd name="connsiteX9" fmla="*/ 4072128 w 6079484"/>
                <a:gd name="connsiteY9" fmla="*/ 36576 h 4017264"/>
                <a:gd name="connsiteX10" fmla="*/ 3883152 w 6079484"/>
                <a:gd name="connsiteY10" fmla="*/ 0 h 4017264"/>
                <a:gd name="connsiteX11" fmla="*/ 3541776 w 6079484"/>
                <a:gd name="connsiteY11" fmla="*/ 688848 h 4017264"/>
                <a:gd name="connsiteX12" fmla="*/ 3127248 w 6079484"/>
                <a:gd name="connsiteY12" fmla="*/ 1383792 h 4017264"/>
                <a:gd name="connsiteX13" fmla="*/ 2718816 w 6079484"/>
                <a:gd name="connsiteY13" fmla="*/ 2005584 h 4017264"/>
                <a:gd name="connsiteX14" fmla="*/ 2231136 w 6079484"/>
                <a:gd name="connsiteY14" fmla="*/ 2627376 h 4017264"/>
                <a:gd name="connsiteX15" fmla="*/ 1804416 w 6079484"/>
                <a:gd name="connsiteY15" fmla="*/ 3072384 h 4017264"/>
                <a:gd name="connsiteX16" fmla="*/ 1408176 w 6079484"/>
                <a:gd name="connsiteY16" fmla="*/ 3407664 h 4017264"/>
                <a:gd name="connsiteX17" fmla="*/ 1072896 w 6079484"/>
                <a:gd name="connsiteY17" fmla="*/ 3651504 h 4017264"/>
                <a:gd name="connsiteX18" fmla="*/ 780288 w 6079484"/>
                <a:gd name="connsiteY18" fmla="*/ 3810000 h 4017264"/>
                <a:gd name="connsiteX19" fmla="*/ 505968 w 6079484"/>
                <a:gd name="connsiteY19" fmla="*/ 3919728 h 4017264"/>
                <a:gd name="connsiteX20" fmla="*/ 249936 w 6079484"/>
                <a:gd name="connsiteY20" fmla="*/ 3980688 h 4017264"/>
                <a:gd name="connsiteX21" fmla="*/ 0 w 6079484"/>
                <a:gd name="connsiteY21" fmla="*/ 4017264 h 4017264"/>
                <a:gd name="connsiteX0" fmla="*/ 4651248 w 6079484"/>
                <a:gd name="connsiteY0" fmla="*/ 4005072 h 4017264"/>
                <a:gd name="connsiteX1" fmla="*/ 5090160 w 6079484"/>
                <a:gd name="connsiteY1" fmla="*/ 3523488 h 4017264"/>
                <a:gd name="connsiteX2" fmla="*/ 5486400 w 6079484"/>
                <a:gd name="connsiteY2" fmla="*/ 2932176 h 4017264"/>
                <a:gd name="connsiteX3" fmla="*/ 5809488 w 6079484"/>
                <a:gd name="connsiteY3" fmla="*/ 2304288 h 4017264"/>
                <a:gd name="connsiteX4" fmla="*/ 6004560 w 6079484"/>
                <a:gd name="connsiteY4" fmla="*/ 1676400 h 4017264"/>
                <a:gd name="connsiteX5" fmla="*/ 6059424 w 6079484"/>
                <a:gd name="connsiteY5" fmla="*/ 1322832 h 4017264"/>
                <a:gd name="connsiteX6" fmla="*/ 5681472 w 6079484"/>
                <a:gd name="connsiteY6" fmla="*/ 975360 h 4017264"/>
                <a:gd name="connsiteX7" fmla="*/ 5138928 w 6079484"/>
                <a:gd name="connsiteY7" fmla="*/ 566928 h 4017264"/>
                <a:gd name="connsiteX8" fmla="*/ 4443984 w 6079484"/>
                <a:gd name="connsiteY8" fmla="*/ 188976 h 4017264"/>
                <a:gd name="connsiteX9" fmla="*/ 4072128 w 6079484"/>
                <a:gd name="connsiteY9" fmla="*/ 36576 h 4017264"/>
                <a:gd name="connsiteX10" fmla="*/ 3883152 w 6079484"/>
                <a:gd name="connsiteY10" fmla="*/ 0 h 4017264"/>
                <a:gd name="connsiteX11" fmla="*/ 3541776 w 6079484"/>
                <a:gd name="connsiteY11" fmla="*/ 688848 h 4017264"/>
                <a:gd name="connsiteX12" fmla="*/ 3127248 w 6079484"/>
                <a:gd name="connsiteY12" fmla="*/ 1383792 h 4017264"/>
                <a:gd name="connsiteX13" fmla="*/ 2718816 w 6079484"/>
                <a:gd name="connsiteY13" fmla="*/ 2005584 h 4017264"/>
                <a:gd name="connsiteX14" fmla="*/ 2231136 w 6079484"/>
                <a:gd name="connsiteY14" fmla="*/ 2627376 h 4017264"/>
                <a:gd name="connsiteX15" fmla="*/ 1804416 w 6079484"/>
                <a:gd name="connsiteY15" fmla="*/ 3072384 h 4017264"/>
                <a:gd name="connsiteX16" fmla="*/ 1408176 w 6079484"/>
                <a:gd name="connsiteY16" fmla="*/ 3407664 h 4017264"/>
                <a:gd name="connsiteX17" fmla="*/ 1072896 w 6079484"/>
                <a:gd name="connsiteY17" fmla="*/ 3651504 h 4017264"/>
                <a:gd name="connsiteX18" fmla="*/ 780288 w 6079484"/>
                <a:gd name="connsiteY18" fmla="*/ 3810000 h 4017264"/>
                <a:gd name="connsiteX19" fmla="*/ 505968 w 6079484"/>
                <a:gd name="connsiteY19" fmla="*/ 3919728 h 4017264"/>
                <a:gd name="connsiteX20" fmla="*/ 249936 w 6079484"/>
                <a:gd name="connsiteY20" fmla="*/ 3980688 h 4017264"/>
                <a:gd name="connsiteX21" fmla="*/ 0 w 6079484"/>
                <a:gd name="connsiteY21" fmla="*/ 4017264 h 4017264"/>
                <a:gd name="connsiteX0" fmla="*/ 4651248 w 6095376"/>
                <a:gd name="connsiteY0" fmla="*/ 4005072 h 4017264"/>
                <a:gd name="connsiteX1" fmla="*/ 5090160 w 6095376"/>
                <a:gd name="connsiteY1" fmla="*/ 3523488 h 4017264"/>
                <a:gd name="connsiteX2" fmla="*/ 5486400 w 6095376"/>
                <a:gd name="connsiteY2" fmla="*/ 2932176 h 4017264"/>
                <a:gd name="connsiteX3" fmla="*/ 5809488 w 6095376"/>
                <a:gd name="connsiteY3" fmla="*/ 2304288 h 4017264"/>
                <a:gd name="connsiteX4" fmla="*/ 6004560 w 6095376"/>
                <a:gd name="connsiteY4" fmla="*/ 1676400 h 4017264"/>
                <a:gd name="connsiteX5" fmla="*/ 6077712 w 6095376"/>
                <a:gd name="connsiteY5" fmla="*/ 1322832 h 4017264"/>
                <a:gd name="connsiteX6" fmla="*/ 5681472 w 6095376"/>
                <a:gd name="connsiteY6" fmla="*/ 975360 h 4017264"/>
                <a:gd name="connsiteX7" fmla="*/ 5138928 w 6095376"/>
                <a:gd name="connsiteY7" fmla="*/ 566928 h 4017264"/>
                <a:gd name="connsiteX8" fmla="*/ 4443984 w 6095376"/>
                <a:gd name="connsiteY8" fmla="*/ 188976 h 4017264"/>
                <a:gd name="connsiteX9" fmla="*/ 4072128 w 6095376"/>
                <a:gd name="connsiteY9" fmla="*/ 36576 h 4017264"/>
                <a:gd name="connsiteX10" fmla="*/ 3883152 w 6095376"/>
                <a:gd name="connsiteY10" fmla="*/ 0 h 4017264"/>
                <a:gd name="connsiteX11" fmla="*/ 3541776 w 6095376"/>
                <a:gd name="connsiteY11" fmla="*/ 688848 h 4017264"/>
                <a:gd name="connsiteX12" fmla="*/ 3127248 w 6095376"/>
                <a:gd name="connsiteY12" fmla="*/ 1383792 h 4017264"/>
                <a:gd name="connsiteX13" fmla="*/ 2718816 w 6095376"/>
                <a:gd name="connsiteY13" fmla="*/ 2005584 h 4017264"/>
                <a:gd name="connsiteX14" fmla="*/ 2231136 w 6095376"/>
                <a:gd name="connsiteY14" fmla="*/ 2627376 h 4017264"/>
                <a:gd name="connsiteX15" fmla="*/ 1804416 w 6095376"/>
                <a:gd name="connsiteY15" fmla="*/ 3072384 h 4017264"/>
                <a:gd name="connsiteX16" fmla="*/ 1408176 w 6095376"/>
                <a:gd name="connsiteY16" fmla="*/ 3407664 h 4017264"/>
                <a:gd name="connsiteX17" fmla="*/ 1072896 w 6095376"/>
                <a:gd name="connsiteY17" fmla="*/ 3651504 h 4017264"/>
                <a:gd name="connsiteX18" fmla="*/ 780288 w 6095376"/>
                <a:gd name="connsiteY18" fmla="*/ 3810000 h 4017264"/>
                <a:gd name="connsiteX19" fmla="*/ 505968 w 6095376"/>
                <a:gd name="connsiteY19" fmla="*/ 3919728 h 4017264"/>
                <a:gd name="connsiteX20" fmla="*/ 249936 w 6095376"/>
                <a:gd name="connsiteY20" fmla="*/ 3980688 h 4017264"/>
                <a:gd name="connsiteX21" fmla="*/ 0 w 6095376"/>
                <a:gd name="connsiteY21"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6004560 w 6077712"/>
                <a:gd name="connsiteY4" fmla="*/ 167640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6022848 w 6077712"/>
                <a:gd name="connsiteY4" fmla="*/ 167640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7212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4061968 w 6077712"/>
                <a:gd name="connsiteY9" fmla="*/ 36576 h 4017264"/>
                <a:gd name="connsiteX10" fmla="*/ 3883152 w 6077712"/>
                <a:gd name="connsiteY10" fmla="*/ 0 h 4017264"/>
                <a:gd name="connsiteX11" fmla="*/ 3541776 w 6077712"/>
                <a:gd name="connsiteY11" fmla="*/ 688848 h 4017264"/>
                <a:gd name="connsiteX12" fmla="*/ 3127248 w 6077712"/>
                <a:gd name="connsiteY12" fmla="*/ 1383792 h 4017264"/>
                <a:gd name="connsiteX13" fmla="*/ 2718816 w 6077712"/>
                <a:gd name="connsiteY13" fmla="*/ 2005584 h 4017264"/>
                <a:gd name="connsiteX14" fmla="*/ 2231136 w 6077712"/>
                <a:gd name="connsiteY14" fmla="*/ 2627376 h 4017264"/>
                <a:gd name="connsiteX15" fmla="*/ 1804416 w 6077712"/>
                <a:gd name="connsiteY15" fmla="*/ 3072384 h 4017264"/>
                <a:gd name="connsiteX16" fmla="*/ 1408176 w 6077712"/>
                <a:gd name="connsiteY16" fmla="*/ 3407664 h 4017264"/>
                <a:gd name="connsiteX17" fmla="*/ 1072896 w 6077712"/>
                <a:gd name="connsiteY17" fmla="*/ 3651504 h 4017264"/>
                <a:gd name="connsiteX18" fmla="*/ 780288 w 6077712"/>
                <a:gd name="connsiteY18" fmla="*/ 3810000 h 4017264"/>
                <a:gd name="connsiteX19" fmla="*/ 505968 w 6077712"/>
                <a:gd name="connsiteY19" fmla="*/ 3919728 h 4017264"/>
                <a:gd name="connsiteX20" fmla="*/ 249936 w 6077712"/>
                <a:gd name="connsiteY20" fmla="*/ 3980688 h 4017264"/>
                <a:gd name="connsiteX21" fmla="*/ 0 w 6077712"/>
                <a:gd name="connsiteY21" fmla="*/ 4017264 h 4017264"/>
                <a:gd name="connsiteX0" fmla="*/ 4651248 w 6077712"/>
                <a:gd name="connsiteY0" fmla="*/ 4026689 h 4038881"/>
                <a:gd name="connsiteX1" fmla="*/ 5090160 w 6077712"/>
                <a:gd name="connsiteY1" fmla="*/ 3545105 h 4038881"/>
                <a:gd name="connsiteX2" fmla="*/ 5486400 w 6077712"/>
                <a:gd name="connsiteY2" fmla="*/ 2953793 h 4038881"/>
                <a:gd name="connsiteX3" fmla="*/ 5809488 w 6077712"/>
                <a:gd name="connsiteY3" fmla="*/ 2325905 h 4038881"/>
                <a:gd name="connsiteX4" fmla="*/ 5992368 w 6077712"/>
                <a:gd name="connsiteY4" fmla="*/ 1758977 h 4038881"/>
                <a:gd name="connsiteX5" fmla="*/ 6077712 w 6077712"/>
                <a:gd name="connsiteY5" fmla="*/ 1344449 h 4038881"/>
                <a:gd name="connsiteX6" fmla="*/ 5681472 w 6077712"/>
                <a:gd name="connsiteY6" fmla="*/ 996977 h 4038881"/>
                <a:gd name="connsiteX7" fmla="*/ 5138928 w 6077712"/>
                <a:gd name="connsiteY7" fmla="*/ 588545 h 4038881"/>
                <a:gd name="connsiteX8" fmla="*/ 4443984 w 6077712"/>
                <a:gd name="connsiteY8" fmla="*/ 210593 h 4038881"/>
                <a:gd name="connsiteX9" fmla="*/ 3883152 w 6077712"/>
                <a:gd name="connsiteY9" fmla="*/ 21617 h 4038881"/>
                <a:gd name="connsiteX10" fmla="*/ 3541776 w 6077712"/>
                <a:gd name="connsiteY10" fmla="*/ 710465 h 4038881"/>
                <a:gd name="connsiteX11" fmla="*/ 3127248 w 6077712"/>
                <a:gd name="connsiteY11" fmla="*/ 1405409 h 4038881"/>
                <a:gd name="connsiteX12" fmla="*/ 2718816 w 6077712"/>
                <a:gd name="connsiteY12" fmla="*/ 2027201 h 4038881"/>
                <a:gd name="connsiteX13" fmla="*/ 2231136 w 6077712"/>
                <a:gd name="connsiteY13" fmla="*/ 2648993 h 4038881"/>
                <a:gd name="connsiteX14" fmla="*/ 1804416 w 6077712"/>
                <a:gd name="connsiteY14" fmla="*/ 3094001 h 4038881"/>
                <a:gd name="connsiteX15" fmla="*/ 1408176 w 6077712"/>
                <a:gd name="connsiteY15" fmla="*/ 3429281 h 4038881"/>
                <a:gd name="connsiteX16" fmla="*/ 1072896 w 6077712"/>
                <a:gd name="connsiteY16" fmla="*/ 3673121 h 4038881"/>
                <a:gd name="connsiteX17" fmla="*/ 780288 w 6077712"/>
                <a:gd name="connsiteY17" fmla="*/ 3831617 h 4038881"/>
                <a:gd name="connsiteX18" fmla="*/ 505968 w 6077712"/>
                <a:gd name="connsiteY18" fmla="*/ 3941345 h 4038881"/>
                <a:gd name="connsiteX19" fmla="*/ 249936 w 6077712"/>
                <a:gd name="connsiteY19" fmla="*/ 4002305 h 4038881"/>
                <a:gd name="connsiteX20" fmla="*/ 0 w 6077712"/>
                <a:gd name="connsiteY20" fmla="*/ 4038881 h 4038881"/>
                <a:gd name="connsiteX0" fmla="*/ 4651248 w 6077712"/>
                <a:gd name="connsiteY0" fmla="*/ 4026689 h 4038881"/>
                <a:gd name="connsiteX1" fmla="*/ 5090160 w 6077712"/>
                <a:gd name="connsiteY1" fmla="*/ 3545105 h 4038881"/>
                <a:gd name="connsiteX2" fmla="*/ 5486400 w 6077712"/>
                <a:gd name="connsiteY2" fmla="*/ 2953793 h 4038881"/>
                <a:gd name="connsiteX3" fmla="*/ 5809488 w 6077712"/>
                <a:gd name="connsiteY3" fmla="*/ 2325905 h 4038881"/>
                <a:gd name="connsiteX4" fmla="*/ 5992368 w 6077712"/>
                <a:gd name="connsiteY4" fmla="*/ 1758977 h 4038881"/>
                <a:gd name="connsiteX5" fmla="*/ 6077712 w 6077712"/>
                <a:gd name="connsiteY5" fmla="*/ 1344449 h 4038881"/>
                <a:gd name="connsiteX6" fmla="*/ 5681472 w 6077712"/>
                <a:gd name="connsiteY6" fmla="*/ 996977 h 4038881"/>
                <a:gd name="connsiteX7" fmla="*/ 5138928 w 6077712"/>
                <a:gd name="connsiteY7" fmla="*/ 588545 h 4038881"/>
                <a:gd name="connsiteX8" fmla="*/ 4443984 w 6077712"/>
                <a:gd name="connsiteY8" fmla="*/ 210593 h 4038881"/>
                <a:gd name="connsiteX9" fmla="*/ 3883152 w 6077712"/>
                <a:gd name="connsiteY9" fmla="*/ 21617 h 4038881"/>
                <a:gd name="connsiteX10" fmla="*/ 3541776 w 6077712"/>
                <a:gd name="connsiteY10" fmla="*/ 710465 h 4038881"/>
                <a:gd name="connsiteX11" fmla="*/ 3127248 w 6077712"/>
                <a:gd name="connsiteY11" fmla="*/ 1405409 h 4038881"/>
                <a:gd name="connsiteX12" fmla="*/ 2718816 w 6077712"/>
                <a:gd name="connsiteY12" fmla="*/ 2027201 h 4038881"/>
                <a:gd name="connsiteX13" fmla="*/ 2231136 w 6077712"/>
                <a:gd name="connsiteY13" fmla="*/ 2648993 h 4038881"/>
                <a:gd name="connsiteX14" fmla="*/ 1804416 w 6077712"/>
                <a:gd name="connsiteY14" fmla="*/ 3094001 h 4038881"/>
                <a:gd name="connsiteX15" fmla="*/ 1408176 w 6077712"/>
                <a:gd name="connsiteY15" fmla="*/ 3429281 h 4038881"/>
                <a:gd name="connsiteX16" fmla="*/ 1072896 w 6077712"/>
                <a:gd name="connsiteY16" fmla="*/ 3673121 h 4038881"/>
                <a:gd name="connsiteX17" fmla="*/ 780288 w 6077712"/>
                <a:gd name="connsiteY17" fmla="*/ 3831617 h 4038881"/>
                <a:gd name="connsiteX18" fmla="*/ 505968 w 6077712"/>
                <a:gd name="connsiteY18" fmla="*/ 3941345 h 4038881"/>
                <a:gd name="connsiteX19" fmla="*/ 249936 w 6077712"/>
                <a:gd name="connsiteY19" fmla="*/ 4002305 h 4038881"/>
                <a:gd name="connsiteX20" fmla="*/ 0 w 6077712"/>
                <a:gd name="connsiteY20" fmla="*/ 4038881 h 4038881"/>
                <a:gd name="connsiteX0" fmla="*/ 4651248 w 6077712"/>
                <a:gd name="connsiteY0" fmla="*/ 4026689 h 4038881"/>
                <a:gd name="connsiteX1" fmla="*/ 5090160 w 6077712"/>
                <a:gd name="connsiteY1" fmla="*/ 3545105 h 4038881"/>
                <a:gd name="connsiteX2" fmla="*/ 5486400 w 6077712"/>
                <a:gd name="connsiteY2" fmla="*/ 2953793 h 4038881"/>
                <a:gd name="connsiteX3" fmla="*/ 5809488 w 6077712"/>
                <a:gd name="connsiteY3" fmla="*/ 2325905 h 4038881"/>
                <a:gd name="connsiteX4" fmla="*/ 5992368 w 6077712"/>
                <a:gd name="connsiteY4" fmla="*/ 1758977 h 4038881"/>
                <a:gd name="connsiteX5" fmla="*/ 6077712 w 6077712"/>
                <a:gd name="connsiteY5" fmla="*/ 1344449 h 4038881"/>
                <a:gd name="connsiteX6" fmla="*/ 5681472 w 6077712"/>
                <a:gd name="connsiteY6" fmla="*/ 996977 h 4038881"/>
                <a:gd name="connsiteX7" fmla="*/ 5138928 w 6077712"/>
                <a:gd name="connsiteY7" fmla="*/ 588545 h 4038881"/>
                <a:gd name="connsiteX8" fmla="*/ 4443984 w 6077712"/>
                <a:gd name="connsiteY8" fmla="*/ 210593 h 4038881"/>
                <a:gd name="connsiteX9" fmla="*/ 3883152 w 6077712"/>
                <a:gd name="connsiteY9" fmla="*/ 21617 h 4038881"/>
                <a:gd name="connsiteX10" fmla="*/ 3541776 w 6077712"/>
                <a:gd name="connsiteY10" fmla="*/ 710465 h 4038881"/>
                <a:gd name="connsiteX11" fmla="*/ 3127248 w 6077712"/>
                <a:gd name="connsiteY11" fmla="*/ 1405409 h 4038881"/>
                <a:gd name="connsiteX12" fmla="*/ 2718816 w 6077712"/>
                <a:gd name="connsiteY12" fmla="*/ 2027201 h 4038881"/>
                <a:gd name="connsiteX13" fmla="*/ 2231136 w 6077712"/>
                <a:gd name="connsiteY13" fmla="*/ 2648993 h 4038881"/>
                <a:gd name="connsiteX14" fmla="*/ 1804416 w 6077712"/>
                <a:gd name="connsiteY14" fmla="*/ 3094001 h 4038881"/>
                <a:gd name="connsiteX15" fmla="*/ 1408176 w 6077712"/>
                <a:gd name="connsiteY15" fmla="*/ 3429281 h 4038881"/>
                <a:gd name="connsiteX16" fmla="*/ 1072896 w 6077712"/>
                <a:gd name="connsiteY16" fmla="*/ 3673121 h 4038881"/>
                <a:gd name="connsiteX17" fmla="*/ 780288 w 6077712"/>
                <a:gd name="connsiteY17" fmla="*/ 3831617 h 4038881"/>
                <a:gd name="connsiteX18" fmla="*/ 505968 w 6077712"/>
                <a:gd name="connsiteY18" fmla="*/ 3941345 h 4038881"/>
                <a:gd name="connsiteX19" fmla="*/ 249936 w 6077712"/>
                <a:gd name="connsiteY19" fmla="*/ 4002305 h 4038881"/>
                <a:gd name="connsiteX20" fmla="*/ 0 w 6077712"/>
                <a:gd name="connsiteY20" fmla="*/ 4038881 h 4038881"/>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41776 w 6077712"/>
                <a:gd name="connsiteY10" fmla="*/ 688848 h 4017264"/>
                <a:gd name="connsiteX11" fmla="*/ 3127248 w 6077712"/>
                <a:gd name="connsiteY11" fmla="*/ 1383792 h 4017264"/>
                <a:gd name="connsiteX12" fmla="*/ 2718816 w 6077712"/>
                <a:gd name="connsiteY12" fmla="*/ 2005584 h 4017264"/>
                <a:gd name="connsiteX13" fmla="*/ 2231136 w 6077712"/>
                <a:gd name="connsiteY13" fmla="*/ 2627376 h 4017264"/>
                <a:gd name="connsiteX14" fmla="*/ 1804416 w 6077712"/>
                <a:gd name="connsiteY14" fmla="*/ 3072384 h 4017264"/>
                <a:gd name="connsiteX15" fmla="*/ 1408176 w 6077712"/>
                <a:gd name="connsiteY15" fmla="*/ 3407664 h 4017264"/>
                <a:gd name="connsiteX16" fmla="*/ 1072896 w 6077712"/>
                <a:gd name="connsiteY16" fmla="*/ 3651504 h 4017264"/>
                <a:gd name="connsiteX17" fmla="*/ 780288 w 6077712"/>
                <a:gd name="connsiteY17" fmla="*/ 3810000 h 4017264"/>
                <a:gd name="connsiteX18" fmla="*/ 505968 w 6077712"/>
                <a:gd name="connsiteY18" fmla="*/ 3919728 h 4017264"/>
                <a:gd name="connsiteX19" fmla="*/ 249936 w 6077712"/>
                <a:gd name="connsiteY19" fmla="*/ 398068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79876 w 6077712"/>
                <a:gd name="connsiteY10" fmla="*/ 686308 h 4017264"/>
                <a:gd name="connsiteX11" fmla="*/ 3127248 w 6077712"/>
                <a:gd name="connsiteY11" fmla="*/ 1383792 h 4017264"/>
                <a:gd name="connsiteX12" fmla="*/ 2718816 w 6077712"/>
                <a:gd name="connsiteY12" fmla="*/ 2005584 h 4017264"/>
                <a:gd name="connsiteX13" fmla="*/ 2231136 w 6077712"/>
                <a:gd name="connsiteY13" fmla="*/ 2627376 h 4017264"/>
                <a:gd name="connsiteX14" fmla="*/ 1804416 w 6077712"/>
                <a:gd name="connsiteY14" fmla="*/ 3072384 h 4017264"/>
                <a:gd name="connsiteX15" fmla="*/ 1408176 w 6077712"/>
                <a:gd name="connsiteY15" fmla="*/ 3407664 h 4017264"/>
                <a:gd name="connsiteX16" fmla="*/ 1072896 w 6077712"/>
                <a:gd name="connsiteY16" fmla="*/ 3651504 h 4017264"/>
                <a:gd name="connsiteX17" fmla="*/ 780288 w 6077712"/>
                <a:gd name="connsiteY17" fmla="*/ 3810000 h 4017264"/>
                <a:gd name="connsiteX18" fmla="*/ 505968 w 6077712"/>
                <a:gd name="connsiteY18" fmla="*/ 3919728 h 4017264"/>
                <a:gd name="connsiteX19" fmla="*/ 249936 w 6077712"/>
                <a:gd name="connsiteY19" fmla="*/ 398068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27248 w 6077712"/>
                <a:gd name="connsiteY11" fmla="*/ 1383792 h 4017264"/>
                <a:gd name="connsiteX12" fmla="*/ 2718816 w 6077712"/>
                <a:gd name="connsiteY12" fmla="*/ 2005584 h 4017264"/>
                <a:gd name="connsiteX13" fmla="*/ 2231136 w 6077712"/>
                <a:gd name="connsiteY13" fmla="*/ 2627376 h 4017264"/>
                <a:gd name="connsiteX14" fmla="*/ 1804416 w 6077712"/>
                <a:gd name="connsiteY14" fmla="*/ 3072384 h 4017264"/>
                <a:gd name="connsiteX15" fmla="*/ 1408176 w 6077712"/>
                <a:gd name="connsiteY15" fmla="*/ 3407664 h 4017264"/>
                <a:gd name="connsiteX16" fmla="*/ 1072896 w 6077712"/>
                <a:gd name="connsiteY16" fmla="*/ 3651504 h 4017264"/>
                <a:gd name="connsiteX17" fmla="*/ 780288 w 6077712"/>
                <a:gd name="connsiteY17" fmla="*/ 3810000 h 4017264"/>
                <a:gd name="connsiteX18" fmla="*/ 505968 w 6077712"/>
                <a:gd name="connsiteY18" fmla="*/ 3919728 h 4017264"/>
                <a:gd name="connsiteX19" fmla="*/ 249936 w 6077712"/>
                <a:gd name="connsiteY19" fmla="*/ 398068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01848 w 6077712"/>
                <a:gd name="connsiteY11" fmla="*/ 1411732 h 4017264"/>
                <a:gd name="connsiteX12" fmla="*/ 2718816 w 6077712"/>
                <a:gd name="connsiteY12" fmla="*/ 2005584 h 4017264"/>
                <a:gd name="connsiteX13" fmla="*/ 2231136 w 6077712"/>
                <a:gd name="connsiteY13" fmla="*/ 2627376 h 4017264"/>
                <a:gd name="connsiteX14" fmla="*/ 1804416 w 6077712"/>
                <a:gd name="connsiteY14" fmla="*/ 3072384 h 4017264"/>
                <a:gd name="connsiteX15" fmla="*/ 1408176 w 6077712"/>
                <a:gd name="connsiteY15" fmla="*/ 3407664 h 4017264"/>
                <a:gd name="connsiteX16" fmla="*/ 1072896 w 6077712"/>
                <a:gd name="connsiteY16" fmla="*/ 3651504 h 4017264"/>
                <a:gd name="connsiteX17" fmla="*/ 780288 w 6077712"/>
                <a:gd name="connsiteY17" fmla="*/ 3810000 h 4017264"/>
                <a:gd name="connsiteX18" fmla="*/ 505968 w 6077712"/>
                <a:gd name="connsiteY18" fmla="*/ 3919728 h 4017264"/>
                <a:gd name="connsiteX19" fmla="*/ 249936 w 6077712"/>
                <a:gd name="connsiteY19" fmla="*/ 398068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01848 w 6077712"/>
                <a:gd name="connsiteY11" fmla="*/ 1411732 h 4017264"/>
                <a:gd name="connsiteX12" fmla="*/ 2779776 w 6077712"/>
                <a:gd name="connsiteY12" fmla="*/ 2079244 h 4017264"/>
                <a:gd name="connsiteX13" fmla="*/ 2231136 w 6077712"/>
                <a:gd name="connsiteY13" fmla="*/ 2627376 h 4017264"/>
                <a:gd name="connsiteX14" fmla="*/ 1804416 w 6077712"/>
                <a:gd name="connsiteY14" fmla="*/ 3072384 h 4017264"/>
                <a:gd name="connsiteX15" fmla="*/ 1408176 w 6077712"/>
                <a:gd name="connsiteY15" fmla="*/ 3407664 h 4017264"/>
                <a:gd name="connsiteX16" fmla="*/ 1072896 w 6077712"/>
                <a:gd name="connsiteY16" fmla="*/ 3651504 h 4017264"/>
                <a:gd name="connsiteX17" fmla="*/ 780288 w 6077712"/>
                <a:gd name="connsiteY17" fmla="*/ 3810000 h 4017264"/>
                <a:gd name="connsiteX18" fmla="*/ 505968 w 6077712"/>
                <a:gd name="connsiteY18" fmla="*/ 3919728 h 4017264"/>
                <a:gd name="connsiteX19" fmla="*/ 249936 w 6077712"/>
                <a:gd name="connsiteY19" fmla="*/ 398068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01848 w 6077712"/>
                <a:gd name="connsiteY11" fmla="*/ 1411732 h 4017264"/>
                <a:gd name="connsiteX12" fmla="*/ 2695956 w 6077712"/>
                <a:gd name="connsiteY12" fmla="*/ 2023364 h 4017264"/>
                <a:gd name="connsiteX13" fmla="*/ 2231136 w 6077712"/>
                <a:gd name="connsiteY13" fmla="*/ 2627376 h 4017264"/>
                <a:gd name="connsiteX14" fmla="*/ 1804416 w 6077712"/>
                <a:gd name="connsiteY14" fmla="*/ 3072384 h 4017264"/>
                <a:gd name="connsiteX15" fmla="*/ 1408176 w 6077712"/>
                <a:gd name="connsiteY15" fmla="*/ 3407664 h 4017264"/>
                <a:gd name="connsiteX16" fmla="*/ 1072896 w 6077712"/>
                <a:gd name="connsiteY16" fmla="*/ 3651504 h 4017264"/>
                <a:gd name="connsiteX17" fmla="*/ 780288 w 6077712"/>
                <a:gd name="connsiteY17" fmla="*/ 3810000 h 4017264"/>
                <a:gd name="connsiteX18" fmla="*/ 505968 w 6077712"/>
                <a:gd name="connsiteY18" fmla="*/ 3919728 h 4017264"/>
                <a:gd name="connsiteX19" fmla="*/ 249936 w 6077712"/>
                <a:gd name="connsiteY19" fmla="*/ 398068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01848 w 6077712"/>
                <a:gd name="connsiteY11" fmla="*/ 1411732 h 4017264"/>
                <a:gd name="connsiteX12" fmla="*/ 2695956 w 6077712"/>
                <a:gd name="connsiteY12" fmla="*/ 2023364 h 4017264"/>
                <a:gd name="connsiteX13" fmla="*/ 2299716 w 6077712"/>
                <a:gd name="connsiteY13" fmla="*/ 2695956 h 4017264"/>
                <a:gd name="connsiteX14" fmla="*/ 1804416 w 6077712"/>
                <a:gd name="connsiteY14" fmla="*/ 3072384 h 4017264"/>
                <a:gd name="connsiteX15" fmla="*/ 1408176 w 6077712"/>
                <a:gd name="connsiteY15" fmla="*/ 3407664 h 4017264"/>
                <a:gd name="connsiteX16" fmla="*/ 1072896 w 6077712"/>
                <a:gd name="connsiteY16" fmla="*/ 3651504 h 4017264"/>
                <a:gd name="connsiteX17" fmla="*/ 780288 w 6077712"/>
                <a:gd name="connsiteY17" fmla="*/ 3810000 h 4017264"/>
                <a:gd name="connsiteX18" fmla="*/ 505968 w 6077712"/>
                <a:gd name="connsiteY18" fmla="*/ 3919728 h 4017264"/>
                <a:gd name="connsiteX19" fmla="*/ 249936 w 6077712"/>
                <a:gd name="connsiteY19" fmla="*/ 398068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01848 w 6077712"/>
                <a:gd name="connsiteY11" fmla="*/ 1411732 h 4017264"/>
                <a:gd name="connsiteX12" fmla="*/ 2695956 w 6077712"/>
                <a:gd name="connsiteY12" fmla="*/ 2023364 h 4017264"/>
                <a:gd name="connsiteX13" fmla="*/ 2279396 w 6077712"/>
                <a:gd name="connsiteY13" fmla="*/ 2685796 h 4017264"/>
                <a:gd name="connsiteX14" fmla="*/ 1804416 w 6077712"/>
                <a:gd name="connsiteY14" fmla="*/ 3072384 h 4017264"/>
                <a:gd name="connsiteX15" fmla="*/ 1408176 w 6077712"/>
                <a:gd name="connsiteY15" fmla="*/ 3407664 h 4017264"/>
                <a:gd name="connsiteX16" fmla="*/ 1072896 w 6077712"/>
                <a:gd name="connsiteY16" fmla="*/ 3651504 h 4017264"/>
                <a:gd name="connsiteX17" fmla="*/ 780288 w 6077712"/>
                <a:gd name="connsiteY17" fmla="*/ 3810000 h 4017264"/>
                <a:gd name="connsiteX18" fmla="*/ 505968 w 6077712"/>
                <a:gd name="connsiteY18" fmla="*/ 3919728 h 4017264"/>
                <a:gd name="connsiteX19" fmla="*/ 249936 w 6077712"/>
                <a:gd name="connsiteY19" fmla="*/ 398068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01848 w 6077712"/>
                <a:gd name="connsiteY11" fmla="*/ 1411732 h 4017264"/>
                <a:gd name="connsiteX12" fmla="*/ 2695956 w 6077712"/>
                <a:gd name="connsiteY12" fmla="*/ 2023364 h 4017264"/>
                <a:gd name="connsiteX13" fmla="*/ 2215896 w 6077712"/>
                <a:gd name="connsiteY13" fmla="*/ 2624836 h 4017264"/>
                <a:gd name="connsiteX14" fmla="*/ 1804416 w 6077712"/>
                <a:gd name="connsiteY14" fmla="*/ 3072384 h 4017264"/>
                <a:gd name="connsiteX15" fmla="*/ 1408176 w 6077712"/>
                <a:gd name="connsiteY15" fmla="*/ 3407664 h 4017264"/>
                <a:gd name="connsiteX16" fmla="*/ 1072896 w 6077712"/>
                <a:gd name="connsiteY16" fmla="*/ 3651504 h 4017264"/>
                <a:gd name="connsiteX17" fmla="*/ 780288 w 6077712"/>
                <a:gd name="connsiteY17" fmla="*/ 3810000 h 4017264"/>
                <a:gd name="connsiteX18" fmla="*/ 505968 w 6077712"/>
                <a:gd name="connsiteY18" fmla="*/ 3919728 h 4017264"/>
                <a:gd name="connsiteX19" fmla="*/ 249936 w 6077712"/>
                <a:gd name="connsiteY19" fmla="*/ 398068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01848 w 6077712"/>
                <a:gd name="connsiteY11" fmla="*/ 1411732 h 4017264"/>
                <a:gd name="connsiteX12" fmla="*/ 2695956 w 6077712"/>
                <a:gd name="connsiteY12" fmla="*/ 2023364 h 4017264"/>
                <a:gd name="connsiteX13" fmla="*/ 2215896 w 6077712"/>
                <a:gd name="connsiteY13" fmla="*/ 2624836 h 4017264"/>
                <a:gd name="connsiteX14" fmla="*/ 1845056 w 6077712"/>
                <a:gd name="connsiteY14" fmla="*/ 3163824 h 4017264"/>
                <a:gd name="connsiteX15" fmla="*/ 1408176 w 6077712"/>
                <a:gd name="connsiteY15" fmla="*/ 3407664 h 4017264"/>
                <a:gd name="connsiteX16" fmla="*/ 1072896 w 6077712"/>
                <a:gd name="connsiteY16" fmla="*/ 3651504 h 4017264"/>
                <a:gd name="connsiteX17" fmla="*/ 780288 w 6077712"/>
                <a:gd name="connsiteY17" fmla="*/ 3810000 h 4017264"/>
                <a:gd name="connsiteX18" fmla="*/ 505968 w 6077712"/>
                <a:gd name="connsiteY18" fmla="*/ 3919728 h 4017264"/>
                <a:gd name="connsiteX19" fmla="*/ 249936 w 6077712"/>
                <a:gd name="connsiteY19" fmla="*/ 398068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01848 w 6077712"/>
                <a:gd name="connsiteY11" fmla="*/ 1411732 h 4017264"/>
                <a:gd name="connsiteX12" fmla="*/ 2695956 w 6077712"/>
                <a:gd name="connsiteY12" fmla="*/ 2023364 h 4017264"/>
                <a:gd name="connsiteX13" fmla="*/ 2215896 w 6077712"/>
                <a:gd name="connsiteY13" fmla="*/ 2624836 h 4017264"/>
                <a:gd name="connsiteX14" fmla="*/ 1789176 w 6077712"/>
                <a:gd name="connsiteY14" fmla="*/ 3082544 h 4017264"/>
                <a:gd name="connsiteX15" fmla="*/ 1408176 w 6077712"/>
                <a:gd name="connsiteY15" fmla="*/ 3407664 h 4017264"/>
                <a:gd name="connsiteX16" fmla="*/ 1072896 w 6077712"/>
                <a:gd name="connsiteY16" fmla="*/ 3651504 h 4017264"/>
                <a:gd name="connsiteX17" fmla="*/ 780288 w 6077712"/>
                <a:gd name="connsiteY17" fmla="*/ 3810000 h 4017264"/>
                <a:gd name="connsiteX18" fmla="*/ 505968 w 6077712"/>
                <a:gd name="connsiteY18" fmla="*/ 3919728 h 4017264"/>
                <a:gd name="connsiteX19" fmla="*/ 249936 w 6077712"/>
                <a:gd name="connsiteY19" fmla="*/ 398068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01848 w 6077712"/>
                <a:gd name="connsiteY11" fmla="*/ 1411732 h 4017264"/>
                <a:gd name="connsiteX12" fmla="*/ 2695956 w 6077712"/>
                <a:gd name="connsiteY12" fmla="*/ 2023364 h 4017264"/>
                <a:gd name="connsiteX13" fmla="*/ 2215896 w 6077712"/>
                <a:gd name="connsiteY13" fmla="*/ 2624836 h 4017264"/>
                <a:gd name="connsiteX14" fmla="*/ 1789176 w 6077712"/>
                <a:gd name="connsiteY14" fmla="*/ 3082544 h 4017264"/>
                <a:gd name="connsiteX15" fmla="*/ 1408176 w 6077712"/>
                <a:gd name="connsiteY15" fmla="*/ 3407664 h 4017264"/>
                <a:gd name="connsiteX16" fmla="*/ 1105916 w 6077712"/>
                <a:gd name="connsiteY16" fmla="*/ 3715004 h 4017264"/>
                <a:gd name="connsiteX17" fmla="*/ 780288 w 6077712"/>
                <a:gd name="connsiteY17" fmla="*/ 3810000 h 4017264"/>
                <a:gd name="connsiteX18" fmla="*/ 505968 w 6077712"/>
                <a:gd name="connsiteY18" fmla="*/ 3919728 h 4017264"/>
                <a:gd name="connsiteX19" fmla="*/ 249936 w 6077712"/>
                <a:gd name="connsiteY19" fmla="*/ 398068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01848 w 6077712"/>
                <a:gd name="connsiteY11" fmla="*/ 1411732 h 4017264"/>
                <a:gd name="connsiteX12" fmla="*/ 2695956 w 6077712"/>
                <a:gd name="connsiteY12" fmla="*/ 2023364 h 4017264"/>
                <a:gd name="connsiteX13" fmla="*/ 2215896 w 6077712"/>
                <a:gd name="connsiteY13" fmla="*/ 2624836 h 4017264"/>
                <a:gd name="connsiteX14" fmla="*/ 1789176 w 6077712"/>
                <a:gd name="connsiteY14" fmla="*/ 3082544 h 4017264"/>
                <a:gd name="connsiteX15" fmla="*/ 1408176 w 6077712"/>
                <a:gd name="connsiteY15" fmla="*/ 3407664 h 4017264"/>
                <a:gd name="connsiteX16" fmla="*/ 1065276 w 6077712"/>
                <a:gd name="connsiteY16" fmla="*/ 3651504 h 4017264"/>
                <a:gd name="connsiteX17" fmla="*/ 780288 w 6077712"/>
                <a:gd name="connsiteY17" fmla="*/ 3810000 h 4017264"/>
                <a:gd name="connsiteX18" fmla="*/ 505968 w 6077712"/>
                <a:gd name="connsiteY18" fmla="*/ 3919728 h 4017264"/>
                <a:gd name="connsiteX19" fmla="*/ 249936 w 6077712"/>
                <a:gd name="connsiteY19" fmla="*/ 398068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01848 w 6077712"/>
                <a:gd name="connsiteY11" fmla="*/ 1411732 h 4017264"/>
                <a:gd name="connsiteX12" fmla="*/ 2695956 w 6077712"/>
                <a:gd name="connsiteY12" fmla="*/ 2023364 h 4017264"/>
                <a:gd name="connsiteX13" fmla="*/ 2215896 w 6077712"/>
                <a:gd name="connsiteY13" fmla="*/ 2624836 h 4017264"/>
                <a:gd name="connsiteX14" fmla="*/ 1789176 w 6077712"/>
                <a:gd name="connsiteY14" fmla="*/ 3082544 h 4017264"/>
                <a:gd name="connsiteX15" fmla="*/ 1408176 w 6077712"/>
                <a:gd name="connsiteY15" fmla="*/ 3407664 h 4017264"/>
                <a:gd name="connsiteX16" fmla="*/ 1065276 w 6077712"/>
                <a:gd name="connsiteY16" fmla="*/ 3651504 h 4017264"/>
                <a:gd name="connsiteX17" fmla="*/ 823468 w 6077712"/>
                <a:gd name="connsiteY17" fmla="*/ 3886200 h 4017264"/>
                <a:gd name="connsiteX18" fmla="*/ 505968 w 6077712"/>
                <a:gd name="connsiteY18" fmla="*/ 3919728 h 4017264"/>
                <a:gd name="connsiteX19" fmla="*/ 249936 w 6077712"/>
                <a:gd name="connsiteY19" fmla="*/ 398068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01848 w 6077712"/>
                <a:gd name="connsiteY11" fmla="*/ 1411732 h 4017264"/>
                <a:gd name="connsiteX12" fmla="*/ 2695956 w 6077712"/>
                <a:gd name="connsiteY12" fmla="*/ 2023364 h 4017264"/>
                <a:gd name="connsiteX13" fmla="*/ 2215896 w 6077712"/>
                <a:gd name="connsiteY13" fmla="*/ 2624836 h 4017264"/>
                <a:gd name="connsiteX14" fmla="*/ 1789176 w 6077712"/>
                <a:gd name="connsiteY14" fmla="*/ 3082544 h 4017264"/>
                <a:gd name="connsiteX15" fmla="*/ 1408176 w 6077712"/>
                <a:gd name="connsiteY15" fmla="*/ 3407664 h 4017264"/>
                <a:gd name="connsiteX16" fmla="*/ 1065276 w 6077712"/>
                <a:gd name="connsiteY16" fmla="*/ 3651504 h 4017264"/>
                <a:gd name="connsiteX17" fmla="*/ 790448 w 6077712"/>
                <a:gd name="connsiteY17" fmla="*/ 3794760 h 4017264"/>
                <a:gd name="connsiteX18" fmla="*/ 505968 w 6077712"/>
                <a:gd name="connsiteY18" fmla="*/ 3919728 h 4017264"/>
                <a:gd name="connsiteX19" fmla="*/ 249936 w 6077712"/>
                <a:gd name="connsiteY19" fmla="*/ 398068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01848 w 6077712"/>
                <a:gd name="connsiteY11" fmla="*/ 1411732 h 4017264"/>
                <a:gd name="connsiteX12" fmla="*/ 2695956 w 6077712"/>
                <a:gd name="connsiteY12" fmla="*/ 2023364 h 4017264"/>
                <a:gd name="connsiteX13" fmla="*/ 2215896 w 6077712"/>
                <a:gd name="connsiteY13" fmla="*/ 2624836 h 4017264"/>
                <a:gd name="connsiteX14" fmla="*/ 1789176 w 6077712"/>
                <a:gd name="connsiteY14" fmla="*/ 3082544 h 4017264"/>
                <a:gd name="connsiteX15" fmla="*/ 1408176 w 6077712"/>
                <a:gd name="connsiteY15" fmla="*/ 3407664 h 4017264"/>
                <a:gd name="connsiteX16" fmla="*/ 1095756 w 6077712"/>
                <a:gd name="connsiteY16" fmla="*/ 3707384 h 4017264"/>
                <a:gd name="connsiteX17" fmla="*/ 790448 w 6077712"/>
                <a:gd name="connsiteY17" fmla="*/ 3794760 h 4017264"/>
                <a:gd name="connsiteX18" fmla="*/ 505968 w 6077712"/>
                <a:gd name="connsiteY18" fmla="*/ 3919728 h 4017264"/>
                <a:gd name="connsiteX19" fmla="*/ 249936 w 6077712"/>
                <a:gd name="connsiteY19" fmla="*/ 398068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01848 w 6077712"/>
                <a:gd name="connsiteY11" fmla="*/ 1411732 h 4017264"/>
                <a:gd name="connsiteX12" fmla="*/ 2695956 w 6077712"/>
                <a:gd name="connsiteY12" fmla="*/ 2023364 h 4017264"/>
                <a:gd name="connsiteX13" fmla="*/ 2215896 w 6077712"/>
                <a:gd name="connsiteY13" fmla="*/ 2624836 h 4017264"/>
                <a:gd name="connsiteX14" fmla="*/ 1789176 w 6077712"/>
                <a:gd name="connsiteY14" fmla="*/ 3082544 h 4017264"/>
                <a:gd name="connsiteX15" fmla="*/ 1408176 w 6077712"/>
                <a:gd name="connsiteY15" fmla="*/ 3407664 h 4017264"/>
                <a:gd name="connsiteX16" fmla="*/ 1080516 w 6077712"/>
                <a:gd name="connsiteY16" fmla="*/ 3638804 h 4017264"/>
                <a:gd name="connsiteX17" fmla="*/ 790448 w 6077712"/>
                <a:gd name="connsiteY17" fmla="*/ 3794760 h 4017264"/>
                <a:gd name="connsiteX18" fmla="*/ 505968 w 6077712"/>
                <a:gd name="connsiteY18" fmla="*/ 3919728 h 4017264"/>
                <a:gd name="connsiteX19" fmla="*/ 249936 w 6077712"/>
                <a:gd name="connsiteY19" fmla="*/ 398068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01848 w 6077712"/>
                <a:gd name="connsiteY11" fmla="*/ 1411732 h 4017264"/>
                <a:gd name="connsiteX12" fmla="*/ 2695956 w 6077712"/>
                <a:gd name="connsiteY12" fmla="*/ 2023364 h 4017264"/>
                <a:gd name="connsiteX13" fmla="*/ 2215896 w 6077712"/>
                <a:gd name="connsiteY13" fmla="*/ 2624836 h 4017264"/>
                <a:gd name="connsiteX14" fmla="*/ 1789176 w 6077712"/>
                <a:gd name="connsiteY14" fmla="*/ 3082544 h 4017264"/>
                <a:gd name="connsiteX15" fmla="*/ 1408176 w 6077712"/>
                <a:gd name="connsiteY15" fmla="*/ 3407664 h 4017264"/>
                <a:gd name="connsiteX16" fmla="*/ 1080516 w 6077712"/>
                <a:gd name="connsiteY16" fmla="*/ 3638804 h 4017264"/>
                <a:gd name="connsiteX17" fmla="*/ 790448 w 6077712"/>
                <a:gd name="connsiteY17" fmla="*/ 3794760 h 4017264"/>
                <a:gd name="connsiteX18" fmla="*/ 523748 w 6077712"/>
                <a:gd name="connsiteY18" fmla="*/ 3962908 h 4017264"/>
                <a:gd name="connsiteX19" fmla="*/ 249936 w 6077712"/>
                <a:gd name="connsiteY19" fmla="*/ 398068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01848 w 6077712"/>
                <a:gd name="connsiteY11" fmla="*/ 1411732 h 4017264"/>
                <a:gd name="connsiteX12" fmla="*/ 2695956 w 6077712"/>
                <a:gd name="connsiteY12" fmla="*/ 2023364 h 4017264"/>
                <a:gd name="connsiteX13" fmla="*/ 2215896 w 6077712"/>
                <a:gd name="connsiteY13" fmla="*/ 2624836 h 4017264"/>
                <a:gd name="connsiteX14" fmla="*/ 1789176 w 6077712"/>
                <a:gd name="connsiteY14" fmla="*/ 3082544 h 4017264"/>
                <a:gd name="connsiteX15" fmla="*/ 1408176 w 6077712"/>
                <a:gd name="connsiteY15" fmla="*/ 3407664 h 4017264"/>
                <a:gd name="connsiteX16" fmla="*/ 1080516 w 6077712"/>
                <a:gd name="connsiteY16" fmla="*/ 3638804 h 4017264"/>
                <a:gd name="connsiteX17" fmla="*/ 790448 w 6077712"/>
                <a:gd name="connsiteY17" fmla="*/ 3794760 h 4017264"/>
                <a:gd name="connsiteX18" fmla="*/ 495808 w 6077712"/>
                <a:gd name="connsiteY18" fmla="*/ 3909568 h 4017264"/>
                <a:gd name="connsiteX19" fmla="*/ 249936 w 6077712"/>
                <a:gd name="connsiteY19" fmla="*/ 398068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01848 w 6077712"/>
                <a:gd name="connsiteY11" fmla="*/ 1411732 h 4017264"/>
                <a:gd name="connsiteX12" fmla="*/ 2695956 w 6077712"/>
                <a:gd name="connsiteY12" fmla="*/ 2023364 h 4017264"/>
                <a:gd name="connsiteX13" fmla="*/ 2215896 w 6077712"/>
                <a:gd name="connsiteY13" fmla="*/ 2624836 h 4017264"/>
                <a:gd name="connsiteX14" fmla="*/ 1789176 w 6077712"/>
                <a:gd name="connsiteY14" fmla="*/ 3082544 h 4017264"/>
                <a:gd name="connsiteX15" fmla="*/ 1408176 w 6077712"/>
                <a:gd name="connsiteY15" fmla="*/ 3407664 h 4017264"/>
                <a:gd name="connsiteX16" fmla="*/ 1080516 w 6077712"/>
                <a:gd name="connsiteY16" fmla="*/ 3638804 h 4017264"/>
                <a:gd name="connsiteX17" fmla="*/ 790448 w 6077712"/>
                <a:gd name="connsiteY17" fmla="*/ 3794760 h 4017264"/>
                <a:gd name="connsiteX18" fmla="*/ 495808 w 6077712"/>
                <a:gd name="connsiteY18" fmla="*/ 3909568 h 4017264"/>
                <a:gd name="connsiteX19" fmla="*/ 361696 w 6077712"/>
                <a:gd name="connsiteY19" fmla="*/ 397052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01848 w 6077712"/>
                <a:gd name="connsiteY11" fmla="*/ 1411732 h 4017264"/>
                <a:gd name="connsiteX12" fmla="*/ 2695956 w 6077712"/>
                <a:gd name="connsiteY12" fmla="*/ 2023364 h 4017264"/>
                <a:gd name="connsiteX13" fmla="*/ 2215896 w 6077712"/>
                <a:gd name="connsiteY13" fmla="*/ 2624836 h 4017264"/>
                <a:gd name="connsiteX14" fmla="*/ 1789176 w 6077712"/>
                <a:gd name="connsiteY14" fmla="*/ 3082544 h 4017264"/>
                <a:gd name="connsiteX15" fmla="*/ 1408176 w 6077712"/>
                <a:gd name="connsiteY15" fmla="*/ 3407664 h 4017264"/>
                <a:gd name="connsiteX16" fmla="*/ 1080516 w 6077712"/>
                <a:gd name="connsiteY16" fmla="*/ 3638804 h 4017264"/>
                <a:gd name="connsiteX17" fmla="*/ 790448 w 6077712"/>
                <a:gd name="connsiteY17" fmla="*/ 3794760 h 4017264"/>
                <a:gd name="connsiteX18" fmla="*/ 495808 w 6077712"/>
                <a:gd name="connsiteY18" fmla="*/ 3909568 h 4017264"/>
                <a:gd name="connsiteX19" fmla="*/ 224536 w 6077712"/>
                <a:gd name="connsiteY19" fmla="*/ 3978148 h 4017264"/>
                <a:gd name="connsiteX20" fmla="*/ 0 w 6077712"/>
                <a:gd name="connsiteY20" fmla="*/ 4017264 h 4017264"/>
                <a:gd name="connsiteX0" fmla="*/ 4651248 w 6077712"/>
                <a:gd name="connsiteY0" fmla="*/ 4005072 h 4017264"/>
                <a:gd name="connsiteX1" fmla="*/ 5090160 w 6077712"/>
                <a:gd name="connsiteY1" fmla="*/ 3523488 h 4017264"/>
                <a:gd name="connsiteX2" fmla="*/ 5486400 w 6077712"/>
                <a:gd name="connsiteY2" fmla="*/ 2932176 h 4017264"/>
                <a:gd name="connsiteX3" fmla="*/ 5809488 w 6077712"/>
                <a:gd name="connsiteY3" fmla="*/ 2304288 h 4017264"/>
                <a:gd name="connsiteX4" fmla="*/ 5992368 w 6077712"/>
                <a:gd name="connsiteY4" fmla="*/ 1737360 h 4017264"/>
                <a:gd name="connsiteX5" fmla="*/ 6077712 w 6077712"/>
                <a:gd name="connsiteY5" fmla="*/ 1322832 h 4017264"/>
                <a:gd name="connsiteX6" fmla="*/ 5681472 w 6077712"/>
                <a:gd name="connsiteY6" fmla="*/ 975360 h 4017264"/>
                <a:gd name="connsiteX7" fmla="*/ 5138928 w 6077712"/>
                <a:gd name="connsiteY7" fmla="*/ 566928 h 4017264"/>
                <a:gd name="connsiteX8" fmla="*/ 4443984 w 6077712"/>
                <a:gd name="connsiteY8" fmla="*/ 188976 h 4017264"/>
                <a:gd name="connsiteX9" fmla="*/ 3883152 w 6077712"/>
                <a:gd name="connsiteY9" fmla="*/ 0 h 4017264"/>
                <a:gd name="connsiteX10" fmla="*/ 3539236 w 6077712"/>
                <a:gd name="connsiteY10" fmla="*/ 676148 h 4017264"/>
                <a:gd name="connsiteX11" fmla="*/ 3101848 w 6077712"/>
                <a:gd name="connsiteY11" fmla="*/ 1411732 h 4017264"/>
                <a:gd name="connsiteX12" fmla="*/ 2695956 w 6077712"/>
                <a:gd name="connsiteY12" fmla="*/ 2023364 h 4017264"/>
                <a:gd name="connsiteX13" fmla="*/ 2215896 w 6077712"/>
                <a:gd name="connsiteY13" fmla="*/ 2624836 h 4017264"/>
                <a:gd name="connsiteX14" fmla="*/ 1789176 w 6077712"/>
                <a:gd name="connsiteY14" fmla="*/ 3082544 h 4017264"/>
                <a:gd name="connsiteX15" fmla="*/ 1408176 w 6077712"/>
                <a:gd name="connsiteY15" fmla="*/ 3407664 h 4017264"/>
                <a:gd name="connsiteX16" fmla="*/ 1080516 w 6077712"/>
                <a:gd name="connsiteY16" fmla="*/ 3638804 h 4017264"/>
                <a:gd name="connsiteX17" fmla="*/ 790448 w 6077712"/>
                <a:gd name="connsiteY17" fmla="*/ 3794760 h 4017264"/>
                <a:gd name="connsiteX18" fmla="*/ 495808 w 6077712"/>
                <a:gd name="connsiteY18" fmla="*/ 3909568 h 4017264"/>
                <a:gd name="connsiteX19" fmla="*/ 224536 w 6077712"/>
                <a:gd name="connsiteY19" fmla="*/ 3978148 h 4017264"/>
                <a:gd name="connsiteX20" fmla="*/ 0 w 6077712"/>
                <a:gd name="connsiteY20" fmla="*/ 4017264 h 4017264"/>
                <a:gd name="connsiteX0" fmla="*/ 4651248 w 6077712"/>
                <a:gd name="connsiteY0" fmla="*/ 4005072 h 4014724"/>
                <a:gd name="connsiteX1" fmla="*/ 5090160 w 6077712"/>
                <a:gd name="connsiteY1" fmla="*/ 3523488 h 4014724"/>
                <a:gd name="connsiteX2" fmla="*/ 5486400 w 6077712"/>
                <a:gd name="connsiteY2" fmla="*/ 2932176 h 4014724"/>
                <a:gd name="connsiteX3" fmla="*/ 5809488 w 6077712"/>
                <a:gd name="connsiteY3" fmla="*/ 2304288 h 4014724"/>
                <a:gd name="connsiteX4" fmla="*/ 5992368 w 6077712"/>
                <a:gd name="connsiteY4" fmla="*/ 1737360 h 4014724"/>
                <a:gd name="connsiteX5" fmla="*/ 6077712 w 6077712"/>
                <a:gd name="connsiteY5" fmla="*/ 1322832 h 4014724"/>
                <a:gd name="connsiteX6" fmla="*/ 5681472 w 6077712"/>
                <a:gd name="connsiteY6" fmla="*/ 975360 h 4014724"/>
                <a:gd name="connsiteX7" fmla="*/ 5138928 w 6077712"/>
                <a:gd name="connsiteY7" fmla="*/ 566928 h 4014724"/>
                <a:gd name="connsiteX8" fmla="*/ 4443984 w 6077712"/>
                <a:gd name="connsiteY8" fmla="*/ 188976 h 4014724"/>
                <a:gd name="connsiteX9" fmla="*/ 3883152 w 6077712"/>
                <a:gd name="connsiteY9" fmla="*/ 0 h 4014724"/>
                <a:gd name="connsiteX10" fmla="*/ 3539236 w 6077712"/>
                <a:gd name="connsiteY10" fmla="*/ 676148 h 4014724"/>
                <a:gd name="connsiteX11" fmla="*/ 3101848 w 6077712"/>
                <a:gd name="connsiteY11" fmla="*/ 1411732 h 4014724"/>
                <a:gd name="connsiteX12" fmla="*/ 2695956 w 6077712"/>
                <a:gd name="connsiteY12" fmla="*/ 2023364 h 4014724"/>
                <a:gd name="connsiteX13" fmla="*/ 2215896 w 6077712"/>
                <a:gd name="connsiteY13" fmla="*/ 2624836 h 4014724"/>
                <a:gd name="connsiteX14" fmla="*/ 1789176 w 6077712"/>
                <a:gd name="connsiteY14" fmla="*/ 3082544 h 4014724"/>
                <a:gd name="connsiteX15" fmla="*/ 1408176 w 6077712"/>
                <a:gd name="connsiteY15" fmla="*/ 3407664 h 4014724"/>
                <a:gd name="connsiteX16" fmla="*/ 1080516 w 6077712"/>
                <a:gd name="connsiteY16" fmla="*/ 3638804 h 4014724"/>
                <a:gd name="connsiteX17" fmla="*/ 790448 w 6077712"/>
                <a:gd name="connsiteY17" fmla="*/ 3794760 h 4014724"/>
                <a:gd name="connsiteX18" fmla="*/ 495808 w 6077712"/>
                <a:gd name="connsiteY18" fmla="*/ 3909568 h 4014724"/>
                <a:gd name="connsiteX19" fmla="*/ 224536 w 6077712"/>
                <a:gd name="connsiteY19" fmla="*/ 3978148 h 4014724"/>
                <a:gd name="connsiteX20" fmla="*/ 0 w 6077712"/>
                <a:gd name="connsiteY20" fmla="*/ 4014724 h 4014724"/>
                <a:gd name="connsiteX0" fmla="*/ 4651248 w 6077712"/>
                <a:gd name="connsiteY0" fmla="*/ 4005072 h 4014724"/>
                <a:gd name="connsiteX1" fmla="*/ 5090160 w 6077712"/>
                <a:gd name="connsiteY1" fmla="*/ 3523488 h 4014724"/>
                <a:gd name="connsiteX2" fmla="*/ 5486400 w 6077712"/>
                <a:gd name="connsiteY2" fmla="*/ 2932176 h 4014724"/>
                <a:gd name="connsiteX3" fmla="*/ 5809488 w 6077712"/>
                <a:gd name="connsiteY3" fmla="*/ 2304288 h 4014724"/>
                <a:gd name="connsiteX4" fmla="*/ 5992368 w 6077712"/>
                <a:gd name="connsiteY4" fmla="*/ 1737360 h 4014724"/>
                <a:gd name="connsiteX5" fmla="*/ 6077712 w 6077712"/>
                <a:gd name="connsiteY5" fmla="*/ 1322832 h 4014724"/>
                <a:gd name="connsiteX6" fmla="*/ 5681472 w 6077712"/>
                <a:gd name="connsiteY6" fmla="*/ 975360 h 4014724"/>
                <a:gd name="connsiteX7" fmla="*/ 5138928 w 6077712"/>
                <a:gd name="connsiteY7" fmla="*/ 566928 h 4014724"/>
                <a:gd name="connsiteX8" fmla="*/ 4443984 w 6077712"/>
                <a:gd name="connsiteY8" fmla="*/ 188976 h 4014724"/>
                <a:gd name="connsiteX9" fmla="*/ 3883152 w 6077712"/>
                <a:gd name="connsiteY9" fmla="*/ 0 h 4014724"/>
                <a:gd name="connsiteX10" fmla="*/ 3539236 w 6077712"/>
                <a:gd name="connsiteY10" fmla="*/ 676148 h 4014724"/>
                <a:gd name="connsiteX11" fmla="*/ 3101848 w 6077712"/>
                <a:gd name="connsiteY11" fmla="*/ 1411732 h 4014724"/>
                <a:gd name="connsiteX12" fmla="*/ 2695956 w 6077712"/>
                <a:gd name="connsiteY12" fmla="*/ 2023364 h 4014724"/>
                <a:gd name="connsiteX13" fmla="*/ 2215896 w 6077712"/>
                <a:gd name="connsiteY13" fmla="*/ 2624836 h 4014724"/>
                <a:gd name="connsiteX14" fmla="*/ 1789176 w 6077712"/>
                <a:gd name="connsiteY14" fmla="*/ 3082544 h 4014724"/>
                <a:gd name="connsiteX15" fmla="*/ 1408176 w 6077712"/>
                <a:gd name="connsiteY15" fmla="*/ 3407664 h 4014724"/>
                <a:gd name="connsiteX16" fmla="*/ 1080516 w 6077712"/>
                <a:gd name="connsiteY16" fmla="*/ 3638804 h 4014724"/>
                <a:gd name="connsiteX17" fmla="*/ 790448 w 6077712"/>
                <a:gd name="connsiteY17" fmla="*/ 3794760 h 4014724"/>
                <a:gd name="connsiteX18" fmla="*/ 510739 w 6077712"/>
                <a:gd name="connsiteY18" fmla="*/ 3924780 h 4014724"/>
                <a:gd name="connsiteX19" fmla="*/ 224536 w 6077712"/>
                <a:gd name="connsiteY19" fmla="*/ 3978148 h 4014724"/>
                <a:gd name="connsiteX20" fmla="*/ 0 w 6077712"/>
                <a:gd name="connsiteY20" fmla="*/ 4014724 h 4014724"/>
                <a:gd name="connsiteX0" fmla="*/ 4651248 w 6077712"/>
                <a:gd name="connsiteY0" fmla="*/ 4005072 h 4014724"/>
                <a:gd name="connsiteX1" fmla="*/ 5090160 w 6077712"/>
                <a:gd name="connsiteY1" fmla="*/ 3523488 h 4014724"/>
                <a:gd name="connsiteX2" fmla="*/ 5486400 w 6077712"/>
                <a:gd name="connsiteY2" fmla="*/ 2932176 h 4014724"/>
                <a:gd name="connsiteX3" fmla="*/ 5809488 w 6077712"/>
                <a:gd name="connsiteY3" fmla="*/ 2304288 h 4014724"/>
                <a:gd name="connsiteX4" fmla="*/ 5992368 w 6077712"/>
                <a:gd name="connsiteY4" fmla="*/ 1737360 h 4014724"/>
                <a:gd name="connsiteX5" fmla="*/ 6077712 w 6077712"/>
                <a:gd name="connsiteY5" fmla="*/ 1322832 h 4014724"/>
                <a:gd name="connsiteX6" fmla="*/ 5681472 w 6077712"/>
                <a:gd name="connsiteY6" fmla="*/ 975360 h 4014724"/>
                <a:gd name="connsiteX7" fmla="*/ 5138928 w 6077712"/>
                <a:gd name="connsiteY7" fmla="*/ 566928 h 4014724"/>
                <a:gd name="connsiteX8" fmla="*/ 4443984 w 6077712"/>
                <a:gd name="connsiteY8" fmla="*/ 188976 h 4014724"/>
                <a:gd name="connsiteX9" fmla="*/ 3883152 w 6077712"/>
                <a:gd name="connsiteY9" fmla="*/ 0 h 4014724"/>
                <a:gd name="connsiteX10" fmla="*/ 3539236 w 6077712"/>
                <a:gd name="connsiteY10" fmla="*/ 676148 h 4014724"/>
                <a:gd name="connsiteX11" fmla="*/ 3101848 w 6077712"/>
                <a:gd name="connsiteY11" fmla="*/ 1411732 h 4014724"/>
                <a:gd name="connsiteX12" fmla="*/ 2695956 w 6077712"/>
                <a:gd name="connsiteY12" fmla="*/ 2023364 h 4014724"/>
                <a:gd name="connsiteX13" fmla="*/ 2215896 w 6077712"/>
                <a:gd name="connsiteY13" fmla="*/ 2624836 h 4014724"/>
                <a:gd name="connsiteX14" fmla="*/ 1789176 w 6077712"/>
                <a:gd name="connsiteY14" fmla="*/ 3082544 h 4014724"/>
                <a:gd name="connsiteX15" fmla="*/ 1408176 w 6077712"/>
                <a:gd name="connsiteY15" fmla="*/ 3407664 h 4014724"/>
                <a:gd name="connsiteX16" fmla="*/ 1080516 w 6077712"/>
                <a:gd name="connsiteY16" fmla="*/ 3638804 h 4014724"/>
                <a:gd name="connsiteX17" fmla="*/ 799779 w 6077712"/>
                <a:gd name="connsiteY17" fmla="*/ 3821383 h 4014724"/>
                <a:gd name="connsiteX18" fmla="*/ 510739 w 6077712"/>
                <a:gd name="connsiteY18" fmla="*/ 3924780 h 4014724"/>
                <a:gd name="connsiteX19" fmla="*/ 224536 w 6077712"/>
                <a:gd name="connsiteY19" fmla="*/ 3978148 h 4014724"/>
                <a:gd name="connsiteX20" fmla="*/ 0 w 6077712"/>
                <a:gd name="connsiteY20" fmla="*/ 4014724 h 4014724"/>
                <a:gd name="connsiteX0" fmla="*/ 4651248 w 6077712"/>
                <a:gd name="connsiteY0" fmla="*/ 4005072 h 4014724"/>
                <a:gd name="connsiteX1" fmla="*/ 5090160 w 6077712"/>
                <a:gd name="connsiteY1" fmla="*/ 3523488 h 4014724"/>
                <a:gd name="connsiteX2" fmla="*/ 5486400 w 6077712"/>
                <a:gd name="connsiteY2" fmla="*/ 2932176 h 4014724"/>
                <a:gd name="connsiteX3" fmla="*/ 5809488 w 6077712"/>
                <a:gd name="connsiteY3" fmla="*/ 2304288 h 4014724"/>
                <a:gd name="connsiteX4" fmla="*/ 5992368 w 6077712"/>
                <a:gd name="connsiteY4" fmla="*/ 1737360 h 4014724"/>
                <a:gd name="connsiteX5" fmla="*/ 6077712 w 6077712"/>
                <a:gd name="connsiteY5" fmla="*/ 1322832 h 4014724"/>
                <a:gd name="connsiteX6" fmla="*/ 5681472 w 6077712"/>
                <a:gd name="connsiteY6" fmla="*/ 975360 h 4014724"/>
                <a:gd name="connsiteX7" fmla="*/ 5138928 w 6077712"/>
                <a:gd name="connsiteY7" fmla="*/ 566928 h 4014724"/>
                <a:gd name="connsiteX8" fmla="*/ 4443984 w 6077712"/>
                <a:gd name="connsiteY8" fmla="*/ 188976 h 4014724"/>
                <a:gd name="connsiteX9" fmla="*/ 3883152 w 6077712"/>
                <a:gd name="connsiteY9" fmla="*/ 0 h 4014724"/>
                <a:gd name="connsiteX10" fmla="*/ 3539236 w 6077712"/>
                <a:gd name="connsiteY10" fmla="*/ 676148 h 4014724"/>
                <a:gd name="connsiteX11" fmla="*/ 3101848 w 6077712"/>
                <a:gd name="connsiteY11" fmla="*/ 1411732 h 4014724"/>
                <a:gd name="connsiteX12" fmla="*/ 2695956 w 6077712"/>
                <a:gd name="connsiteY12" fmla="*/ 2023364 h 4014724"/>
                <a:gd name="connsiteX13" fmla="*/ 2215896 w 6077712"/>
                <a:gd name="connsiteY13" fmla="*/ 2624836 h 4014724"/>
                <a:gd name="connsiteX14" fmla="*/ 1789176 w 6077712"/>
                <a:gd name="connsiteY14" fmla="*/ 3082544 h 4014724"/>
                <a:gd name="connsiteX15" fmla="*/ 1408176 w 6077712"/>
                <a:gd name="connsiteY15" fmla="*/ 3407664 h 4014724"/>
                <a:gd name="connsiteX16" fmla="*/ 1110377 w 6077712"/>
                <a:gd name="connsiteY16" fmla="*/ 3659721 h 4014724"/>
                <a:gd name="connsiteX17" fmla="*/ 799779 w 6077712"/>
                <a:gd name="connsiteY17" fmla="*/ 3821383 h 4014724"/>
                <a:gd name="connsiteX18" fmla="*/ 510739 w 6077712"/>
                <a:gd name="connsiteY18" fmla="*/ 3924780 h 4014724"/>
                <a:gd name="connsiteX19" fmla="*/ 224536 w 6077712"/>
                <a:gd name="connsiteY19" fmla="*/ 3978148 h 4014724"/>
                <a:gd name="connsiteX20" fmla="*/ 0 w 6077712"/>
                <a:gd name="connsiteY20" fmla="*/ 4014724 h 4014724"/>
                <a:gd name="connsiteX0" fmla="*/ 4651248 w 6077712"/>
                <a:gd name="connsiteY0" fmla="*/ 4005072 h 4014724"/>
                <a:gd name="connsiteX1" fmla="*/ 5090160 w 6077712"/>
                <a:gd name="connsiteY1" fmla="*/ 3523488 h 4014724"/>
                <a:gd name="connsiteX2" fmla="*/ 5486400 w 6077712"/>
                <a:gd name="connsiteY2" fmla="*/ 2932176 h 4014724"/>
                <a:gd name="connsiteX3" fmla="*/ 5809488 w 6077712"/>
                <a:gd name="connsiteY3" fmla="*/ 2304288 h 4014724"/>
                <a:gd name="connsiteX4" fmla="*/ 5992368 w 6077712"/>
                <a:gd name="connsiteY4" fmla="*/ 1737360 h 4014724"/>
                <a:gd name="connsiteX5" fmla="*/ 6077712 w 6077712"/>
                <a:gd name="connsiteY5" fmla="*/ 1322832 h 4014724"/>
                <a:gd name="connsiteX6" fmla="*/ 5681472 w 6077712"/>
                <a:gd name="connsiteY6" fmla="*/ 975360 h 4014724"/>
                <a:gd name="connsiteX7" fmla="*/ 5138928 w 6077712"/>
                <a:gd name="connsiteY7" fmla="*/ 566928 h 4014724"/>
                <a:gd name="connsiteX8" fmla="*/ 4443984 w 6077712"/>
                <a:gd name="connsiteY8" fmla="*/ 188976 h 4014724"/>
                <a:gd name="connsiteX9" fmla="*/ 3883152 w 6077712"/>
                <a:gd name="connsiteY9" fmla="*/ 0 h 4014724"/>
                <a:gd name="connsiteX10" fmla="*/ 3539236 w 6077712"/>
                <a:gd name="connsiteY10" fmla="*/ 676148 h 4014724"/>
                <a:gd name="connsiteX11" fmla="*/ 3101848 w 6077712"/>
                <a:gd name="connsiteY11" fmla="*/ 1411732 h 4014724"/>
                <a:gd name="connsiteX12" fmla="*/ 2695956 w 6077712"/>
                <a:gd name="connsiteY12" fmla="*/ 2023364 h 4014724"/>
                <a:gd name="connsiteX13" fmla="*/ 2215896 w 6077712"/>
                <a:gd name="connsiteY13" fmla="*/ 2624836 h 4014724"/>
                <a:gd name="connsiteX14" fmla="*/ 1789176 w 6077712"/>
                <a:gd name="connsiteY14" fmla="*/ 3082544 h 4014724"/>
                <a:gd name="connsiteX15" fmla="*/ 1492160 w 6077712"/>
                <a:gd name="connsiteY15" fmla="*/ 3398156 h 4014724"/>
                <a:gd name="connsiteX16" fmla="*/ 1110377 w 6077712"/>
                <a:gd name="connsiteY16" fmla="*/ 3659721 h 4014724"/>
                <a:gd name="connsiteX17" fmla="*/ 799779 w 6077712"/>
                <a:gd name="connsiteY17" fmla="*/ 3821383 h 4014724"/>
                <a:gd name="connsiteX18" fmla="*/ 510739 w 6077712"/>
                <a:gd name="connsiteY18" fmla="*/ 3924780 h 4014724"/>
                <a:gd name="connsiteX19" fmla="*/ 224536 w 6077712"/>
                <a:gd name="connsiteY19" fmla="*/ 3978148 h 4014724"/>
                <a:gd name="connsiteX20" fmla="*/ 0 w 6077712"/>
                <a:gd name="connsiteY20" fmla="*/ 4014724 h 4014724"/>
                <a:gd name="connsiteX0" fmla="*/ 4651248 w 6077712"/>
                <a:gd name="connsiteY0" fmla="*/ 4005072 h 4014724"/>
                <a:gd name="connsiteX1" fmla="*/ 5090160 w 6077712"/>
                <a:gd name="connsiteY1" fmla="*/ 3523488 h 4014724"/>
                <a:gd name="connsiteX2" fmla="*/ 5486400 w 6077712"/>
                <a:gd name="connsiteY2" fmla="*/ 2932176 h 4014724"/>
                <a:gd name="connsiteX3" fmla="*/ 5809488 w 6077712"/>
                <a:gd name="connsiteY3" fmla="*/ 2304288 h 4014724"/>
                <a:gd name="connsiteX4" fmla="*/ 5992368 w 6077712"/>
                <a:gd name="connsiteY4" fmla="*/ 1737360 h 4014724"/>
                <a:gd name="connsiteX5" fmla="*/ 6077712 w 6077712"/>
                <a:gd name="connsiteY5" fmla="*/ 1322832 h 4014724"/>
                <a:gd name="connsiteX6" fmla="*/ 5681472 w 6077712"/>
                <a:gd name="connsiteY6" fmla="*/ 975360 h 4014724"/>
                <a:gd name="connsiteX7" fmla="*/ 5138928 w 6077712"/>
                <a:gd name="connsiteY7" fmla="*/ 566928 h 4014724"/>
                <a:gd name="connsiteX8" fmla="*/ 4443984 w 6077712"/>
                <a:gd name="connsiteY8" fmla="*/ 188976 h 4014724"/>
                <a:gd name="connsiteX9" fmla="*/ 3883152 w 6077712"/>
                <a:gd name="connsiteY9" fmla="*/ 0 h 4014724"/>
                <a:gd name="connsiteX10" fmla="*/ 3539236 w 6077712"/>
                <a:gd name="connsiteY10" fmla="*/ 676148 h 4014724"/>
                <a:gd name="connsiteX11" fmla="*/ 3101848 w 6077712"/>
                <a:gd name="connsiteY11" fmla="*/ 1411732 h 4014724"/>
                <a:gd name="connsiteX12" fmla="*/ 2695956 w 6077712"/>
                <a:gd name="connsiteY12" fmla="*/ 2023364 h 4014724"/>
                <a:gd name="connsiteX13" fmla="*/ 2215896 w 6077712"/>
                <a:gd name="connsiteY13" fmla="*/ 2624836 h 4014724"/>
                <a:gd name="connsiteX14" fmla="*/ 1789176 w 6077712"/>
                <a:gd name="connsiteY14" fmla="*/ 3082544 h 4014724"/>
                <a:gd name="connsiteX15" fmla="*/ 1492160 w 6077712"/>
                <a:gd name="connsiteY15" fmla="*/ 3398156 h 4014724"/>
                <a:gd name="connsiteX16" fmla="*/ 1140238 w 6077712"/>
                <a:gd name="connsiteY16" fmla="*/ 3678738 h 4014724"/>
                <a:gd name="connsiteX17" fmla="*/ 799779 w 6077712"/>
                <a:gd name="connsiteY17" fmla="*/ 3821383 h 4014724"/>
                <a:gd name="connsiteX18" fmla="*/ 510739 w 6077712"/>
                <a:gd name="connsiteY18" fmla="*/ 3924780 h 4014724"/>
                <a:gd name="connsiteX19" fmla="*/ 224536 w 6077712"/>
                <a:gd name="connsiteY19" fmla="*/ 3978148 h 4014724"/>
                <a:gd name="connsiteX20" fmla="*/ 0 w 6077712"/>
                <a:gd name="connsiteY20" fmla="*/ 4014724 h 4014724"/>
                <a:gd name="connsiteX0" fmla="*/ 4651248 w 6077712"/>
                <a:gd name="connsiteY0" fmla="*/ 4005072 h 4014724"/>
                <a:gd name="connsiteX1" fmla="*/ 5090160 w 6077712"/>
                <a:gd name="connsiteY1" fmla="*/ 3523488 h 4014724"/>
                <a:gd name="connsiteX2" fmla="*/ 5486400 w 6077712"/>
                <a:gd name="connsiteY2" fmla="*/ 2932176 h 4014724"/>
                <a:gd name="connsiteX3" fmla="*/ 5809488 w 6077712"/>
                <a:gd name="connsiteY3" fmla="*/ 2304288 h 4014724"/>
                <a:gd name="connsiteX4" fmla="*/ 5992368 w 6077712"/>
                <a:gd name="connsiteY4" fmla="*/ 1737360 h 4014724"/>
                <a:gd name="connsiteX5" fmla="*/ 6077712 w 6077712"/>
                <a:gd name="connsiteY5" fmla="*/ 1322832 h 4014724"/>
                <a:gd name="connsiteX6" fmla="*/ 5681472 w 6077712"/>
                <a:gd name="connsiteY6" fmla="*/ 975360 h 4014724"/>
                <a:gd name="connsiteX7" fmla="*/ 5138928 w 6077712"/>
                <a:gd name="connsiteY7" fmla="*/ 566928 h 4014724"/>
                <a:gd name="connsiteX8" fmla="*/ 4443984 w 6077712"/>
                <a:gd name="connsiteY8" fmla="*/ 188976 h 4014724"/>
                <a:gd name="connsiteX9" fmla="*/ 3883152 w 6077712"/>
                <a:gd name="connsiteY9" fmla="*/ 0 h 4014724"/>
                <a:gd name="connsiteX10" fmla="*/ 3539236 w 6077712"/>
                <a:gd name="connsiteY10" fmla="*/ 676148 h 4014724"/>
                <a:gd name="connsiteX11" fmla="*/ 3101848 w 6077712"/>
                <a:gd name="connsiteY11" fmla="*/ 1411732 h 4014724"/>
                <a:gd name="connsiteX12" fmla="*/ 2695956 w 6077712"/>
                <a:gd name="connsiteY12" fmla="*/ 2023364 h 4014724"/>
                <a:gd name="connsiteX13" fmla="*/ 2215896 w 6077712"/>
                <a:gd name="connsiteY13" fmla="*/ 2624836 h 4014724"/>
                <a:gd name="connsiteX14" fmla="*/ 1789176 w 6077712"/>
                <a:gd name="connsiteY14" fmla="*/ 3082544 h 4014724"/>
                <a:gd name="connsiteX15" fmla="*/ 1492160 w 6077712"/>
                <a:gd name="connsiteY15" fmla="*/ 3398156 h 4014724"/>
                <a:gd name="connsiteX16" fmla="*/ 1149570 w 6077712"/>
                <a:gd name="connsiteY16" fmla="*/ 3640706 h 4014724"/>
                <a:gd name="connsiteX17" fmla="*/ 799779 w 6077712"/>
                <a:gd name="connsiteY17" fmla="*/ 3821383 h 4014724"/>
                <a:gd name="connsiteX18" fmla="*/ 510739 w 6077712"/>
                <a:gd name="connsiteY18" fmla="*/ 3924780 h 4014724"/>
                <a:gd name="connsiteX19" fmla="*/ 224536 w 6077712"/>
                <a:gd name="connsiteY19" fmla="*/ 3978148 h 4014724"/>
                <a:gd name="connsiteX20" fmla="*/ 0 w 6077712"/>
                <a:gd name="connsiteY20" fmla="*/ 4014724 h 4014724"/>
                <a:gd name="connsiteX0" fmla="*/ 4651248 w 6077712"/>
                <a:gd name="connsiteY0" fmla="*/ 4005072 h 4014724"/>
                <a:gd name="connsiteX1" fmla="*/ 5090160 w 6077712"/>
                <a:gd name="connsiteY1" fmla="*/ 3523488 h 4014724"/>
                <a:gd name="connsiteX2" fmla="*/ 5486400 w 6077712"/>
                <a:gd name="connsiteY2" fmla="*/ 2932176 h 4014724"/>
                <a:gd name="connsiteX3" fmla="*/ 5809488 w 6077712"/>
                <a:gd name="connsiteY3" fmla="*/ 2304288 h 4014724"/>
                <a:gd name="connsiteX4" fmla="*/ 5992368 w 6077712"/>
                <a:gd name="connsiteY4" fmla="*/ 1737360 h 4014724"/>
                <a:gd name="connsiteX5" fmla="*/ 6077712 w 6077712"/>
                <a:gd name="connsiteY5" fmla="*/ 1322832 h 4014724"/>
                <a:gd name="connsiteX6" fmla="*/ 5681472 w 6077712"/>
                <a:gd name="connsiteY6" fmla="*/ 975360 h 4014724"/>
                <a:gd name="connsiteX7" fmla="*/ 5138928 w 6077712"/>
                <a:gd name="connsiteY7" fmla="*/ 566928 h 4014724"/>
                <a:gd name="connsiteX8" fmla="*/ 4443984 w 6077712"/>
                <a:gd name="connsiteY8" fmla="*/ 188976 h 4014724"/>
                <a:gd name="connsiteX9" fmla="*/ 3883152 w 6077712"/>
                <a:gd name="connsiteY9" fmla="*/ 0 h 4014724"/>
                <a:gd name="connsiteX10" fmla="*/ 3539236 w 6077712"/>
                <a:gd name="connsiteY10" fmla="*/ 676148 h 4014724"/>
                <a:gd name="connsiteX11" fmla="*/ 3101848 w 6077712"/>
                <a:gd name="connsiteY11" fmla="*/ 1411732 h 4014724"/>
                <a:gd name="connsiteX12" fmla="*/ 2695956 w 6077712"/>
                <a:gd name="connsiteY12" fmla="*/ 2023364 h 4014724"/>
                <a:gd name="connsiteX13" fmla="*/ 2215896 w 6077712"/>
                <a:gd name="connsiteY13" fmla="*/ 2624836 h 4014724"/>
                <a:gd name="connsiteX14" fmla="*/ 1789176 w 6077712"/>
                <a:gd name="connsiteY14" fmla="*/ 3082544 h 4014724"/>
                <a:gd name="connsiteX15" fmla="*/ 1492160 w 6077712"/>
                <a:gd name="connsiteY15" fmla="*/ 3398156 h 4014724"/>
                <a:gd name="connsiteX16" fmla="*/ 1149570 w 6077712"/>
                <a:gd name="connsiteY16" fmla="*/ 3640706 h 4014724"/>
                <a:gd name="connsiteX17" fmla="*/ 878165 w 6077712"/>
                <a:gd name="connsiteY17" fmla="*/ 3838497 h 4014724"/>
                <a:gd name="connsiteX18" fmla="*/ 510739 w 6077712"/>
                <a:gd name="connsiteY18" fmla="*/ 3924780 h 4014724"/>
                <a:gd name="connsiteX19" fmla="*/ 224536 w 6077712"/>
                <a:gd name="connsiteY19" fmla="*/ 3978148 h 4014724"/>
                <a:gd name="connsiteX20" fmla="*/ 0 w 6077712"/>
                <a:gd name="connsiteY20" fmla="*/ 4014724 h 4014724"/>
                <a:gd name="connsiteX0" fmla="*/ 4651248 w 6077712"/>
                <a:gd name="connsiteY0" fmla="*/ 4005072 h 4014724"/>
                <a:gd name="connsiteX1" fmla="*/ 5090160 w 6077712"/>
                <a:gd name="connsiteY1" fmla="*/ 3523488 h 4014724"/>
                <a:gd name="connsiteX2" fmla="*/ 5486400 w 6077712"/>
                <a:gd name="connsiteY2" fmla="*/ 2932176 h 4014724"/>
                <a:gd name="connsiteX3" fmla="*/ 5809488 w 6077712"/>
                <a:gd name="connsiteY3" fmla="*/ 2304288 h 4014724"/>
                <a:gd name="connsiteX4" fmla="*/ 5992368 w 6077712"/>
                <a:gd name="connsiteY4" fmla="*/ 1737360 h 4014724"/>
                <a:gd name="connsiteX5" fmla="*/ 6077712 w 6077712"/>
                <a:gd name="connsiteY5" fmla="*/ 1322832 h 4014724"/>
                <a:gd name="connsiteX6" fmla="*/ 5681472 w 6077712"/>
                <a:gd name="connsiteY6" fmla="*/ 975360 h 4014724"/>
                <a:gd name="connsiteX7" fmla="*/ 5138928 w 6077712"/>
                <a:gd name="connsiteY7" fmla="*/ 566928 h 4014724"/>
                <a:gd name="connsiteX8" fmla="*/ 4443984 w 6077712"/>
                <a:gd name="connsiteY8" fmla="*/ 188976 h 4014724"/>
                <a:gd name="connsiteX9" fmla="*/ 3883152 w 6077712"/>
                <a:gd name="connsiteY9" fmla="*/ 0 h 4014724"/>
                <a:gd name="connsiteX10" fmla="*/ 3539236 w 6077712"/>
                <a:gd name="connsiteY10" fmla="*/ 676148 h 4014724"/>
                <a:gd name="connsiteX11" fmla="*/ 3101848 w 6077712"/>
                <a:gd name="connsiteY11" fmla="*/ 1411732 h 4014724"/>
                <a:gd name="connsiteX12" fmla="*/ 2695956 w 6077712"/>
                <a:gd name="connsiteY12" fmla="*/ 2023364 h 4014724"/>
                <a:gd name="connsiteX13" fmla="*/ 2215896 w 6077712"/>
                <a:gd name="connsiteY13" fmla="*/ 2624836 h 4014724"/>
                <a:gd name="connsiteX14" fmla="*/ 1789176 w 6077712"/>
                <a:gd name="connsiteY14" fmla="*/ 3082544 h 4014724"/>
                <a:gd name="connsiteX15" fmla="*/ 1492160 w 6077712"/>
                <a:gd name="connsiteY15" fmla="*/ 3398156 h 4014724"/>
                <a:gd name="connsiteX16" fmla="*/ 1149570 w 6077712"/>
                <a:gd name="connsiteY16" fmla="*/ 3640706 h 4014724"/>
                <a:gd name="connsiteX17" fmla="*/ 863235 w 6077712"/>
                <a:gd name="connsiteY17" fmla="*/ 3794761 h 4014724"/>
                <a:gd name="connsiteX18" fmla="*/ 510739 w 6077712"/>
                <a:gd name="connsiteY18" fmla="*/ 3924780 h 4014724"/>
                <a:gd name="connsiteX19" fmla="*/ 224536 w 6077712"/>
                <a:gd name="connsiteY19" fmla="*/ 3978148 h 4014724"/>
                <a:gd name="connsiteX20" fmla="*/ 0 w 6077712"/>
                <a:gd name="connsiteY20" fmla="*/ 4014724 h 4014724"/>
                <a:gd name="connsiteX0" fmla="*/ 4651248 w 6077712"/>
                <a:gd name="connsiteY0" fmla="*/ 4005072 h 4014724"/>
                <a:gd name="connsiteX1" fmla="*/ 5090160 w 6077712"/>
                <a:gd name="connsiteY1" fmla="*/ 3523488 h 4014724"/>
                <a:gd name="connsiteX2" fmla="*/ 5486400 w 6077712"/>
                <a:gd name="connsiteY2" fmla="*/ 2932176 h 4014724"/>
                <a:gd name="connsiteX3" fmla="*/ 5809488 w 6077712"/>
                <a:gd name="connsiteY3" fmla="*/ 2304288 h 4014724"/>
                <a:gd name="connsiteX4" fmla="*/ 5992368 w 6077712"/>
                <a:gd name="connsiteY4" fmla="*/ 1737360 h 4014724"/>
                <a:gd name="connsiteX5" fmla="*/ 6077712 w 6077712"/>
                <a:gd name="connsiteY5" fmla="*/ 1322832 h 4014724"/>
                <a:gd name="connsiteX6" fmla="*/ 5681472 w 6077712"/>
                <a:gd name="connsiteY6" fmla="*/ 975360 h 4014724"/>
                <a:gd name="connsiteX7" fmla="*/ 5138928 w 6077712"/>
                <a:gd name="connsiteY7" fmla="*/ 566928 h 4014724"/>
                <a:gd name="connsiteX8" fmla="*/ 4443984 w 6077712"/>
                <a:gd name="connsiteY8" fmla="*/ 188976 h 4014724"/>
                <a:gd name="connsiteX9" fmla="*/ 3883152 w 6077712"/>
                <a:gd name="connsiteY9" fmla="*/ 0 h 4014724"/>
                <a:gd name="connsiteX10" fmla="*/ 3539236 w 6077712"/>
                <a:gd name="connsiteY10" fmla="*/ 676148 h 4014724"/>
                <a:gd name="connsiteX11" fmla="*/ 3101848 w 6077712"/>
                <a:gd name="connsiteY11" fmla="*/ 1411732 h 4014724"/>
                <a:gd name="connsiteX12" fmla="*/ 2695956 w 6077712"/>
                <a:gd name="connsiteY12" fmla="*/ 2023364 h 4014724"/>
                <a:gd name="connsiteX13" fmla="*/ 2215896 w 6077712"/>
                <a:gd name="connsiteY13" fmla="*/ 2624836 h 4014724"/>
                <a:gd name="connsiteX14" fmla="*/ 1904888 w 6077712"/>
                <a:gd name="connsiteY14" fmla="*/ 3031201 h 4014724"/>
                <a:gd name="connsiteX15" fmla="*/ 1492160 w 6077712"/>
                <a:gd name="connsiteY15" fmla="*/ 3398156 h 4014724"/>
                <a:gd name="connsiteX16" fmla="*/ 1149570 w 6077712"/>
                <a:gd name="connsiteY16" fmla="*/ 3640706 h 4014724"/>
                <a:gd name="connsiteX17" fmla="*/ 863235 w 6077712"/>
                <a:gd name="connsiteY17" fmla="*/ 3794761 h 4014724"/>
                <a:gd name="connsiteX18" fmla="*/ 510739 w 6077712"/>
                <a:gd name="connsiteY18" fmla="*/ 3924780 h 4014724"/>
                <a:gd name="connsiteX19" fmla="*/ 224536 w 6077712"/>
                <a:gd name="connsiteY19" fmla="*/ 3978148 h 4014724"/>
                <a:gd name="connsiteX20" fmla="*/ 0 w 6077712"/>
                <a:gd name="connsiteY20" fmla="*/ 4014724 h 4014724"/>
                <a:gd name="connsiteX0" fmla="*/ 4651248 w 6077712"/>
                <a:gd name="connsiteY0" fmla="*/ 4005072 h 4014724"/>
                <a:gd name="connsiteX1" fmla="*/ 5090160 w 6077712"/>
                <a:gd name="connsiteY1" fmla="*/ 3523488 h 4014724"/>
                <a:gd name="connsiteX2" fmla="*/ 5486400 w 6077712"/>
                <a:gd name="connsiteY2" fmla="*/ 2932176 h 4014724"/>
                <a:gd name="connsiteX3" fmla="*/ 5809488 w 6077712"/>
                <a:gd name="connsiteY3" fmla="*/ 2304288 h 4014724"/>
                <a:gd name="connsiteX4" fmla="*/ 5992368 w 6077712"/>
                <a:gd name="connsiteY4" fmla="*/ 1737360 h 4014724"/>
                <a:gd name="connsiteX5" fmla="*/ 6077712 w 6077712"/>
                <a:gd name="connsiteY5" fmla="*/ 1322832 h 4014724"/>
                <a:gd name="connsiteX6" fmla="*/ 5681472 w 6077712"/>
                <a:gd name="connsiteY6" fmla="*/ 975360 h 4014724"/>
                <a:gd name="connsiteX7" fmla="*/ 5138928 w 6077712"/>
                <a:gd name="connsiteY7" fmla="*/ 566928 h 4014724"/>
                <a:gd name="connsiteX8" fmla="*/ 4443984 w 6077712"/>
                <a:gd name="connsiteY8" fmla="*/ 188976 h 4014724"/>
                <a:gd name="connsiteX9" fmla="*/ 3883152 w 6077712"/>
                <a:gd name="connsiteY9" fmla="*/ 0 h 4014724"/>
                <a:gd name="connsiteX10" fmla="*/ 3539236 w 6077712"/>
                <a:gd name="connsiteY10" fmla="*/ 676148 h 4014724"/>
                <a:gd name="connsiteX11" fmla="*/ 3101848 w 6077712"/>
                <a:gd name="connsiteY11" fmla="*/ 1411732 h 4014724"/>
                <a:gd name="connsiteX12" fmla="*/ 2695956 w 6077712"/>
                <a:gd name="connsiteY12" fmla="*/ 2023364 h 4014724"/>
                <a:gd name="connsiteX13" fmla="*/ 2277484 w 6077712"/>
                <a:gd name="connsiteY13" fmla="*/ 2622935 h 4014724"/>
                <a:gd name="connsiteX14" fmla="*/ 1904888 w 6077712"/>
                <a:gd name="connsiteY14" fmla="*/ 3031201 h 4014724"/>
                <a:gd name="connsiteX15" fmla="*/ 1492160 w 6077712"/>
                <a:gd name="connsiteY15" fmla="*/ 3398156 h 4014724"/>
                <a:gd name="connsiteX16" fmla="*/ 1149570 w 6077712"/>
                <a:gd name="connsiteY16" fmla="*/ 3640706 h 4014724"/>
                <a:gd name="connsiteX17" fmla="*/ 863235 w 6077712"/>
                <a:gd name="connsiteY17" fmla="*/ 3794761 h 4014724"/>
                <a:gd name="connsiteX18" fmla="*/ 510739 w 6077712"/>
                <a:gd name="connsiteY18" fmla="*/ 3924780 h 4014724"/>
                <a:gd name="connsiteX19" fmla="*/ 224536 w 6077712"/>
                <a:gd name="connsiteY19" fmla="*/ 3978148 h 4014724"/>
                <a:gd name="connsiteX20" fmla="*/ 0 w 6077712"/>
                <a:gd name="connsiteY20" fmla="*/ 4014724 h 4014724"/>
                <a:gd name="connsiteX0" fmla="*/ 4651248 w 6077712"/>
                <a:gd name="connsiteY0" fmla="*/ 4005072 h 4014724"/>
                <a:gd name="connsiteX1" fmla="*/ 5090160 w 6077712"/>
                <a:gd name="connsiteY1" fmla="*/ 3523488 h 4014724"/>
                <a:gd name="connsiteX2" fmla="*/ 5486400 w 6077712"/>
                <a:gd name="connsiteY2" fmla="*/ 2932176 h 4014724"/>
                <a:gd name="connsiteX3" fmla="*/ 5809488 w 6077712"/>
                <a:gd name="connsiteY3" fmla="*/ 2304288 h 4014724"/>
                <a:gd name="connsiteX4" fmla="*/ 5992368 w 6077712"/>
                <a:gd name="connsiteY4" fmla="*/ 1737360 h 4014724"/>
                <a:gd name="connsiteX5" fmla="*/ 6077712 w 6077712"/>
                <a:gd name="connsiteY5" fmla="*/ 1322832 h 4014724"/>
                <a:gd name="connsiteX6" fmla="*/ 5681472 w 6077712"/>
                <a:gd name="connsiteY6" fmla="*/ 975360 h 4014724"/>
                <a:gd name="connsiteX7" fmla="*/ 5138928 w 6077712"/>
                <a:gd name="connsiteY7" fmla="*/ 566928 h 4014724"/>
                <a:gd name="connsiteX8" fmla="*/ 4443984 w 6077712"/>
                <a:gd name="connsiteY8" fmla="*/ 188976 h 4014724"/>
                <a:gd name="connsiteX9" fmla="*/ 3883152 w 6077712"/>
                <a:gd name="connsiteY9" fmla="*/ 0 h 4014724"/>
                <a:gd name="connsiteX10" fmla="*/ 3539236 w 6077712"/>
                <a:gd name="connsiteY10" fmla="*/ 676148 h 4014724"/>
                <a:gd name="connsiteX11" fmla="*/ 3101848 w 6077712"/>
                <a:gd name="connsiteY11" fmla="*/ 1411732 h 4014724"/>
                <a:gd name="connsiteX12" fmla="*/ 2735149 w 6077712"/>
                <a:gd name="connsiteY12" fmla="*/ 2032872 h 4014724"/>
                <a:gd name="connsiteX13" fmla="*/ 2277484 w 6077712"/>
                <a:gd name="connsiteY13" fmla="*/ 2622935 h 4014724"/>
                <a:gd name="connsiteX14" fmla="*/ 1904888 w 6077712"/>
                <a:gd name="connsiteY14" fmla="*/ 3031201 h 4014724"/>
                <a:gd name="connsiteX15" fmla="*/ 1492160 w 6077712"/>
                <a:gd name="connsiteY15" fmla="*/ 3398156 h 4014724"/>
                <a:gd name="connsiteX16" fmla="*/ 1149570 w 6077712"/>
                <a:gd name="connsiteY16" fmla="*/ 3640706 h 4014724"/>
                <a:gd name="connsiteX17" fmla="*/ 863235 w 6077712"/>
                <a:gd name="connsiteY17" fmla="*/ 3794761 h 4014724"/>
                <a:gd name="connsiteX18" fmla="*/ 510739 w 6077712"/>
                <a:gd name="connsiteY18" fmla="*/ 3924780 h 4014724"/>
                <a:gd name="connsiteX19" fmla="*/ 224536 w 6077712"/>
                <a:gd name="connsiteY19" fmla="*/ 3978148 h 4014724"/>
                <a:gd name="connsiteX20" fmla="*/ 0 w 6077712"/>
                <a:gd name="connsiteY20" fmla="*/ 4014724 h 4014724"/>
                <a:gd name="connsiteX0" fmla="*/ 4651248 w 6077712"/>
                <a:gd name="connsiteY0" fmla="*/ 4005072 h 4014724"/>
                <a:gd name="connsiteX1" fmla="*/ 5090160 w 6077712"/>
                <a:gd name="connsiteY1" fmla="*/ 3523488 h 4014724"/>
                <a:gd name="connsiteX2" fmla="*/ 5486400 w 6077712"/>
                <a:gd name="connsiteY2" fmla="*/ 2932176 h 4014724"/>
                <a:gd name="connsiteX3" fmla="*/ 5809488 w 6077712"/>
                <a:gd name="connsiteY3" fmla="*/ 2304288 h 4014724"/>
                <a:gd name="connsiteX4" fmla="*/ 5992368 w 6077712"/>
                <a:gd name="connsiteY4" fmla="*/ 1737360 h 4014724"/>
                <a:gd name="connsiteX5" fmla="*/ 6077712 w 6077712"/>
                <a:gd name="connsiteY5" fmla="*/ 1322832 h 4014724"/>
                <a:gd name="connsiteX6" fmla="*/ 5681472 w 6077712"/>
                <a:gd name="connsiteY6" fmla="*/ 975360 h 4014724"/>
                <a:gd name="connsiteX7" fmla="*/ 5138928 w 6077712"/>
                <a:gd name="connsiteY7" fmla="*/ 566928 h 4014724"/>
                <a:gd name="connsiteX8" fmla="*/ 4443984 w 6077712"/>
                <a:gd name="connsiteY8" fmla="*/ 188976 h 4014724"/>
                <a:gd name="connsiteX9" fmla="*/ 3883152 w 6077712"/>
                <a:gd name="connsiteY9" fmla="*/ 0 h 4014724"/>
                <a:gd name="connsiteX10" fmla="*/ 3539236 w 6077712"/>
                <a:gd name="connsiteY10" fmla="*/ 676148 h 4014724"/>
                <a:gd name="connsiteX11" fmla="*/ 3131709 w 6077712"/>
                <a:gd name="connsiteY11" fmla="*/ 1428846 h 4014724"/>
                <a:gd name="connsiteX12" fmla="*/ 2735149 w 6077712"/>
                <a:gd name="connsiteY12" fmla="*/ 2032872 h 4014724"/>
                <a:gd name="connsiteX13" fmla="*/ 2277484 w 6077712"/>
                <a:gd name="connsiteY13" fmla="*/ 2622935 h 4014724"/>
                <a:gd name="connsiteX14" fmla="*/ 1904888 w 6077712"/>
                <a:gd name="connsiteY14" fmla="*/ 3031201 h 4014724"/>
                <a:gd name="connsiteX15" fmla="*/ 1492160 w 6077712"/>
                <a:gd name="connsiteY15" fmla="*/ 3398156 h 4014724"/>
                <a:gd name="connsiteX16" fmla="*/ 1149570 w 6077712"/>
                <a:gd name="connsiteY16" fmla="*/ 3640706 h 4014724"/>
                <a:gd name="connsiteX17" fmla="*/ 863235 w 6077712"/>
                <a:gd name="connsiteY17" fmla="*/ 3794761 h 4014724"/>
                <a:gd name="connsiteX18" fmla="*/ 510739 w 6077712"/>
                <a:gd name="connsiteY18" fmla="*/ 3924780 h 4014724"/>
                <a:gd name="connsiteX19" fmla="*/ 224536 w 6077712"/>
                <a:gd name="connsiteY19" fmla="*/ 3978148 h 4014724"/>
                <a:gd name="connsiteX20" fmla="*/ 0 w 6077712"/>
                <a:gd name="connsiteY20" fmla="*/ 4014724 h 4014724"/>
                <a:gd name="connsiteX0" fmla="*/ 4651248 w 6077712"/>
                <a:gd name="connsiteY0" fmla="*/ 4005072 h 4014724"/>
                <a:gd name="connsiteX1" fmla="*/ 5090160 w 6077712"/>
                <a:gd name="connsiteY1" fmla="*/ 3523488 h 4014724"/>
                <a:gd name="connsiteX2" fmla="*/ 5486400 w 6077712"/>
                <a:gd name="connsiteY2" fmla="*/ 2932176 h 4014724"/>
                <a:gd name="connsiteX3" fmla="*/ 5809488 w 6077712"/>
                <a:gd name="connsiteY3" fmla="*/ 2304288 h 4014724"/>
                <a:gd name="connsiteX4" fmla="*/ 5992368 w 6077712"/>
                <a:gd name="connsiteY4" fmla="*/ 1737360 h 4014724"/>
                <a:gd name="connsiteX5" fmla="*/ 6077712 w 6077712"/>
                <a:gd name="connsiteY5" fmla="*/ 1322832 h 4014724"/>
                <a:gd name="connsiteX6" fmla="*/ 5681472 w 6077712"/>
                <a:gd name="connsiteY6" fmla="*/ 975360 h 4014724"/>
                <a:gd name="connsiteX7" fmla="*/ 5138928 w 6077712"/>
                <a:gd name="connsiteY7" fmla="*/ 566928 h 4014724"/>
                <a:gd name="connsiteX8" fmla="*/ 4443984 w 6077712"/>
                <a:gd name="connsiteY8" fmla="*/ 188976 h 4014724"/>
                <a:gd name="connsiteX9" fmla="*/ 3883152 w 6077712"/>
                <a:gd name="connsiteY9" fmla="*/ 0 h 4014724"/>
                <a:gd name="connsiteX10" fmla="*/ 3567231 w 6077712"/>
                <a:gd name="connsiteY10" fmla="*/ 676148 h 4014724"/>
                <a:gd name="connsiteX11" fmla="*/ 3131709 w 6077712"/>
                <a:gd name="connsiteY11" fmla="*/ 1428846 h 4014724"/>
                <a:gd name="connsiteX12" fmla="*/ 2735149 w 6077712"/>
                <a:gd name="connsiteY12" fmla="*/ 2032872 h 4014724"/>
                <a:gd name="connsiteX13" fmla="*/ 2277484 w 6077712"/>
                <a:gd name="connsiteY13" fmla="*/ 2622935 h 4014724"/>
                <a:gd name="connsiteX14" fmla="*/ 1904888 w 6077712"/>
                <a:gd name="connsiteY14" fmla="*/ 3031201 h 4014724"/>
                <a:gd name="connsiteX15" fmla="*/ 1492160 w 6077712"/>
                <a:gd name="connsiteY15" fmla="*/ 3398156 h 4014724"/>
                <a:gd name="connsiteX16" fmla="*/ 1149570 w 6077712"/>
                <a:gd name="connsiteY16" fmla="*/ 3640706 h 4014724"/>
                <a:gd name="connsiteX17" fmla="*/ 863235 w 6077712"/>
                <a:gd name="connsiteY17" fmla="*/ 3794761 h 4014724"/>
                <a:gd name="connsiteX18" fmla="*/ 510739 w 6077712"/>
                <a:gd name="connsiteY18" fmla="*/ 3924780 h 4014724"/>
                <a:gd name="connsiteX19" fmla="*/ 224536 w 6077712"/>
                <a:gd name="connsiteY19" fmla="*/ 3978148 h 4014724"/>
                <a:gd name="connsiteX20" fmla="*/ 0 w 6077712"/>
                <a:gd name="connsiteY20" fmla="*/ 4014724 h 4014724"/>
                <a:gd name="connsiteX0" fmla="*/ 4651248 w 6077712"/>
                <a:gd name="connsiteY0" fmla="*/ 4018383 h 4028035"/>
                <a:gd name="connsiteX1" fmla="*/ 5090160 w 6077712"/>
                <a:gd name="connsiteY1" fmla="*/ 3536799 h 4028035"/>
                <a:gd name="connsiteX2" fmla="*/ 5486400 w 6077712"/>
                <a:gd name="connsiteY2" fmla="*/ 2945487 h 4028035"/>
                <a:gd name="connsiteX3" fmla="*/ 5809488 w 6077712"/>
                <a:gd name="connsiteY3" fmla="*/ 2317599 h 4028035"/>
                <a:gd name="connsiteX4" fmla="*/ 5992368 w 6077712"/>
                <a:gd name="connsiteY4" fmla="*/ 1750671 h 4028035"/>
                <a:gd name="connsiteX5" fmla="*/ 6077712 w 6077712"/>
                <a:gd name="connsiteY5" fmla="*/ 1336143 h 4028035"/>
                <a:gd name="connsiteX6" fmla="*/ 5681472 w 6077712"/>
                <a:gd name="connsiteY6" fmla="*/ 988671 h 4028035"/>
                <a:gd name="connsiteX7" fmla="*/ 5138928 w 6077712"/>
                <a:gd name="connsiteY7" fmla="*/ 580239 h 4028035"/>
                <a:gd name="connsiteX8" fmla="*/ 4443984 w 6077712"/>
                <a:gd name="connsiteY8" fmla="*/ 202287 h 4028035"/>
                <a:gd name="connsiteX9" fmla="*/ 3913013 w 6077712"/>
                <a:gd name="connsiteY9" fmla="*/ 0 h 4028035"/>
                <a:gd name="connsiteX10" fmla="*/ 3567231 w 6077712"/>
                <a:gd name="connsiteY10" fmla="*/ 689459 h 4028035"/>
                <a:gd name="connsiteX11" fmla="*/ 3131709 w 6077712"/>
                <a:gd name="connsiteY11" fmla="*/ 1442157 h 4028035"/>
                <a:gd name="connsiteX12" fmla="*/ 2735149 w 6077712"/>
                <a:gd name="connsiteY12" fmla="*/ 2046183 h 4028035"/>
                <a:gd name="connsiteX13" fmla="*/ 2277484 w 6077712"/>
                <a:gd name="connsiteY13" fmla="*/ 2636246 h 4028035"/>
                <a:gd name="connsiteX14" fmla="*/ 1904888 w 6077712"/>
                <a:gd name="connsiteY14" fmla="*/ 3044512 h 4028035"/>
                <a:gd name="connsiteX15" fmla="*/ 1492160 w 6077712"/>
                <a:gd name="connsiteY15" fmla="*/ 3411467 h 4028035"/>
                <a:gd name="connsiteX16" fmla="*/ 1149570 w 6077712"/>
                <a:gd name="connsiteY16" fmla="*/ 3654017 h 4028035"/>
                <a:gd name="connsiteX17" fmla="*/ 863235 w 6077712"/>
                <a:gd name="connsiteY17" fmla="*/ 3808072 h 4028035"/>
                <a:gd name="connsiteX18" fmla="*/ 510739 w 6077712"/>
                <a:gd name="connsiteY18" fmla="*/ 3938091 h 4028035"/>
                <a:gd name="connsiteX19" fmla="*/ 224536 w 6077712"/>
                <a:gd name="connsiteY19" fmla="*/ 3991459 h 4028035"/>
                <a:gd name="connsiteX20" fmla="*/ 0 w 6077712"/>
                <a:gd name="connsiteY20" fmla="*/ 4028035 h 4028035"/>
                <a:gd name="connsiteX0" fmla="*/ 4651248 w 6077712"/>
                <a:gd name="connsiteY0" fmla="*/ 4018383 h 4028035"/>
                <a:gd name="connsiteX1" fmla="*/ 5090160 w 6077712"/>
                <a:gd name="connsiteY1" fmla="*/ 3536799 h 4028035"/>
                <a:gd name="connsiteX2" fmla="*/ 5486400 w 6077712"/>
                <a:gd name="connsiteY2" fmla="*/ 2945487 h 4028035"/>
                <a:gd name="connsiteX3" fmla="*/ 5809488 w 6077712"/>
                <a:gd name="connsiteY3" fmla="*/ 2317599 h 4028035"/>
                <a:gd name="connsiteX4" fmla="*/ 5992368 w 6077712"/>
                <a:gd name="connsiteY4" fmla="*/ 1750671 h 4028035"/>
                <a:gd name="connsiteX5" fmla="*/ 6077712 w 6077712"/>
                <a:gd name="connsiteY5" fmla="*/ 1336143 h 4028035"/>
                <a:gd name="connsiteX6" fmla="*/ 5681472 w 6077712"/>
                <a:gd name="connsiteY6" fmla="*/ 988671 h 4028035"/>
                <a:gd name="connsiteX7" fmla="*/ 5138928 w 6077712"/>
                <a:gd name="connsiteY7" fmla="*/ 580239 h 4028035"/>
                <a:gd name="connsiteX8" fmla="*/ 4443984 w 6077712"/>
                <a:gd name="connsiteY8" fmla="*/ 202287 h 4028035"/>
                <a:gd name="connsiteX9" fmla="*/ 3913013 w 6077712"/>
                <a:gd name="connsiteY9" fmla="*/ 0 h 4028035"/>
                <a:gd name="connsiteX10" fmla="*/ 3567231 w 6077712"/>
                <a:gd name="connsiteY10" fmla="*/ 689459 h 4028035"/>
                <a:gd name="connsiteX11" fmla="*/ 3131709 w 6077712"/>
                <a:gd name="connsiteY11" fmla="*/ 1442157 h 4028035"/>
                <a:gd name="connsiteX12" fmla="*/ 2735149 w 6077712"/>
                <a:gd name="connsiteY12" fmla="*/ 2046183 h 4028035"/>
                <a:gd name="connsiteX13" fmla="*/ 2277484 w 6077712"/>
                <a:gd name="connsiteY13" fmla="*/ 2636246 h 4028035"/>
                <a:gd name="connsiteX14" fmla="*/ 1904888 w 6077712"/>
                <a:gd name="connsiteY14" fmla="*/ 3044512 h 4028035"/>
                <a:gd name="connsiteX15" fmla="*/ 1492160 w 6077712"/>
                <a:gd name="connsiteY15" fmla="*/ 3411467 h 4028035"/>
                <a:gd name="connsiteX16" fmla="*/ 1149570 w 6077712"/>
                <a:gd name="connsiteY16" fmla="*/ 3654017 h 4028035"/>
                <a:gd name="connsiteX17" fmla="*/ 863235 w 6077712"/>
                <a:gd name="connsiteY17" fmla="*/ 3808072 h 4028035"/>
                <a:gd name="connsiteX18" fmla="*/ 510739 w 6077712"/>
                <a:gd name="connsiteY18" fmla="*/ 3938091 h 4028035"/>
                <a:gd name="connsiteX19" fmla="*/ 224536 w 6077712"/>
                <a:gd name="connsiteY19" fmla="*/ 3991459 h 4028035"/>
                <a:gd name="connsiteX20" fmla="*/ 0 w 6077712"/>
                <a:gd name="connsiteY20" fmla="*/ 4028035 h 4028035"/>
                <a:gd name="connsiteX0" fmla="*/ 4651248 w 6077712"/>
                <a:gd name="connsiteY0" fmla="*/ 4018383 h 4028035"/>
                <a:gd name="connsiteX1" fmla="*/ 5090160 w 6077712"/>
                <a:gd name="connsiteY1" fmla="*/ 3536799 h 4028035"/>
                <a:gd name="connsiteX2" fmla="*/ 5486400 w 6077712"/>
                <a:gd name="connsiteY2" fmla="*/ 2945487 h 4028035"/>
                <a:gd name="connsiteX3" fmla="*/ 5809488 w 6077712"/>
                <a:gd name="connsiteY3" fmla="*/ 2317599 h 4028035"/>
                <a:gd name="connsiteX4" fmla="*/ 5992368 w 6077712"/>
                <a:gd name="connsiteY4" fmla="*/ 1750671 h 4028035"/>
                <a:gd name="connsiteX5" fmla="*/ 6077712 w 6077712"/>
                <a:gd name="connsiteY5" fmla="*/ 1336143 h 4028035"/>
                <a:gd name="connsiteX6" fmla="*/ 5681472 w 6077712"/>
                <a:gd name="connsiteY6" fmla="*/ 988671 h 4028035"/>
                <a:gd name="connsiteX7" fmla="*/ 5138928 w 6077712"/>
                <a:gd name="connsiteY7" fmla="*/ 580239 h 4028035"/>
                <a:gd name="connsiteX8" fmla="*/ 4443984 w 6077712"/>
                <a:gd name="connsiteY8" fmla="*/ 202287 h 4028035"/>
                <a:gd name="connsiteX9" fmla="*/ 3913013 w 6077712"/>
                <a:gd name="connsiteY9" fmla="*/ 0 h 4028035"/>
                <a:gd name="connsiteX10" fmla="*/ 3567231 w 6077712"/>
                <a:gd name="connsiteY10" fmla="*/ 689459 h 4028035"/>
                <a:gd name="connsiteX11" fmla="*/ 3131709 w 6077712"/>
                <a:gd name="connsiteY11" fmla="*/ 1442157 h 4028035"/>
                <a:gd name="connsiteX12" fmla="*/ 2735149 w 6077712"/>
                <a:gd name="connsiteY12" fmla="*/ 2046183 h 4028035"/>
                <a:gd name="connsiteX13" fmla="*/ 2277484 w 6077712"/>
                <a:gd name="connsiteY13" fmla="*/ 2636246 h 4028035"/>
                <a:gd name="connsiteX14" fmla="*/ 1904888 w 6077712"/>
                <a:gd name="connsiteY14" fmla="*/ 3044512 h 4028035"/>
                <a:gd name="connsiteX15" fmla="*/ 1492160 w 6077712"/>
                <a:gd name="connsiteY15" fmla="*/ 3411467 h 4028035"/>
                <a:gd name="connsiteX16" fmla="*/ 1149570 w 6077712"/>
                <a:gd name="connsiteY16" fmla="*/ 3654017 h 4028035"/>
                <a:gd name="connsiteX17" fmla="*/ 863235 w 6077712"/>
                <a:gd name="connsiteY17" fmla="*/ 3808072 h 4028035"/>
                <a:gd name="connsiteX18" fmla="*/ 510739 w 6077712"/>
                <a:gd name="connsiteY18" fmla="*/ 3938091 h 4028035"/>
                <a:gd name="connsiteX19" fmla="*/ 224536 w 6077712"/>
                <a:gd name="connsiteY19" fmla="*/ 3991459 h 4028035"/>
                <a:gd name="connsiteX20" fmla="*/ 0 w 6077712"/>
                <a:gd name="connsiteY20" fmla="*/ 4028035 h 4028035"/>
                <a:gd name="connsiteX0" fmla="*/ 4651248 w 6077712"/>
                <a:gd name="connsiteY0" fmla="*/ 4018383 h 4028035"/>
                <a:gd name="connsiteX1" fmla="*/ 5090160 w 6077712"/>
                <a:gd name="connsiteY1" fmla="*/ 3536799 h 4028035"/>
                <a:gd name="connsiteX2" fmla="*/ 5486400 w 6077712"/>
                <a:gd name="connsiteY2" fmla="*/ 2945487 h 4028035"/>
                <a:gd name="connsiteX3" fmla="*/ 5809488 w 6077712"/>
                <a:gd name="connsiteY3" fmla="*/ 2317599 h 4028035"/>
                <a:gd name="connsiteX4" fmla="*/ 5992368 w 6077712"/>
                <a:gd name="connsiteY4" fmla="*/ 1750671 h 4028035"/>
                <a:gd name="connsiteX5" fmla="*/ 6077712 w 6077712"/>
                <a:gd name="connsiteY5" fmla="*/ 1336143 h 4028035"/>
                <a:gd name="connsiteX6" fmla="*/ 5681472 w 6077712"/>
                <a:gd name="connsiteY6" fmla="*/ 988671 h 4028035"/>
                <a:gd name="connsiteX7" fmla="*/ 5138928 w 6077712"/>
                <a:gd name="connsiteY7" fmla="*/ 580239 h 4028035"/>
                <a:gd name="connsiteX8" fmla="*/ 4440252 w 6077712"/>
                <a:gd name="connsiteY8" fmla="*/ 181369 h 4028035"/>
                <a:gd name="connsiteX9" fmla="*/ 3913013 w 6077712"/>
                <a:gd name="connsiteY9" fmla="*/ 0 h 4028035"/>
                <a:gd name="connsiteX10" fmla="*/ 3567231 w 6077712"/>
                <a:gd name="connsiteY10" fmla="*/ 689459 h 4028035"/>
                <a:gd name="connsiteX11" fmla="*/ 3131709 w 6077712"/>
                <a:gd name="connsiteY11" fmla="*/ 1442157 h 4028035"/>
                <a:gd name="connsiteX12" fmla="*/ 2735149 w 6077712"/>
                <a:gd name="connsiteY12" fmla="*/ 2046183 h 4028035"/>
                <a:gd name="connsiteX13" fmla="*/ 2277484 w 6077712"/>
                <a:gd name="connsiteY13" fmla="*/ 2636246 h 4028035"/>
                <a:gd name="connsiteX14" fmla="*/ 1904888 w 6077712"/>
                <a:gd name="connsiteY14" fmla="*/ 3044512 h 4028035"/>
                <a:gd name="connsiteX15" fmla="*/ 1492160 w 6077712"/>
                <a:gd name="connsiteY15" fmla="*/ 3411467 h 4028035"/>
                <a:gd name="connsiteX16" fmla="*/ 1149570 w 6077712"/>
                <a:gd name="connsiteY16" fmla="*/ 3654017 h 4028035"/>
                <a:gd name="connsiteX17" fmla="*/ 863235 w 6077712"/>
                <a:gd name="connsiteY17" fmla="*/ 3808072 h 4028035"/>
                <a:gd name="connsiteX18" fmla="*/ 510739 w 6077712"/>
                <a:gd name="connsiteY18" fmla="*/ 3938091 h 4028035"/>
                <a:gd name="connsiteX19" fmla="*/ 224536 w 6077712"/>
                <a:gd name="connsiteY19" fmla="*/ 3991459 h 4028035"/>
                <a:gd name="connsiteX20" fmla="*/ 0 w 6077712"/>
                <a:gd name="connsiteY20" fmla="*/ 4028035 h 4028035"/>
                <a:gd name="connsiteX0" fmla="*/ 4651248 w 6077712"/>
                <a:gd name="connsiteY0" fmla="*/ 4018383 h 4028035"/>
                <a:gd name="connsiteX1" fmla="*/ 5090160 w 6077712"/>
                <a:gd name="connsiteY1" fmla="*/ 3536799 h 4028035"/>
                <a:gd name="connsiteX2" fmla="*/ 5486400 w 6077712"/>
                <a:gd name="connsiteY2" fmla="*/ 2945487 h 4028035"/>
                <a:gd name="connsiteX3" fmla="*/ 5809488 w 6077712"/>
                <a:gd name="connsiteY3" fmla="*/ 2317599 h 4028035"/>
                <a:gd name="connsiteX4" fmla="*/ 5992368 w 6077712"/>
                <a:gd name="connsiteY4" fmla="*/ 1750671 h 4028035"/>
                <a:gd name="connsiteX5" fmla="*/ 6077712 w 6077712"/>
                <a:gd name="connsiteY5" fmla="*/ 1336143 h 4028035"/>
                <a:gd name="connsiteX6" fmla="*/ 5681472 w 6077712"/>
                <a:gd name="connsiteY6" fmla="*/ 988671 h 4028035"/>
                <a:gd name="connsiteX7" fmla="*/ 5109067 w 6077712"/>
                <a:gd name="connsiteY7" fmla="*/ 555518 h 4028035"/>
                <a:gd name="connsiteX8" fmla="*/ 4440252 w 6077712"/>
                <a:gd name="connsiteY8" fmla="*/ 181369 h 4028035"/>
                <a:gd name="connsiteX9" fmla="*/ 3913013 w 6077712"/>
                <a:gd name="connsiteY9" fmla="*/ 0 h 4028035"/>
                <a:gd name="connsiteX10" fmla="*/ 3567231 w 6077712"/>
                <a:gd name="connsiteY10" fmla="*/ 689459 h 4028035"/>
                <a:gd name="connsiteX11" fmla="*/ 3131709 w 6077712"/>
                <a:gd name="connsiteY11" fmla="*/ 1442157 h 4028035"/>
                <a:gd name="connsiteX12" fmla="*/ 2735149 w 6077712"/>
                <a:gd name="connsiteY12" fmla="*/ 2046183 h 4028035"/>
                <a:gd name="connsiteX13" fmla="*/ 2277484 w 6077712"/>
                <a:gd name="connsiteY13" fmla="*/ 2636246 h 4028035"/>
                <a:gd name="connsiteX14" fmla="*/ 1904888 w 6077712"/>
                <a:gd name="connsiteY14" fmla="*/ 3044512 h 4028035"/>
                <a:gd name="connsiteX15" fmla="*/ 1492160 w 6077712"/>
                <a:gd name="connsiteY15" fmla="*/ 3411467 h 4028035"/>
                <a:gd name="connsiteX16" fmla="*/ 1149570 w 6077712"/>
                <a:gd name="connsiteY16" fmla="*/ 3654017 h 4028035"/>
                <a:gd name="connsiteX17" fmla="*/ 863235 w 6077712"/>
                <a:gd name="connsiteY17" fmla="*/ 3808072 h 4028035"/>
                <a:gd name="connsiteX18" fmla="*/ 510739 w 6077712"/>
                <a:gd name="connsiteY18" fmla="*/ 3938091 h 4028035"/>
                <a:gd name="connsiteX19" fmla="*/ 224536 w 6077712"/>
                <a:gd name="connsiteY19" fmla="*/ 3991459 h 4028035"/>
                <a:gd name="connsiteX20" fmla="*/ 0 w 6077712"/>
                <a:gd name="connsiteY20" fmla="*/ 4028035 h 4028035"/>
                <a:gd name="connsiteX0" fmla="*/ 4651248 w 6077712"/>
                <a:gd name="connsiteY0" fmla="*/ 4018383 h 4028035"/>
                <a:gd name="connsiteX1" fmla="*/ 5090160 w 6077712"/>
                <a:gd name="connsiteY1" fmla="*/ 3536799 h 4028035"/>
                <a:gd name="connsiteX2" fmla="*/ 5486400 w 6077712"/>
                <a:gd name="connsiteY2" fmla="*/ 2945487 h 4028035"/>
                <a:gd name="connsiteX3" fmla="*/ 5809488 w 6077712"/>
                <a:gd name="connsiteY3" fmla="*/ 2317599 h 4028035"/>
                <a:gd name="connsiteX4" fmla="*/ 5992368 w 6077712"/>
                <a:gd name="connsiteY4" fmla="*/ 1750671 h 4028035"/>
                <a:gd name="connsiteX5" fmla="*/ 6077712 w 6077712"/>
                <a:gd name="connsiteY5" fmla="*/ 1336143 h 4028035"/>
                <a:gd name="connsiteX6" fmla="*/ 5718799 w 6077712"/>
                <a:gd name="connsiteY6" fmla="*/ 1007687 h 4028035"/>
                <a:gd name="connsiteX7" fmla="*/ 5109067 w 6077712"/>
                <a:gd name="connsiteY7" fmla="*/ 555518 h 4028035"/>
                <a:gd name="connsiteX8" fmla="*/ 4440252 w 6077712"/>
                <a:gd name="connsiteY8" fmla="*/ 181369 h 4028035"/>
                <a:gd name="connsiteX9" fmla="*/ 3913013 w 6077712"/>
                <a:gd name="connsiteY9" fmla="*/ 0 h 4028035"/>
                <a:gd name="connsiteX10" fmla="*/ 3567231 w 6077712"/>
                <a:gd name="connsiteY10" fmla="*/ 689459 h 4028035"/>
                <a:gd name="connsiteX11" fmla="*/ 3131709 w 6077712"/>
                <a:gd name="connsiteY11" fmla="*/ 1442157 h 4028035"/>
                <a:gd name="connsiteX12" fmla="*/ 2735149 w 6077712"/>
                <a:gd name="connsiteY12" fmla="*/ 2046183 h 4028035"/>
                <a:gd name="connsiteX13" fmla="*/ 2277484 w 6077712"/>
                <a:gd name="connsiteY13" fmla="*/ 2636246 h 4028035"/>
                <a:gd name="connsiteX14" fmla="*/ 1904888 w 6077712"/>
                <a:gd name="connsiteY14" fmla="*/ 3044512 h 4028035"/>
                <a:gd name="connsiteX15" fmla="*/ 1492160 w 6077712"/>
                <a:gd name="connsiteY15" fmla="*/ 3411467 h 4028035"/>
                <a:gd name="connsiteX16" fmla="*/ 1149570 w 6077712"/>
                <a:gd name="connsiteY16" fmla="*/ 3654017 h 4028035"/>
                <a:gd name="connsiteX17" fmla="*/ 863235 w 6077712"/>
                <a:gd name="connsiteY17" fmla="*/ 3808072 h 4028035"/>
                <a:gd name="connsiteX18" fmla="*/ 510739 w 6077712"/>
                <a:gd name="connsiteY18" fmla="*/ 3938091 h 4028035"/>
                <a:gd name="connsiteX19" fmla="*/ 224536 w 6077712"/>
                <a:gd name="connsiteY19" fmla="*/ 3991459 h 4028035"/>
                <a:gd name="connsiteX20" fmla="*/ 0 w 6077712"/>
                <a:gd name="connsiteY20" fmla="*/ 4028035 h 4028035"/>
                <a:gd name="connsiteX0" fmla="*/ 4651248 w 6462173"/>
                <a:gd name="connsiteY0" fmla="*/ 4018383 h 4028035"/>
                <a:gd name="connsiteX1" fmla="*/ 5090160 w 6462173"/>
                <a:gd name="connsiteY1" fmla="*/ 3536799 h 4028035"/>
                <a:gd name="connsiteX2" fmla="*/ 5486400 w 6462173"/>
                <a:gd name="connsiteY2" fmla="*/ 2945487 h 4028035"/>
                <a:gd name="connsiteX3" fmla="*/ 5809488 w 6462173"/>
                <a:gd name="connsiteY3" fmla="*/ 2317599 h 4028035"/>
                <a:gd name="connsiteX4" fmla="*/ 5992368 w 6462173"/>
                <a:gd name="connsiteY4" fmla="*/ 1750671 h 4028035"/>
                <a:gd name="connsiteX5" fmla="*/ 6462173 w 6462173"/>
                <a:gd name="connsiteY5" fmla="*/ 1714562 h 4028035"/>
                <a:gd name="connsiteX6" fmla="*/ 5718799 w 6462173"/>
                <a:gd name="connsiteY6" fmla="*/ 1007687 h 4028035"/>
                <a:gd name="connsiteX7" fmla="*/ 5109067 w 6462173"/>
                <a:gd name="connsiteY7" fmla="*/ 555518 h 4028035"/>
                <a:gd name="connsiteX8" fmla="*/ 4440252 w 6462173"/>
                <a:gd name="connsiteY8" fmla="*/ 181369 h 4028035"/>
                <a:gd name="connsiteX9" fmla="*/ 3913013 w 6462173"/>
                <a:gd name="connsiteY9" fmla="*/ 0 h 4028035"/>
                <a:gd name="connsiteX10" fmla="*/ 3567231 w 6462173"/>
                <a:gd name="connsiteY10" fmla="*/ 689459 h 4028035"/>
                <a:gd name="connsiteX11" fmla="*/ 3131709 w 6462173"/>
                <a:gd name="connsiteY11" fmla="*/ 1442157 h 4028035"/>
                <a:gd name="connsiteX12" fmla="*/ 2735149 w 6462173"/>
                <a:gd name="connsiteY12" fmla="*/ 2046183 h 4028035"/>
                <a:gd name="connsiteX13" fmla="*/ 2277484 w 6462173"/>
                <a:gd name="connsiteY13" fmla="*/ 2636246 h 4028035"/>
                <a:gd name="connsiteX14" fmla="*/ 1904888 w 6462173"/>
                <a:gd name="connsiteY14" fmla="*/ 3044512 h 4028035"/>
                <a:gd name="connsiteX15" fmla="*/ 1492160 w 6462173"/>
                <a:gd name="connsiteY15" fmla="*/ 3411467 h 4028035"/>
                <a:gd name="connsiteX16" fmla="*/ 1149570 w 6462173"/>
                <a:gd name="connsiteY16" fmla="*/ 3654017 h 4028035"/>
                <a:gd name="connsiteX17" fmla="*/ 863235 w 6462173"/>
                <a:gd name="connsiteY17" fmla="*/ 3808072 h 4028035"/>
                <a:gd name="connsiteX18" fmla="*/ 510739 w 6462173"/>
                <a:gd name="connsiteY18" fmla="*/ 3938091 h 4028035"/>
                <a:gd name="connsiteX19" fmla="*/ 224536 w 6462173"/>
                <a:gd name="connsiteY19" fmla="*/ 3991459 h 4028035"/>
                <a:gd name="connsiteX20" fmla="*/ 0 w 6462173"/>
                <a:gd name="connsiteY20" fmla="*/ 4028035 h 4028035"/>
                <a:gd name="connsiteX0" fmla="*/ 4651248 w 6462173"/>
                <a:gd name="connsiteY0" fmla="*/ 4018383 h 4028035"/>
                <a:gd name="connsiteX1" fmla="*/ 5090160 w 6462173"/>
                <a:gd name="connsiteY1" fmla="*/ 3536799 h 4028035"/>
                <a:gd name="connsiteX2" fmla="*/ 5486400 w 6462173"/>
                <a:gd name="connsiteY2" fmla="*/ 2945487 h 4028035"/>
                <a:gd name="connsiteX3" fmla="*/ 5809488 w 6462173"/>
                <a:gd name="connsiteY3" fmla="*/ 2317599 h 4028035"/>
                <a:gd name="connsiteX4" fmla="*/ 5992368 w 6462173"/>
                <a:gd name="connsiteY4" fmla="*/ 1750671 h 4028035"/>
                <a:gd name="connsiteX5" fmla="*/ 6462173 w 6462173"/>
                <a:gd name="connsiteY5" fmla="*/ 1714562 h 4028035"/>
                <a:gd name="connsiteX6" fmla="*/ 5718799 w 6462173"/>
                <a:gd name="connsiteY6" fmla="*/ 1007687 h 4028035"/>
                <a:gd name="connsiteX7" fmla="*/ 5109067 w 6462173"/>
                <a:gd name="connsiteY7" fmla="*/ 555518 h 4028035"/>
                <a:gd name="connsiteX8" fmla="*/ 4440252 w 6462173"/>
                <a:gd name="connsiteY8" fmla="*/ 181369 h 4028035"/>
                <a:gd name="connsiteX9" fmla="*/ 3913013 w 6462173"/>
                <a:gd name="connsiteY9" fmla="*/ 0 h 4028035"/>
                <a:gd name="connsiteX10" fmla="*/ 3567231 w 6462173"/>
                <a:gd name="connsiteY10" fmla="*/ 689459 h 4028035"/>
                <a:gd name="connsiteX11" fmla="*/ 3131709 w 6462173"/>
                <a:gd name="connsiteY11" fmla="*/ 1442157 h 4028035"/>
                <a:gd name="connsiteX12" fmla="*/ 2735149 w 6462173"/>
                <a:gd name="connsiteY12" fmla="*/ 2046183 h 4028035"/>
                <a:gd name="connsiteX13" fmla="*/ 2277484 w 6462173"/>
                <a:gd name="connsiteY13" fmla="*/ 2636246 h 4028035"/>
                <a:gd name="connsiteX14" fmla="*/ 1904888 w 6462173"/>
                <a:gd name="connsiteY14" fmla="*/ 3044512 h 4028035"/>
                <a:gd name="connsiteX15" fmla="*/ 1492160 w 6462173"/>
                <a:gd name="connsiteY15" fmla="*/ 3411467 h 4028035"/>
                <a:gd name="connsiteX16" fmla="*/ 1149570 w 6462173"/>
                <a:gd name="connsiteY16" fmla="*/ 3654017 h 4028035"/>
                <a:gd name="connsiteX17" fmla="*/ 863235 w 6462173"/>
                <a:gd name="connsiteY17" fmla="*/ 3808072 h 4028035"/>
                <a:gd name="connsiteX18" fmla="*/ 510739 w 6462173"/>
                <a:gd name="connsiteY18" fmla="*/ 3938091 h 4028035"/>
                <a:gd name="connsiteX19" fmla="*/ 224536 w 6462173"/>
                <a:gd name="connsiteY19" fmla="*/ 3991459 h 4028035"/>
                <a:gd name="connsiteX20" fmla="*/ 0 w 6462173"/>
                <a:gd name="connsiteY20" fmla="*/ 4028035 h 4028035"/>
                <a:gd name="connsiteX0" fmla="*/ 4651248 w 6462173"/>
                <a:gd name="connsiteY0" fmla="*/ 4018383 h 4028035"/>
                <a:gd name="connsiteX1" fmla="*/ 5090160 w 6462173"/>
                <a:gd name="connsiteY1" fmla="*/ 3536799 h 4028035"/>
                <a:gd name="connsiteX2" fmla="*/ 5486400 w 6462173"/>
                <a:gd name="connsiteY2" fmla="*/ 2945487 h 4028035"/>
                <a:gd name="connsiteX3" fmla="*/ 5809488 w 6462173"/>
                <a:gd name="connsiteY3" fmla="*/ 2317599 h 4028035"/>
                <a:gd name="connsiteX4" fmla="*/ 5992368 w 6462173"/>
                <a:gd name="connsiteY4" fmla="*/ 1750671 h 4028035"/>
                <a:gd name="connsiteX5" fmla="*/ 6462173 w 6462173"/>
                <a:gd name="connsiteY5" fmla="*/ 1714562 h 4028035"/>
                <a:gd name="connsiteX6" fmla="*/ 5718799 w 6462173"/>
                <a:gd name="connsiteY6" fmla="*/ 1007687 h 4028035"/>
                <a:gd name="connsiteX7" fmla="*/ 5109067 w 6462173"/>
                <a:gd name="connsiteY7" fmla="*/ 555518 h 4028035"/>
                <a:gd name="connsiteX8" fmla="*/ 4440252 w 6462173"/>
                <a:gd name="connsiteY8" fmla="*/ 181369 h 4028035"/>
                <a:gd name="connsiteX9" fmla="*/ 3913013 w 6462173"/>
                <a:gd name="connsiteY9" fmla="*/ 0 h 4028035"/>
                <a:gd name="connsiteX10" fmla="*/ 3567231 w 6462173"/>
                <a:gd name="connsiteY10" fmla="*/ 689459 h 4028035"/>
                <a:gd name="connsiteX11" fmla="*/ 3131709 w 6462173"/>
                <a:gd name="connsiteY11" fmla="*/ 1442157 h 4028035"/>
                <a:gd name="connsiteX12" fmla="*/ 2735149 w 6462173"/>
                <a:gd name="connsiteY12" fmla="*/ 2046183 h 4028035"/>
                <a:gd name="connsiteX13" fmla="*/ 2277484 w 6462173"/>
                <a:gd name="connsiteY13" fmla="*/ 2636246 h 4028035"/>
                <a:gd name="connsiteX14" fmla="*/ 1904888 w 6462173"/>
                <a:gd name="connsiteY14" fmla="*/ 3044512 h 4028035"/>
                <a:gd name="connsiteX15" fmla="*/ 1492160 w 6462173"/>
                <a:gd name="connsiteY15" fmla="*/ 3411467 h 4028035"/>
                <a:gd name="connsiteX16" fmla="*/ 1149570 w 6462173"/>
                <a:gd name="connsiteY16" fmla="*/ 3654017 h 4028035"/>
                <a:gd name="connsiteX17" fmla="*/ 863235 w 6462173"/>
                <a:gd name="connsiteY17" fmla="*/ 3808072 h 4028035"/>
                <a:gd name="connsiteX18" fmla="*/ 510739 w 6462173"/>
                <a:gd name="connsiteY18" fmla="*/ 3938091 h 4028035"/>
                <a:gd name="connsiteX19" fmla="*/ 224536 w 6462173"/>
                <a:gd name="connsiteY19" fmla="*/ 3991459 h 4028035"/>
                <a:gd name="connsiteX20" fmla="*/ 0 w 6462173"/>
                <a:gd name="connsiteY20" fmla="*/ 4028035 h 4028035"/>
                <a:gd name="connsiteX0" fmla="*/ 4651248 w 6462173"/>
                <a:gd name="connsiteY0" fmla="*/ 4018383 h 4028035"/>
                <a:gd name="connsiteX1" fmla="*/ 5090160 w 6462173"/>
                <a:gd name="connsiteY1" fmla="*/ 3536799 h 4028035"/>
                <a:gd name="connsiteX2" fmla="*/ 5486400 w 6462173"/>
                <a:gd name="connsiteY2" fmla="*/ 2945487 h 4028035"/>
                <a:gd name="connsiteX3" fmla="*/ 5809488 w 6462173"/>
                <a:gd name="connsiteY3" fmla="*/ 2317599 h 4028035"/>
                <a:gd name="connsiteX4" fmla="*/ 6346968 w 6462173"/>
                <a:gd name="connsiteY4" fmla="*/ 2089157 h 4028035"/>
                <a:gd name="connsiteX5" fmla="*/ 6462173 w 6462173"/>
                <a:gd name="connsiteY5" fmla="*/ 1714562 h 4028035"/>
                <a:gd name="connsiteX6" fmla="*/ 5718799 w 6462173"/>
                <a:gd name="connsiteY6" fmla="*/ 1007687 h 4028035"/>
                <a:gd name="connsiteX7" fmla="*/ 5109067 w 6462173"/>
                <a:gd name="connsiteY7" fmla="*/ 555518 h 4028035"/>
                <a:gd name="connsiteX8" fmla="*/ 4440252 w 6462173"/>
                <a:gd name="connsiteY8" fmla="*/ 181369 h 4028035"/>
                <a:gd name="connsiteX9" fmla="*/ 3913013 w 6462173"/>
                <a:gd name="connsiteY9" fmla="*/ 0 h 4028035"/>
                <a:gd name="connsiteX10" fmla="*/ 3567231 w 6462173"/>
                <a:gd name="connsiteY10" fmla="*/ 689459 h 4028035"/>
                <a:gd name="connsiteX11" fmla="*/ 3131709 w 6462173"/>
                <a:gd name="connsiteY11" fmla="*/ 1442157 h 4028035"/>
                <a:gd name="connsiteX12" fmla="*/ 2735149 w 6462173"/>
                <a:gd name="connsiteY12" fmla="*/ 2046183 h 4028035"/>
                <a:gd name="connsiteX13" fmla="*/ 2277484 w 6462173"/>
                <a:gd name="connsiteY13" fmla="*/ 2636246 h 4028035"/>
                <a:gd name="connsiteX14" fmla="*/ 1904888 w 6462173"/>
                <a:gd name="connsiteY14" fmla="*/ 3044512 h 4028035"/>
                <a:gd name="connsiteX15" fmla="*/ 1492160 w 6462173"/>
                <a:gd name="connsiteY15" fmla="*/ 3411467 h 4028035"/>
                <a:gd name="connsiteX16" fmla="*/ 1149570 w 6462173"/>
                <a:gd name="connsiteY16" fmla="*/ 3654017 h 4028035"/>
                <a:gd name="connsiteX17" fmla="*/ 863235 w 6462173"/>
                <a:gd name="connsiteY17" fmla="*/ 3808072 h 4028035"/>
                <a:gd name="connsiteX18" fmla="*/ 510739 w 6462173"/>
                <a:gd name="connsiteY18" fmla="*/ 3938091 h 4028035"/>
                <a:gd name="connsiteX19" fmla="*/ 224536 w 6462173"/>
                <a:gd name="connsiteY19" fmla="*/ 3991459 h 4028035"/>
                <a:gd name="connsiteX20" fmla="*/ 0 w 6462173"/>
                <a:gd name="connsiteY20" fmla="*/ 4028035 h 4028035"/>
                <a:gd name="connsiteX0" fmla="*/ 4651248 w 6462173"/>
                <a:gd name="connsiteY0" fmla="*/ 4018383 h 4028035"/>
                <a:gd name="connsiteX1" fmla="*/ 5090160 w 6462173"/>
                <a:gd name="connsiteY1" fmla="*/ 3536799 h 4028035"/>
                <a:gd name="connsiteX2" fmla="*/ 5486400 w 6462173"/>
                <a:gd name="connsiteY2" fmla="*/ 2945487 h 4028035"/>
                <a:gd name="connsiteX3" fmla="*/ 6154756 w 6462173"/>
                <a:gd name="connsiteY3" fmla="*/ 2530579 h 4028035"/>
                <a:gd name="connsiteX4" fmla="*/ 6346968 w 6462173"/>
                <a:gd name="connsiteY4" fmla="*/ 2089157 h 4028035"/>
                <a:gd name="connsiteX5" fmla="*/ 6462173 w 6462173"/>
                <a:gd name="connsiteY5" fmla="*/ 1714562 h 4028035"/>
                <a:gd name="connsiteX6" fmla="*/ 5718799 w 6462173"/>
                <a:gd name="connsiteY6" fmla="*/ 1007687 h 4028035"/>
                <a:gd name="connsiteX7" fmla="*/ 5109067 w 6462173"/>
                <a:gd name="connsiteY7" fmla="*/ 555518 h 4028035"/>
                <a:gd name="connsiteX8" fmla="*/ 4440252 w 6462173"/>
                <a:gd name="connsiteY8" fmla="*/ 181369 h 4028035"/>
                <a:gd name="connsiteX9" fmla="*/ 3913013 w 6462173"/>
                <a:gd name="connsiteY9" fmla="*/ 0 h 4028035"/>
                <a:gd name="connsiteX10" fmla="*/ 3567231 w 6462173"/>
                <a:gd name="connsiteY10" fmla="*/ 689459 h 4028035"/>
                <a:gd name="connsiteX11" fmla="*/ 3131709 w 6462173"/>
                <a:gd name="connsiteY11" fmla="*/ 1442157 h 4028035"/>
                <a:gd name="connsiteX12" fmla="*/ 2735149 w 6462173"/>
                <a:gd name="connsiteY12" fmla="*/ 2046183 h 4028035"/>
                <a:gd name="connsiteX13" fmla="*/ 2277484 w 6462173"/>
                <a:gd name="connsiteY13" fmla="*/ 2636246 h 4028035"/>
                <a:gd name="connsiteX14" fmla="*/ 1904888 w 6462173"/>
                <a:gd name="connsiteY14" fmla="*/ 3044512 h 4028035"/>
                <a:gd name="connsiteX15" fmla="*/ 1492160 w 6462173"/>
                <a:gd name="connsiteY15" fmla="*/ 3411467 h 4028035"/>
                <a:gd name="connsiteX16" fmla="*/ 1149570 w 6462173"/>
                <a:gd name="connsiteY16" fmla="*/ 3654017 h 4028035"/>
                <a:gd name="connsiteX17" fmla="*/ 863235 w 6462173"/>
                <a:gd name="connsiteY17" fmla="*/ 3808072 h 4028035"/>
                <a:gd name="connsiteX18" fmla="*/ 510739 w 6462173"/>
                <a:gd name="connsiteY18" fmla="*/ 3938091 h 4028035"/>
                <a:gd name="connsiteX19" fmla="*/ 224536 w 6462173"/>
                <a:gd name="connsiteY19" fmla="*/ 3991459 h 4028035"/>
                <a:gd name="connsiteX20" fmla="*/ 0 w 6462173"/>
                <a:gd name="connsiteY20" fmla="*/ 4028035 h 4028035"/>
                <a:gd name="connsiteX0" fmla="*/ 4651248 w 6462173"/>
                <a:gd name="connsiteY0" fmla="*/ 4018383 h 4028035"/>
                <a:gd name="connsiteX1" fmla="*/ 5090160 w 6462173"/>
                <a:gd name="connsiteY1" fmla="*/ 3536799 h 4028035"/>
                <a:gd name="connsiteX2" fmla="*/ 5486400 w 6462173"/>
                <a:gd name="connsiteY2" fmla="*/ 2945487 h 4028035"/>
                <a:gd name="connsiteX3" fmla="*/ 6154756 w 6462173"/>
                <a:gd name="connsiteY3" fmla="*/ 2530579 h 4028035"/>
                <a:gd name="connsiteX4" fmla="*/ 6346968 w 6462173"/>
                <a:gd name="connsiteY4" fmla="*/ 2089157 h 4028035"/>
                <a:gd name="connsiteX5" fmla="*/ 6462173 w 6462173"/>
                <a:gd name="connsiteY5" fmla="*/ 1714562 h 4028035"/>
                <a:gd name="connsiteX6" fmla="*/ 5718799 w 6462173"/>
                <a:gd name="connsiteY6" fmla="*/ 1007687 h 4028035"/>
                <a:gd name="connsiteX7" fmla="*/ 5109067 w 6462173"/>
                <a:gd name="connsiteY7" fmla="*/ 555518 h 4028035"/>
                <a:gd name="connsiteX8" fmla="*/ 4440252 w 6462173"/>
                <a:gd name="connsiteY8" fmla="*/ 181369 h 4028035"/>
                <a:gd name="connsiteX9" fmla="*/ 3913013 w 6462173"/>
                <a:gd name="connsiteY9" fmla="*/ 0 h 4028035"/>
                <a:gd name="connsiteX10" fmla="*/ 3567231 w 6462173"/>
                <a:gd name="connsiteY10" fmla="*/ 689459 h 4028035"/>
                <a:gd name="connsiteX11" fmla="*/ 3131709 w 6462173"/>
                <a:gd name="connsiteY11" fmla="*/ 1442157 h 4028035"/>
                <a:gd name="connsiteX12" fmla="*/ 2735149 w 6462173"/>
                <a:gd name="connsiteY12" fmla="*/ 2046183 h 4028035"/>
                <a:gd name="connsiteX13" fmla="*/ 2277484 w 6462173"/>
                <a:gd name="connsiteY13" fmla="*/ 2636246 h 4028035"/>
                <a:gd name="connsiteX14" fmla="*/ 1904888 w 6462173"/>
                <a:gd name="connsiteY14" fmla="*/ 3044512 h 4028035"/>
                <a:gd name="connsiteX15" fmla="*/ 1492160 w 6462173"/>
                <a:gd name="connsiteY15" fmla="*/ 3411467 h 4028035"/>
                <a:gd name="connsiteX16" fmla="*/ 1149570 w 6462173"/>
                <a:gd name="connsiteY16" fmla="*/ 3654017 h 4028035"/>
                <a:gd name="connsiteX17" fmla="*/ 863235 w 6462173"/>
                <a:gd name="connsiteY17" fmla="*/ 3808072 h 4028035"/>
                <a:gd name="connsiteX18" fmla="*/ 510739 w 6462173"/>
                <a:gd name="connsiteY18" fmla="*/ 3938091 h 4028035"/>
                <a:gd name="connsiteX19" fmla="*/ 224536 w 6462173"/>
                <a:gd name="connsiteY19" fmla="*/ 3991459 h 4028035"/>
                <a:gd name="connsiteX20" fmla="*/ 0 w 6462173"/>
                <a:gd name="connsiteY20" fmla="*/ 4028035 h 4028035"/>
                <a:gd name="connsiteX0" fmla="*/ 4651248 w 6462173"/>
                <a:gd name="connsiteY0" fmla="*/ 4018383 h 4028035"/>
                <a:gd name="connsiteX1" fmla="*/ 5090160 w 6462173"/>
                <a:gd name="connsiteY1" fmla="*/ 3536799 h 4028035"/>
                <a:gd name="connsiteX2" fmla="*/ 5486400 w 6462173"/>
                <a:gd name="connsiteY2" fmla="*/ 2945487 h 4028035"/>
                <a:gd name="connsiteX3" fmla="*/ 6154756 w 6462173"/>
                <a:gd name="connsiteY3" fmla="*/ 2530579 h 4028035"/>
                <a:gd name="connsiteX4" fmla="*/ 6346968 w 6462173"/>
                <a:gd name="connsiteY4" fmla="*/ 2089157 h 4028035"/>
                <a:gd name="connsiteX5" fmla="*/ 6462173 w 6462173"/>
                <a:gd name="connsiteY5" fmla="*/ 1714562 h 4028035"/>
                <a:gd name="connsiteX6" fmla="*/ 5718799 w 6462173"/>
                <a:gd name="connsiteY6" fmla="*/ 1007687 h 4028035"/>
                <a:gd name="connsiteX7" fmla="*/ 5109067 w 6462173"/>
                <a:gd name="connsiteY7" fmla="*/ 555518 h 4028035"/>
                <a:gd name="connsiteX8" fmla="*/ 4440252 w 6462173"/>
                <a:gd name="connsiteY8" fmla="*/ 181369 h 4028035"/>
                <a:gd name="connsiteX9" fmla="*/ 3913013 w 6462173"/>
                <a:gd name="connsiteY9" fmla="*/ 0 h 4028035"/>
                <a:gd name="connsiteX10" fmla="*/ 3567231 w 6462173"/>
                <a:gd name="connsiteY10" fmla="*/ 689459 h 4028035"/>
                <a:gd name="connsiteX11" fmla="*/ 3131709 w 6462173"/>
                <a:gd name="connsiteY11" fmla="*/ 1442157 h 4028035"/>
                <a:gd name="connsiteX12" fmla="*/ 2735149 w 6462173"/>
                <a:gd name="connsiteY12" fmla="*/ 2046183 h 4028035"/>
                <a:gd name="connsiteX13" fmla="*/ 2277484 w 6462173"/>
                <a:gd name="connsiteY13" fmla="*/ 2636246 h 4028035"/>
                <a:gd name="connsiteX14" fmla="*/ 1904888 w 6462173"/>
                <a:gd name="connsiteY14" fmla="*/ 3044512 h 4028035"/>
                <a:gd name="connsiteX15" fmla="*/ 1492160 w 6462173"/>
                <a:gd name="connsiteY15" fmla="*/ 3411467 h 4028035"/>
                <a:gd name="connsiteX16" fmla="*/ 1149570 w 6462173"/>
                <a:gd name="connsiteY16" fmla="*/ 3654017 h 4028035"/>
                <a:gd name="connsiteX17" fmla="*/ 863235 w 6462173"/>
                <a:gd name="connsiteY17" fmla="*/ 3808072 h 4028035"/>
                <a:gd name="connsiteX18" fmla="*/ 510739 w 6462173"/>
                <a:gd name="connsiteY18" fmla="*/ 3938091 h 4028035"/>
                <a:gd name="connsiteX19" fmla="*/ 224536 w 6462173"/>
                <a:gd name="connsiteY19" fmla="*/ 3991459 h 4028035"/>
                <a:gd name="connsiteX20" fmla="*/ 0 w 6462173"/>
                <a:gd name="connsiteY20" fmla="*/ 4028035 h 4028035"/>
                <a:gd name="connsiteX0" fmla="*/ 4651248 w 6462173"/>
                <a:gd name="connsiteY0" fmla="*/ 4018383 h 4028035"/>
                <a:gd name="connsiteX1" fmla="*/ 5090160 w 6462173"/>
                <a:gd name="connsiteY1" fmla="*/ 3536799 h 4028035"/>
                <a:gd name="connsiteX2" fmla="*/ 5486400 w 6462173"/>
                <a:gd name="connsiteY2" fmla="*/ 2945487 h 4028035"/>
                <a:gd name="connsiteX3" fmla="*/ 6154756 w 6462173"/>
                <a:gd name="connsiteY3" fmla="*/ 2530579 h 4028035"/>
                <a:gd name="connsiteX4" fmla="*/ 6346968 w 6462173"/>
                <a:gd name="connsiteY4" fmla="*/ 2089157 h 4028035"/>
                <a:gd name="connsiteX5" fmla="*/ 6462173 w 6462173"/>
                <a:gd name="connsiteY5" fmla="*/ 1714562 h 4028035"/>
                <a:gd name="connsiteX6" fmla="*/ 5718799 w 6462173"/>
                <a:gd name="connsiteY6" fmla="*/ 1007687 h 4028035"/>
                <a:gd name="connsiteX7" fmla="*/ 5109067 w 6462173"/>
                <a:gd name="connsiteY7" fmla="*/ 555518 h 4028035"/>
                <a:gd name="connsiteX8" fmla="*/ 4440252 w 6462173"/>
                <a:gd name="connsiteY8" fmla="*/ 181369 h 4028035"/>
                <a:gd name="connsiteX9" fmla="*/ 3913013 w 6462173"/>
                <a:gd name="connsiteY9" fmla="*/ 0 h 4028035"/>
                <a:gd name="connsiteX10" fmla="*/ 3567231 w 6462173"/>
                <a:gd name="connsiteY10" fmla="*/ 689459 h 4028035"/>
                <a:gd name="connsiteX11" fmla="*/ 3131709 w 6462173"/>
                <a:gd name="connsiteY11" fmla="*/ 1442157 h 4028035"/>
                <a:gd name="connsiteX12" fmla="*/ 2735149 w 6462173"/>
                <a:gd name="connsiteY12" fmla="*/ 2046183 h 4028035"/>
                <a:gd name="connsiteX13" fmla="*/ 2277484 w 6462173"/>
                <a:gd name="connsiteY13" fmla="*/ 2636246 h 4028035"/>
                <a:gd name="connsiteX14" fmla="*/ 1904888 w 6462173"/>
                <a:gd name="connsiteY14" fmla="*/ 3044512 h 4028035"/>
                <a:gd name="connsiteX15" fmla="*/ 1492160 w 6462173"/>
                <a:gd name="connsiteY15" fmla="*/ 3411467 h 4028035"/>
                <a:gd name="connsiteX16" fmla="*/ 1149570 w 6462173"/>
                <a:gd name="connsiteY16" fmla="*/ 3654017 h 4028035"/>
                <a:gd name="connsiteX17" fmla="*/ 863235 w 6462173"/>
                <a:gd name="connsiteY17" fmla="*/ 3808072 h 4028035"/>
                <a:gd name="connsiteX18" fmla="*/ 510739 w 6462173"/>
                <a:gd name="connsiteY18" fmla="*/ 3938091 h 4028035"/>
                <a:gd name="connsiteX19" fmla="*/ 224536 w 6462173"/>
                <a:gd name="connsiteY19" fmla="*/ 3991459 h 4028035"/>
                <a:gd name="connsiteX20" fmla="*/ 0 w 6462173"/>
                <a:gd name="connsiteY20" fmla="*/ 4028035 h 4028035"/>
                <a:gd name="connsiteX0" fmla="*/ 4651248 w 6462173"/>
                <a:gd name="connsiteY0" fmla="*/ 4018383 h 4028035"/>
                <a:gd name="connsiteX1" fmla="*/ 5090160 w 6462173"/>
                <a:gd name="connsiteY1" fmla="*/ 3536799 h 4028035"/>
                <a:gd name="connsiteX2" fmla="*/ 5807407 w 6462173"/>
                <a:gd name="connsiteY2" fmla="*/ 3141352 h 4028035"/>
                <a:gd name="connsiteX3" fmla="*/ 6154756 w 6462173"/>
                <a:gd name="connsiteY3" fmla="*/ 2530579 h 4028035"/>
                <a:gd name="connsiteX4" fmla="*/ 6346968 w 6462173"/>
                <a:gd name="connsiteY4" fmla="*/ 2089157 h 4028035"/>
                <a:gd name="connsiteX5" fmla="*/ 6462173 w 6462173"/>
                <a:gd name="connsiteY5" fmla="*/ 1714562 h 4028035"/>
                <a:gd name="connsiteX6" fmla="*/ 5718799 w 6462173"/>
                <a:gd name="connsiteY6" fmla="*/ 1007687 h 4028035"/>
                <a:gd name="connsiteX7" fmla="*/ 5109067 w 6462173"/>
                <a:gd name="connsiteY7" fmla="*/ 555518 h 4028035"/>
                <a:gd name="connsiteX8" fmla="*/ 4440252 w 6462173"/>
                <a:gd name="connsiteY8" fmla="*/ 181369 h 4028035"/>
                <a:gd name="connsiteX9" fmla="*/ 3913013 w 6462173"/>
                <a:gd name="connsiteY9" fmla="*/ 0 h 4028035"/>
                <a:gd name="connsiteX10" fmla="*/ 3567231 w 6462173"/>
                <a:gd name="connsiteY10" fmla="*/ 689459 h 4028035"/>
                <a:gd name="connsiteX11" fmla="*/ 3131709 w 6462173"/>
                <a:gd name="connsiteY11" fmla="*/ 1442157 h 4028035"/>
                <a:gd name="connsiteX12" fmla="*/ 2735149 w 6462173"/>
                <a:gd name="connsiteY12" fmla="*/ 2046183 h 4028035"/>
                <a:gd name="connsiteX13" fmla="*/ 2277484 w 6462173"/>
                <a:gd name="connsiteY13" fmla="*/ 2636246 h 4028035"/>
                <a:gd name="connsiteX14" fmla="*/ 1904888 w 6462173"/>
                <a:gd name="connsiteY14" fmla="*/ 3044512 h 4028035"/>
                <a:gd name="connsiteX15" fmla="*/ 1492160 w 6462173"/>
                <a:gd name="connsiteY15" fmla="*/ 3411467 h 4028035"/>
                <a:gd name="connsiteX16" fmla="*/ 1149570 w 6462173"/>
                <a:gd name="connsiteY16" fmla="*/ 3654017 h 4028035"/>
                <a:gd name="connsiteX17" fmla="*/ 863235 w 6462173"/>
                <a:gd name="connsiteY17" fmla="*/ 3808072 h 4028035"/>
                <a:gd name="connsiteX18" fmla="*/ 510739 w 6462173"/>
                <a:gd name="connsiteY18" fmla="*/ 3938091 h 4028035"/>
                <a:gd name="connsiteX19" fmla="*/ 224536 w 6462173"/>
                <a:gd name="connsiteY19" fmla="*/ 3991459 h 4028035"/>
                <a:gd name="connsiteX20" fmla="*/ 0 w 6462173"/>
                <a:gd name="connsiteY20" fmla="*/ 4028035 h 4028035"/>
                <a:gd name="connsiteX0" fmla="*/ 4651248 w 6462173"/>
                <a:gd name="connsiteY0" fmla="*/ 4018383 h 4028035"/>
                <a:gd name="connsiteX1" fmla="*/ 5090160 w 6462173"/>
                <a:gd name="connsiteY1" fmla="*/ 3536799 h 4028035"/>
                <a:gd name="connsiteX2" fmla="*/ 5807407 w 6462173"/>
                <a:gd name="connsiteY2" fmla="*/ 3141352 h 4028035"/>
                <a:gd name="connsiteX3" fmla="*/ 6154756 w 6462173"/>
                <a:gd name="connsiteY3" fmla="*/ 2530579 h 4028035"/>
                <a:gd name="connsiteX4" fmla="*/ 6346968 w 6462173"/>
                <a:gd name="connsiteY4" fmla="*/ 2089157 h 4028035"/>
                <a:gd name="connsiteX5" fmla="*/ 6462173 w 6462173"/>
                <a:gd name="connsiteY5" fmla="*/ 1714562 h 4028035"/>
                <a:gd name="connsiteX6" fmla="*/ 5718799 w 6462173"/>
                <a:gd name="connsiteY6" fmla="*/ 1007687 h 4028035"/>
                <a:gd name="connsiteX7" fmla="*/ 5109067 w 6462173"/>
                <a:gd name="connsiteY7" fmla="*/ 555518 h 4028035"/>
                <a:gd name="connsiteX8" fmla="*/ 4440252 w 6462173"/>
                <a:gd name="connsiteY8" fmla="*/ 181369 h 4028035"/>
                <a:gd name="connsiteX9" fmla="*/ 3913013 w 6462173"/>
                <a:gd name="connsiteY9" fmla="*/ 0 h 4028035"/>
                <a:gd name="connsiteX10" fmla="*/ 3567231 w 6462173"/>
                <a:gd name="connsiteY10" fmla="*/ 689459 h 4028035"/>
                <a:gd name="connsiteX11" fmla="*/ 3131709 w 6462173"/>
                <a:gd name="connsiteY11" fmla="*/ 1442157 h 4028035"/>
                <a:gd name="connsiteX12" fmla="*/ 2735149 w 6462173"/>
                <a:gd name="connsiteY12" fmla="*/ 2046183 h 4028035"/>
                <a:gd name="connsiteX13" fmla="*/ 2277484 w 6462173"/>
                <a:gd name="connsiteY13" fmla="*/ 2636246 h 4028035"/>
                <a:gd name="connsiteX14" fmla="*/ 1904888 w 6462173"/>
                <a:gd name="connsiteY14" fmla="*/ 3044512 h 4028035"/>
                <a:gd name="connsiteX15" fmla="*/ 1492160 w 6462173"/>
                <a:gd name="connsiteY15" fmla="*/ 3411467 h 4028035"/>
                <a:gd name="connsiteX16" fmla="*/ 1149570 w 6462173"/>
                <a:gd name="connsiteY16" fmla="*/ 3654017 h 4028035"/>
                <a:gd name="connsiteX17" fmla="*/ 863235 w 6462173"/>
                <a:gd name="connsiteY17" fmla="*/ 3808072 h 4028035"/>
                <a:gd name="connsiteX18" fmla="*/ 510739 w 6462173"/>
                <a:gd name="connsiteY18" fmla="*/ 3938091 h 4028035"/>
                <a:gd name="connsiteX19" fmla="*/ 224536 w 6462173"/>
                <a:gd name="connsiteY19" fmla="*/ 3991459 h 4028035"/>
                <a:gd name="connsiteX20" fmla="*/ 0 w 6462173"/>
                <a:gd name="connsiteY20" fmla="*/ 4028035 h 4028035"/>
                <a:gd name="connsiteX0" fmla="*/ 5164485 w 6462173"/>
                <a:gd name="connsiteY0" fmla="*/ 4024088 h 4028035"/>
                <a:gd name="connsiteX1" fmla="*/ 5090160 w 6462173"/>
                <a:gd name="connsiteY1" fmla="*/ 3536799 h 4028035"/>
                <a:gd name="connsiteX2" fmla="*/ 5807407 w 6462173"/>
                <a:gd name="connsiteY2" fmla="*/ 3141352 h 4028035"/>
                <a:gd name="connsiteX3" fmla="*/ 6154756 w 6462173"/>
                <a:gd name="connsiteY3" fmla="*/ 2530579 h 4028035"/>
                <a:gd name="connsiteX4" fmla="*/ 6346968 w 6462173"/>
                <a:gd name="connsiteY4" fmla="*/ 2089157 h 4028035"/>
                <a:gd name="connsiteX5" fmla="*/ 6462173 w 6462173"/>
                <a:gd name="connsiteY5" fmla="*/ 1714562 h 4028035"/>
                <a:gd name="connsiteX6" fmla="*/ 5718799 w 6462173"/>
                <a:gd name="connsiteY6" fmla="*/ 1007687 h 4028035"/>
                <a:gd name="connsiteX7" fmla="*/ 5109067 w 6462173"/>
                <a:gd name="connsiteY7" fmla="*/ 555518 h 4028035"/>
                <a:gd name="connsiteX8" fmla="*/ 4440252 w 6462173"/>
                <a:gd name="connsiteY8" fmla="*/ 181369 h 4028035"/>
                <a:gd name="connsiteX9" fmla="*/ 3913013 w 6462173"/>
                <a:gd name="connsiteY9" fmla="*/ 0 h 4028035"/>
                <a:gd name="connsiteX10" fmla="*/ 3567231 w 6462173"/>
                <a:gd name="connsiteY10" fmla="*/ 689459 h 4028035"/>
                <a:gd name="connsiteX11" fmla="*/ 3131709 w 6462173"/>
                <a:gd name="connsiteY11" fmla="*/ 1442157 h 4028035"/>
                <a:gd name="connsiteX12" fmla="*/ 2735149 w 6462173"/>
                <a:gd name="connsiteY12" fmla="*/ 2046183 h 4028035"/>
                <a:gd name="connsiteX13" fmla="*/ 2277484 w 6462173"/>
                <a:gd name="connsiteY13" fmla="*/ 2636246 h 4028035"/>
                <a:gd name="connsiteX14" fmla="*/ 1904888 w 6462173"/>
                <a:gd name="connsiteY14" fmla="*/ 3044512 h 4028035"/>
                <a:gd name="connsiteX15" fmla="*/ 1492160 w 6462173"/>
                <a:gd name="connsiteY15" fmla="*/ 3411467 h 4028035"/>
                <a:gd name="connsiteX16" fmla="*/ 1149570 w 6462173"/>
                <a:gd name="connsiteY16" fmla="*/ 3654017 h 4028035"/>
                <a:gd name="connsiteX17" fmla="*/ 863235 w 6462173"/>
                <a:gd name="connsiteY17" fmla="*/ 3808072 h 4028035"/>
                <a:gd name="connsiteX18" fmla="*/ 510739 w 6462173"/>
                <a:gd name="connsiteY18" fmla="*/ 3938091 h 4028035"/>
                <a:gd name="connsiteX19" fmla="*/ 224536 w 6462173"/>
                <a:gd name="connsiteY19" fmla="*/ 3991459 h 4028035"/>
                <a:gd name="connsiteX20" fmla="*/ 0 w 6462173"/>
                <a:gd name="connsiteY20" fmla="*/ 4028035 h 4028035"/>
                <a:gd name="connsiteX0" fmla="*/ 5164485 w 6462173"/>
                <a:gd name="connsiteY0" fmla="*/ 4024088 h 4028035"/>
                <a:gd name="connsiteX1" fmla="*/ 5506348 w 6462173"/>
                <a:gd name="connsiteY1" fmla="*/ 3597651 h 4028035"/>
                <a:gd name="connsiteX2" fmla="*/ 5807407 w 6462173"/>
                <a:gd name="connsiteY2" fmla="*/ 3141352 h 4028035"/>
                <a:gd name="connsiteX3" fmla="*/ 6154756 w 6462173"/>
                <a:gd name="connsiteY3" fmla="*/ 2530579 h 4028035"/>
                <a:gd name="connsiteX4" fmla="*/ 6346968 w 6462173"/>
                <a:gd name="connsiteY4" fmla="*/ 2089157 h 4028035"/>
                <a:gd name="connsiteX5" fmla="*/ 6462173 w 6462173"/>
                <a:gd name="connsiteY5" fmla="*/ 1714562 h 4028035"/>
                <a:gd name="connsiteX6" fmla="*/ 5718799 w 6462173"/>
                <a:gd name="connsiteY6" fmla="*/ 1007687 h 4028035"/>
                <a:gd name="connsiteX7" fmla="*/ 5109067 w 6462173"/>
                <a:gd name="connsiteY7" fmla="*/ 555518 h 4028035"/>
                <a:gd name="connsiteX8" fmla="*/ 4440252 w 6462173"/>
                <a:gd name="connsiteY8" fmla="*/ 181369 h 4028035"/>
                <a:gd name="connsiteX9" fmla="*/ 3913013 w 6462173"/>
                <a:gd name="connsiteY9" fmla="*/ 0 h 4028035"/>
                <a:gd name="connsiteX10" fmla="*/ 3567231 w 6462173"/>
                <a:gd name="connsiteY10" fmla="*/ 689459 h 4028035"/>
                <a:gd name="connsiteX11" fmla="*/ 3131709 w 6462173"/>
                <a:gd name="connsiteY11" fmla="*/ 1442157 h 4028035"/>
                <a:gd name="connsiteX12" fmla="*/ 2735149 w 6462173"/>
                <a:gd name="connsiteY12" fmla="*/ 2046183 h 4028035"/>
                <a:gd name="connsiteX13" fmla="*/ 2277484 w 6462173"/>
                <a:gd name="connsiteY13" fmla="*/ 2636246 h 4028035"/>
                <a:gd name="connsiteX14" fmla="*/ 1904888 w 6462173"/>
                <a:gd name="connsiteY14" fmla="*/ 3044512 h 4028035"/>
                <a:gd name="connsiteX15" fmla="*/ 1492160 w 6462173"/>
                <a:gd name="connsiteY15" fmla="*/ 3411467 h 4028035"/>
                <a:gd name="connsiteX16" fmla="*/ 1149570 w 6462173"/>
                <a:gd name="connsiteY16" fmla="*/ 3654017 h 4028035"/>
                <a:gd name="connsiteX17" fmla="*/ 863235 w 6462173"/>
                <a:gd name="connsiteY17" fmla="*/ 3808072 h 4028035"/>
                <a:gd name="connsiteX18" fmla="*/ 510739 w 6462173"/>
                <a:gd name="connsiteY18" fmla="*/ 3938091 h 4028035"/>
                <a:gd name="connsiteX19" fmla="*/ 224536 w 6462173"/>
                <a:gd name="connsiteY19" fmla="*/ 3991459 h 4028035"/>
                <a:gd name="connsiteX20" fmla="*/ 0 w 6462173"/>
                <a:gd name="connsiteY20" fmla="*/ 4028035 h 4028035"/>
                <a:gd name="connsiteX0" fmla="*/ 5164485 w 6462173"/>
                <a:gd name="connsiteY0" fmla="*/ 4024088 h 4028035"/>
                <a:gd name="connsiteX1" fmla="*/ 5506348 w 6462173"/>
                <a:gd name="connsiteY1" fmla="*/ 3597651 h 4028035"/>
                <a:gd name="connsiteX2" fmla="*/ 5820472 w 6462173"/>
                <a:gd name="connsiteY2" fmla="*/ 3148959 h 4028035"/>
                <a:gd name="connsiteX3" fmla="*/ 6154756 w 6462173"/>
                <a:gd name="connsiteY3" fmla="*/ 2530579 h 4028035"/>
                <a:gd name="connsiteX4" fmla="*/ 6346968 w 6462173"/>
                <a:gd name="connsiteY4" fmla="*/ 2089157 h 4028035"/>
                <a:gd name="connsiteX5" fmla="*/ 6462173 w 6462173"/>
                <a:gd name="connsiteY5" fmla="*/ 1714562 h 4028035"/>
                <a:gd name="connsiteX6" fmla="*/ 5718799 w 6462173"/>
                <a:gd name="connsiteY6" fmla="*/ 1007687 h 4028035"/>
                <a:gd name="connsiteX7" fmla="*/ 5109067 w 6462173"/>
                <a:gd name="connsiteY7" fmla="*/ 555518 h 4028035"/>
                <a:gd name="connsiteX8" fmla="*/ 4440252 w 6462173"/>
                <a:gd name="connsiteY8" fmla="*/ 181369 h 4028035"/>
                <a:gd name="connsiteX9" fmla="*/ 3913013 w 6462173"/>
                <a:gd name="connsiteY9" fmla="*/ 0 h 4028035"/>
                <a:gd name="connsiteX10" fmla="*/ 3567231 w 6462173"/>
                <a:gd name="connsiteY10" fmla="*/ 689459 h 4028035"/>
                <a:gd name="connsiteX11" fmla="*/ 3131709 w 6462173"/>
                <a:gd name="connsiteY11" fmla="*/ 1442157 h 4028035"/>
                <a:gd name="connsiteX12" fmla="*/ 2735149 w 6462173"/>
                <a:gd name="connsiteY12" fmla="*/ 2046183 h 4028035"/>
                <a:gd name="connsiteX13" fmla="*/ 2277484 w 6462173"/>
                <a:gd name="connsiteY13" fmla="*/ 2636246 h 4028035"/>
                <a:gd name="connsiteX14" fmla="*/ 1904888 w 6462173"/>
                <a:gd name="connsiteY14" fmla="*/ 3044512 h 4028035"/>
                <a:gd name="connsiteX15" fmla="*/ 1492160 w 6462173"/>
                <a:gd name="connsiteY15" fmla="*/ 3411467 h 4028035"/>
                <a:gd name="connsiteX16" fmla="*/ 1149570 w 6462173"/>
                <a:gd name="connsiteY16" fmla="*/ 3654017 h 4028035"/>
                <a:gd name="connsiteX17" fmla="*/ 863235 w 6462173"/>
                <a:gd name="connsiteY17" fmla="*/ 3808072 h 4028035"/>
                <a:gd name="connsiteX18" fmla="*/ 510739 w 6462173"/>
                <a:gd name="connsiteY18" fmla="*/ 3938091 h 4028035"/>
                <a:gd name="connsiteX19" fmla="*/ 224536 w 6462173"/>
                <a:gd name="connsiteY19" fmla="*/ 3991459 h 4028035"/>
                <a:gd name="connsiteX20" fmla="*/ 0 w 6462173"/>
                <a:gd name="connsiteY20" fmla="*/ 4028035 h 4028035"/>
                <a:gd name="connsiteX0" fmla="*/ 5164485 w 6462173"/>
                <a:gd name="connsiteY0" fmla="*/ 4024088 h 4028035"/>
                <a:gd name="connsiteX1" fmla="*/ 5506348 w 6462173"/>
                <a:gd name="connsiteY1" fmla="*/ 3597651 h 4028035"/>
                <a:gd name="connsiteX2" fmla="*/ 5820472 w 6462173"/>
                <a:gd name="connsiteY2" fmla="*/ 3148959 h 4028035"/>
                <a:gd name="connsiteX3" fmla="*/ 6171553 w 6462173"/>
                <a:gd name="connsiteY3" fmla="*/ 2545792 h 4028035"/>
                <a:gd name="connsiteX4" fmla="*/ 6346968 w 6462173"/>
                <a:gd name="connsiteY4" fmla="*/ 2089157 h 4028035"/>
                <a:gd name="connsiteX5" fmla="*/ 6462173 w 6462173"/>
                <a:gd name="connsiteY5" fmla="*/ 1714562 h 4028035"/>
                <a:gd name="connsiteX6" fmla="*/ 5718799 w 6462173"/>
                <a:gd name="connsiteY6" fmla="*/ 1007687 h 4028035"/>
                <a:gd name="connsiteX7" fmla="*/ 5109067 w 6462173"/>
                <a:gd name="connsiteY7" fmla="*/ 555518 h 4028035"/>
                <a:gd name="connsiteX8" fmla="*/ 4440252 w 6462173"/>
                <a:gd name="connsiteY8" fmla="*/ 181369 h 4028035"/>
                <a:gd name="connsiteX9" fmla="*/ 3913013 w 6462173"/>
                <a:gd name="connsiteY9" fmla="*/ 0 h 4028035"/>
                <a:gd name="connsiteX10" fmla="*/ 3567231 w 6462173"/>
                <a:gd name="connsiteY10" fmla="*/ 689459 h 4028035"/>
                <a:gd name="connsiteX11" fmla="*/ 3131709 w 6462173"/>
                <a:gd name="connsiteY11" fmla="*/ 1442157 h 4028035"/>
                <a:gd name="connsiteX12" fmla="*/ 2735149 w 6462173"/>
                <a:gd name="connsiteY12" fmla="*/ 2046183 h 4028035"/>
                <a:gd name="connsiteX13" fmla="*/ 2277484 w 6462173"/>
                <a:gd name="connsiteY13" fmla="*/ 2636246 h 4028035"/>
                <a:gd name="connsiteX14" fmla="*/ 1904888 w 6462173"/>
                <a:gd name="connsiteY14" fmla="*/ 3044512 h 4028035"/>
                <a:gd name="connsiteX15" fmla="*/ 1492160 w 6462173"/>
                <a:gd name="connsiteY15" fmla="*/ 3411467 h 4028035"/>
                <a:gd name="connsiteX16" fmla="*/ 1149570 w 6462173"/>
                <a:gd name="connsiteY16" fmla="*/ 3654017 h 4028035"/>
                <a:gd name="connsiteX17" fmla="*/ 863235 w 6462173"/>
                <a:gd name="connsiteY17" fmla="*/ 3808072 h 4028035"/>
                <a:gd name="connsiteX18" fmla="*/ 510739 w 6462173"/>
                <a:gd name="connsiteY18" fmla="*/ 3938091 h 4028035"/>
                <a:gd name="connsiteX19" fmla="*/ 224536 w 6462173"/>
                <a:gd name="connsiteY19" fmla="*/ 3991459 h 4028035"/>
                <a:gd name="connsiteX20" fmla="*/ 0 w 6462173"/>
                <a:gd name="connsiteY20" fmla="*/ 4028035 h 4028035"/>
                <a:gd name="connsiteX0" fmla="*/ 5164485 w 6462173"/>
                <a:gd name="connsiteY0" fmla="*/ 4024088 h 4028035"/>
                <a:gd name="connsiteX1" fmla="*/ 5506348 w 6462173"/>
                <a:gd name="connsiteY1" fmla="*/ 3597651 h 4028035"/>
                <a:gd name="connsiteX2" fmla="*/ 5841001 w 6462173"/>
                <a:gd name="connsiteY2" fmla="*/ 3162270 h 4028035"/>
                <a:gd name="connsiteX3" fmla="*/ 6171553 w 6462173"/>
                <a:gd name="connsiteY3" fmla="*/ 2545792 h 4028035"/>
                <a:gd name="connsiteX4" fmla="*/ 6346968 w 6462173"/>
                <a:gd name="connsiteY4" fmla="*/ 2089157 h 4028035"/>
                <a:gd name="connsiteX5" fmla="*/ 6462173 w 6462173"/>
                <a:gd name="connsiteY5" fmla="*/ 1714562 h 4028035"/>
                <a:gd name="connsiteX6" fmla="*/ 5718799 w 6462173"/>
                <a:gd name="connsiteY6" fmla="*/ 1007687 h 4028035"/>
                <a:gd name="connsiteX7" fmla="*/ 5109067 w 6462173"/>
                <a:gd name="connsiteY7" fmla="*/ 555518 h 4028035"/>
                <a:gd name="connsiteX8" fmla="*/ 4440252 w 6462173"/>
                <a:gd name="connsiteY8" fmla="*/ 181369 h 4028035"/>
                <a:gd name="connsiteX9" fmla="*/ 3913013 w 6462173"/>
                <a:gd name="connsiteY9" fmla="*/ 0 h 4028035"/>
                <a:gd name="connsiteX10" fmla="*/ 3567231 w 6462173"/>
                <a:gd name="connsiteY10" fmla="*/ 689459 h 4028035"/>
                <a:gd name="connsiteX11" fmla="*/ 3131709 w 6462173"/>
                <a:gd name="connsiteY11" fmla="*/ 1442157 h 4028035"/>
                <a:gd name="connsiteX12" fmla="*/ 2735149 w 6462173"/>
                <a:gd name="connsiteY12" fmla="*/ 2046183 h 4028035"/>
                <a:gd name="connsiteX13" fmla="*/ 2277484 w 6462173"/>
                <a:gd name="connsiteY13" fmla="*/ 2636246 h 4028035"/>
                <a:gd name="connsiteX14" fmla="*/ 1904888 w 6462173"/>
                <a:gd name="connsiteY14" fmla="*/ 3044512 h 4028035"/>
                <a:gd name="connsiteX15" fmla="*/ 1492160 w 6462173"/>
                <a:gd name="connsiteY15" fmla="*/ 3411467 h 4028035"/>
                <a:gd name="connsiteX16" fmla="*/ 1149570 w 6462173"/>
                <a:gd name="connsiteY16" fmla="*/ 3654017 h 4028035"/>
                <a:gd name="connsiteX17" fmla="*/ 863235 w 6462173"/>
                <a:gd name="connsiteY17" fmla="*/ 3808072 h 4028035"/>
                <a:gd name="connsiteX18" fmla="*/ 510739 w 6462173"/>
                <a:gd name="connsiteY18" fmla="*/ 3938091 h 4028035"/>
                <a:gd name="connsiteX19" fmla="*/ 224536 w 6462173"/>
                <a:gd name="connsiteY19" fmla="*/ 3991459 h 4028035"/>
                <a:gd name="connsiteX20" fmla="*/ 0 w 6462173"/>
                <a:gd name="connsiteY20" fmla="*/ 4028035 h 4028035"/>
                <a:gd name="connsiteX0" fmla="*/ 5164485 w 6462173"/>
                <a:gd name="connsiteY0" fmla="*/ 4024088 h 4028035"/>
                <a:gd name="connsiteX1" fmla="*/ 5506348 w 6462173"/>
                <a:gd name="connsiteY1" fmla="*/ 3597651 h 4028035"/>
                <a:gd name="connsiteX2" fmla="*/ 5837269 w 6462173"/>
                <a:gd name="connsiteY2" fmla="*/ 3162270 h 4028035"/>
                <a:gd name="connsiteX3" fmla="*/ 6171553 w 6462173"/>
                <a:gd name="connsiteY3" fmla="*/ 2545792 h 4028035"/>
                <a:gd name="connsiteX4" fmla="*/ 6346968 w 6462173"/>
                <a:gd name="connsiteY4" fmla="*/ 2089157 h 4028035"/>
                <a:gd name="connsiteX5" fmla="*/ 6462173 w 6462173"/>
                <a:gd name="connsiteY5" fmla="*/ 1714562 h 4028035"/>
                <a:gd name="connsiteX6" fmla="*/ 5718799 w 6462173"/>
                <a:gd name="connsiteY6" fmla="*/ 1007687 h 4028035"/>
                <a:gd name="connsiteX7" fmla="*/ 5109067 w 6462173"/>
                <a:gd name="connsiteY7" fmla="*/ 555518 h 4028035"/>
                <a:gd name="connsiteX8" fmla="*/ 4440252 w 6462173"/>
                <a:gd name="connsiteY8" fmla="*/ 181369 h 4028035"/>
                <a:gd name="connsiteX9" fmla="*/ 3913013 w 6462173"/>
                <a:gd name="connsiteY9" fmla="*/ 0 h 4028035"/>
                <a:gd name="connsiteX10" fmla="*/ 3567231 w 6462173"/>
                <a:gd name="connsiteY10" fmla="*/ 689459 h 4028035"/>
                <a:gd name="connsiteX11" fmla="*/ 3131709 w 6462173"/>
                <a:gd name="connsiteY11" fmla="*/ 1442157 h 4028035"/>
                <a:gd name="connsiteX12" fmla="*/ 2735149 w 6462173"/>
                <a:gd name="connsiteY12" fmla="*/ 2046183 h 4028035"/>
                <a:gd name="connsiteX13" fmla="*/ 2277484 w 6462173"/>
                <a:gd name="connsiteY13" fmla="*/ 2636246 h 4028035"/>
                <a:gd name="connsiteX14" fmla="*/ 1904888 w 6462173"/>
                <a:gd name="connsiteY14" fmla="*/ 3044512 h 4028035"/>
                <a:gd name="connsiteX15" fmla="*/ 1492160 w 6462173"/>
                <a:gd name="connsiteY15" fmla="*/ 3411467 h 4028035"/>
                <a:gd name="connsiteX16" fmla="*/ 1149570 w 6462173"/>
                <a:gd name="connsiteY16" fmla="*/ 3654017 h 4028035"/>
                <a:gd name="connsiteX17" fmla="*/ 863235 w 6462173"/>
                <a:gd name="connsiteY17" fmla="*/ 3808072 h 4028035"/>
                <a:gd name="connsiteX18" fmla="*/ 510739 w 6462173"/>
                <a:gd name="connsiteY18" fmla="*/ 3938091 h 4028035"/>
                <a:gd name="connsiteX19" fmla="*/ 224536 w 6462173"/>
                <a:gd name="connsiteY19" fmla="*/ 3991459 h 4028035"/>
                <a:gd name="connsiteX20" fmla="*/ 0 w 6462173"/>
                <a:gd name="connsiteY20" fmla="*/ 4028035 h 4028035"/>
                <a:gd name="connsiteX0" fmla="*/ 5164485 w 6462173"/>
                <a:gd name="connsiteY0" fmla="*/ 4024088 h 4028035"/>
                <a:gd name="connsiteX1" fmla="*/ 5517546 w 6462173"/>
                <a:gd name="connsiteY1" fmla="*/ 3622372 h 4028035"/>
                <a:gd name="connsiteX2" fmla="*/ 5837269 w 6462173"/>
                <a:gd name="connsiteY2" fmla="*/ 3162270 h 4028035"/>
                <a:gd name="connsiteX3" fmla="*/ 6171553 w 6462173"/>
                <a:gd name="connsiteY3" fmla="*/ 2545792 h 4028035"/>
                <a:gd name="connsiteX4" fmla="*/ 6346968 w 6462173"/>
                <a:gd name="connsiteY4" fmla="*/ 2089157 h 4028035"/>
                <a:gd name="connsiteX5" fmla="*/ 6462173 w 6462173"/>
                <a:gd name="connsiteY5" fmla="*/ 1714562 h 4028035"/>
                <a:gd name="connsiteX6" fmla="*/ 5718799 w 6462173"/>
                <a:gd name="connsiteY6" fmla="*/ 1007687 h 4028035"/>
                <a:gd name="connsiteX7" fmla="*/ 5109067 w 6462173"/>
                <a:gd name="connsiteY7" fmla="*/ 555518 h 4028035"/>
                <a:gd name="connsiteX8" fmla="*/ 4440252 w 6462173"/>
                <a:gd name="connsiteY8" fmla="*/ 181369 h 4028035"/>
                <a:gd name="connsiteX9" fmla="*/ 3913013 w 6462173"/>
                <a:gd name="connsiteY9" fmla="*/ 0 h 4028035"/>
                <a:gd name="connsiteX10" fmla="*/ 3567231 w 6462173"/>
                <a:gd name="connsiteY10" fmla="*/ 689459 h 4028035"/>
                <a:gd name="connsiteX11" fmla="*/ 3131709 w 6462173"/>
                <a:gd name="connsiteY11" fmla="*/ 1442157 h 4028035"/>
                <a:gd name="connsiteX12" fmla="*/ 2735149 w 6462173"/>
                <a:gd name="connsiteY12" fmla="*/ 2046183 h 4028035"/>
                <a:gd name="connsiteX13" fmla="*/ 2277484 w 6462173"/>
                <a:gd name="connsiteY13" fmla="*/ 2636246 h 4028035"/>
                <a:gd name="connsiteX14" fmla="*/ 1904888 w 6462173"/>
                <a:gd name="connsiteY14" fmla="*/ 3044512 h 4028035"/>
                <a:gd name="connsiteX15" fmla="*/ 1492160 w 6462173"/>
                <a:gd name="connsiteY15" fmla="*/ 3411467 h 4028035"/>
                <a:gd name="connsiteX16" fmla="*/ 1149570 w 6462173"/>
                <a:gd name="connsiteY16" fmla="*/ 3654017 h 4028035"/>
                <a:gd name="connsiteX17" fmla="*/ 863235 w 6462173"/>
                <a:gd name="connsiteY17" fmla="*/ 3808072 h 4028035"/>
                <a:gd name="connsiteX18" fmla="*/ 510739 w 6462173"/>
                <a:gd name="connsiteY18" fmla="*/ 3938091 h 4028035"/>
                <a:gd name="connsiteX19" fmla="*/ 224536 w 6462173"/>
                <a:gd name="connsiteY19" fmla="*/ 3991459 h 4028035"/>
                <a:gd name="connsiteX20" fmla="*/ 0 w 6462173"/>
                <a:gd name="connsiteY20" fmla="*/ 4028035 h 402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62173" h="4028035">
                  <a:moveTo>
                    <a:pt x="5164485" y="4024088"/>
                  </a:moveTo>
                  <a:cubicBezTo>
                    <a:pt x="5310789" y="3863560"/>
                    <a:pt x="5405415" y="3766008"/>
                    <a:pt x="5517546" y="3622372"/>
                  </a:cubicBezTo>
                  <a:cubicBezTo>
                    <a:pt x="5629677" y="3478736"/>
                    <a:pt x="5728268" y="3341700"/>
                    <a:pt x="5837269" y="3162270"/>
                  </a:cubicBezTo>
                  <a:cubicBezTo>
                    <a:pt x="5946270" y="2982840"/>
                    <a:pt x="6086603" y="2724644"/>
                    <a:pt x="6171553" y="2545792"/>
                  </a:cubicBezTo>
                  <a:cubicBezTo>
                    <a:pt x="6256503" y="2366940"/>
                    <a:pt x="6298531" y="2227695"/>
                    <a:pt x="6346968" y="2089157"/>
                  </a:cubicBezTo>
                  <a:cubicBezTo>
                    <a:pt x="6395405" y="1950619"/>
                    <a:pt x="6431175" y="1844377"/>
                    <a:pt x="6462173" y="1714562"/>
                  </a:cubicBezTo>
                  <a:cubicBezTo>
                    <a:pt x="6265270" y="1513166"/>
                    <a:pt x="6035767" y="1263614"/>
                    <a:pt x="5718799" y="1007687"/>
                  </a:cubicBezTo>
                  <a:cubicBezTo>
                    <a:pt x="5401831" y="751760"/>
                    <a:pt x="5322158" y="693238"/>
                    <a:pt x="5109067" y="555518"/>
                  </a:cubicBezTo>
                  <a:cubicBezTo>
                    <a:pt x="4895976" y="417798"/>
                    <a:pt x="4639594" y="273955"/>
                    <a:pt x="4440252" y="181369"/>
                  </a:cubicBezTo>
                  <a:cubicBezTo>
                    <a:pt x="4240910" y="88783"/>
                    <a:pt x="4077119" y="43661"/>
                    <a:pt x="3913013" y="0"/>
                  </a:cubicBezTo>
                  <a:cubicBezTo>
                    <a:pt x="3848177" y="134099"/>
                    <a:pt x="3697448" y="449100"/>
                    <a:pt x="3567231" y="689459"/>
                  </a:cubicBezTo>
                  <a:cubicBezTo>
                    <a:pt x="3437014" y="929819"/>
                    <a:pt x="3270389" y="1216036"/>
                    <a:pt x="3131709" y="1442157"/>
                  </a:cubicBezTo>
                  <a:cubicBezTo>
                    <a:pt x="2993029" y="1668278"/>
                    <a:pt x="2877520" y="1847168"/>
                    <a:pt x="2735149" y="2046183"/>
                  </a:cubicBezTo>
                  <a:cubicBezTo>
                    <a:pt x="2592778" y="2245198"/>
                    <a:pt x="2415861" y="2469858"/>
                    <a:pt x="2277484" y="2636246"/>
                  </a:cubicBezTo>
                  <a:cubicBezTo>
                    <a:pt x="2139107" y="2802634"/>
                    <a:pt x="2035775" y="2915309"/>
                    <a:pt x="1904888" y="3044512"/>
                  </a:cubicBezTo>
                  <a:cubicBezTo>
                    <a:pt x="1774001" y="3173715"/>
                    <a:pt x="1618046" y="3309883"/>
                    <a:pt x="1492160" y="3411467"/>
                  </a:cubicBezTo>
                  <a:cubicBezTo>
                    <a:pt x="1366274" y="3513051"/>
                    <a:pt x="1254391" y="3587916"/>
                    <a:pt x="1149570" y="3654017"/>
                  </a:cubicBezTo>
                  <a:cubicBezTo>
                    <a:pt x="1044749" y="3720118"/>
                    <a:pt x="969707" y="3760726"/>
                    <a:pt x="863235" y="3808072"/>
                  </a:cubicBezTo>
                  <a:cubicBezTo>
                    <a:pt x="756763" y="3855418"/>
                    <a:pt x="617189" y="3907527"/>
                    <a:pt x="510739" y="3938091"/>
                  </a:cubicBezTo>
                  <a:cubicBezTo>
                    <a:pt x="404289" y="3968655"/>
                    <a:pt x="309659" y="3976468"/>
                    <a:pt x="224536" y="3991459"/>
                  </a:cubicBezTo>
                  <a:cubicBezTo>
                    <a:pt x="139413" y="4006450"/>
                    <a:pt x="83312" y="4015843"/>
                    <a:pt x="0" y="4028035"/>
                  </a:cubicBezTo>
                </a:path>
              </a:pathLst>
            </a:custGeom>
            <a:solidFill>
              <a:srgbClr val="991B1E">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19">
              <a:extLst>
                <a:ext uri="{FF2B5EF4-FFF2-40B4-BE49-F238E27FC236}">
                  <a16:creationId xmlns:a16="http://schemas.microsoft.com/office/drawing/2014/main" id="{FCE951FC-7E70-4C42-B752-4DCD28114E6A}"/>
                </a:ext>
              </a:extLst>
            </p:cNvPr>
            <p:cNvSpPr/>
            <p:nvPr/>
          </p:nvSpPr>
          <p:spPr>
            <a:xfrm>
              <a:off x="2355491" y="1970256"/>
              <a:ext cx="8149690" cy="4128609"/>
            </a:xfrm>
            <a:custGeom>
              <a:avLst/>
              <a:gdLst>
                <a:gd name="connsiteX0" fmla="*/ 0 w 5448300"/>
                <a:gd name="connsiteY0" fmla="*/ 124471 h 3734446"/>
                <a:gd name="connsiteX1" fmla="*/ 206692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24471 h 3734446"/>
                <a:gd name="connsiteX1" fmla="*/ 170497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31586 h 3741561"/>
                <a:gd name="connsiteX1" fmla="*/ 1704975 w 5448300"/>
                <a:gd name="connsiteY1" fmla="*/ 7761 h 3741561"/>
                <a:gd name="connsiteX2" fmla="*/ 2543175 w 5448300"/>
                <a:gd name="connsiteY2" fmla="*/ 45861 h 3741561"/>
                <a:gd name="connsiteX3" fmla="*/ 3124200 w 5448300"/>
                <a:gd name="connsiteY3" fmla="*/ 312561 h 3741561"/>
                <a:gd name="connsiteX4" fmla="*/ 4076700 w 5448300"/>
                <a:gd name="connsiteY4" fmla="*/ 1122186 h 3741561"/>
                <a:gd name="connsiteX5" fmla="*/ 4886325 w 5448300"/>
                <a:gd name="connsiteY5" fmla="*/ 2217561 h 3741561"/>
                <a:gd name="connsiteX6" fmla="*/ 5448300 w 5448300"/>
                <a:gd name="connsiteY6" fmla="*/ 3741561 h 374156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86325 w 5448300"/>
                <a:gd name="connsiteY5" fmla="*/ 2220851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19650 w 5448300"/>
                <a:gd name="connsiteY5" fmla="*/ 2325626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57650 w 5448300"/>
                <a:gd name="connsiteY4" fmla="*/ 1182626 h 3744851"/>
                <a:gd name="connsiteX5" fmla="*/ 4819650 w 5448300"/>
                <a:gd name="connsiteY5" fmla="*/ 2325626 h 3744851"/>
                <a:gd name="connsiteX6" fmla="*/ 5448300 w 5448300"/>
                <a:gd name="connsiteY6" fmla="*/ 3744851 h 374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8300" h="3744851">
                  <a:moveTo>
                    <a:pt x="0" y="134876"/>
                  </a:moveTo>
                  <a:cubicBezTo>
                    <a:pt x="808037" y="76138"/>
                    <a:pt x="1281113" y="25339"/>
                    <a:pt x="1704975" y="11051"/>
                  </a:cubicBezTo>
                  <a:cubicBezTo>
                    <a:pt x="2128838" y="-3237"/>
                    <a:pt x="2287588" y="-14349"/>
                    <a:pt x="2543175" y="49151"/>
                  </a:cubicBezTo>
                  <a:cubicBezTo>
                    <a:pt x="2798762" y="112651"/>
                    <a:pt x="2986088" y="203139"/>
                    <a:pt x="3238500" y="392051"/>
                  </a:cubicBezTo>
                  <a:cubicBezTo>
                    <a:pt x="3490913" y="580964"/>
                    <a:pt x="3794125" y="860364"/>
                    <a:pt x="4057650" y="1182626"/>
                  </a:cubicBezTo>
                  <a:cubicBezTo>
                    <a:pt x="4321175" y="1504889"/>
                    <a:pt x="4587875" y="1898589"/>
                    <a:pt x="4819650" y="2325626"/>
                  </a:cubicBezTo>
                  <a:cubicBezTo>
                    <a:pt x="5051425" y="2752663"/>
                    <a:pt x="5338762" y="3422588"/>
                    <a:pt x="5448300" y="3744851"/>
                  </a:cubicBezTo>
                </a:path>
              </a:pathLst>
            </a:custGeom>
            <a:no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1100" dirty="0">
                  <a:solidFill>
                    <a:srgbClr val="000000"/>
                  </a:solidFill>
                  <a:latin typeface="Calibri"/>
                  <a:ea typeface="Times New Roman"/>
                  <a:cs typeface="Times New Roman"/>
                </a:rPr>
                <a:t> </a:t>
              </a:r>
              <a:endParaRPr lang="en-US" sz="1100" dirty="0">
                <a:solidFill>
                  <a:srgbClr val="000000"/>
                </a:solidFill>
                <a:latin typeface="Calibri"/>
                <a:ea typeface="Calibri"/>
                <a:cs typeface="Times New Roman"/>
              </a:endParaRPr>
            </a:p>
          </p:txBody>
        </p:sp>
        <p:sp>
          <p:nvSpPr>
            <p:cNvPr id="22" name="Freeform 20">
              <a:extLst>
                <a:ext uri="{FF2B5EF4-FFF2-40B4-BE49-F238E27FC236}">
                  <a16:creationId xmlns:a16="http://schemas.microsoft.com/office/drawing/2014/main" id="{70237A54-697C-4E89-BE5A-947E38760466}"/>
                </a:ext>
              </a:extLst>
            </p:cNvPr>
            <p:cNvSpPr/>
            <p:nvPr/>
          </p:nvSpPr>
          <p:spPr>
            <a:xfrm>
              <a:off x="2353474" y="2580999"/>
              <a:ext cx="7495540" cy="3517863"/>
            </a:xfrm>
            <a:custGeom>
              <a:avLst/>
              <a:gdLst>
                <a:gd name="connsiteX0" fmla="*/ 0 w 5448300"/>
                <a:gd name="connsiteY0" fmla="*/ 124471 h 3734446"/>
                <a:gd name="connsiteX1" fmla="*/ 206692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24471 h 3734446"/>
                <a:gd name="connsiteX1" fmla="*/ 170497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31586 h 3741561"/>
                <a:gd name="connsiteX1" fmla="*/ 1704975 w 5448300"/>
                <a:gd name="connsiteY1" fmla="*/ 7761 h 3741561"/>
                <a:gd name="connsiteX2" fmla="*/ 2543175 w 5448300"/>
                <a:gd name="connsiteY2" fmla="*/ 45861 h 3741561"/>
                <a:gd name="connsiteX3" fmla="*/ 3124200 w 5448300"/>
                <a:gd name="connsiteY3" fmla="*/ 312561 h 3741561"/>
                <a:gd name="connsiteX4" fmla="*/ 4076700 w 5448300"/>
                <a:gd name="connsiteY4" fmla="*/ 1122186 h 3741561"/>
                <a:gd name="connsiteX5" fmla="*/ 4886325 w 5448300"/>
                <a:gd name="connsiteY5" fmla="*/ 2217561 h 3741561"/>
                <a:gd name="connsiteX6" fmla="*/ 5448300 w 5448300"/>
                <a:gd name="connsiteY6" fmla="*/ 3741561 h 374156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86325 w 5448300"/>
                <a:gd name="connsiteY5" fmla="*/ 2220851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19650 w 5448300"/>
                <a:gd name="connsiteY5" fmla="*/ 2325626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57650 w 5448300"/>
                <a:gd name="connsiteY4" fmla="*/ 1182626 h 3744851"/>
                <a:gd name="connsiteX5" fmla="*/ 4819650 w 5448300"/>
                <a:gd name="connsiteY5" fmla="*/ 2325626 h 3744851"/>
                <a:gd name="connsiteX6" fmla="*/ 5448300 w 5448300"/>
                <a:gd name="connsiteY6" fmla="*/ 3744851 h 374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8300" h="3744851">
                  <a:moveTo>
                    <a:pt x="0" y="134876"/>
                  </a:moveTo>
                  <a:cubicBezTo>
                    <a:pt x="808037" y="76138"/>
                    <a:pt x="1281113" y="25339"/>
                    <a:pt x="1704975" y="11051"/>
                  </a:cubicBezTo>
                  <a:cubicBezTo>
                    <a:pt x="2128838" y="-3237"/>
                    <a:pt x="2287588" y="-14349"/>
                    <a:pt x="2543175" y="49151"/>
                  </a:cubicBezTo>
                  <a:cubicBezTo>
                    <a:pt x="2798762" y="112651"/>
                    <a:pt x="2986088" y="203139"/>
                    <a:pt x="3238500" y="392051"/>
                  </a:cubicBezTo>
                  <a:cubicBezTo>
                    <a:pt x="3490913" y="580964"/>
                    <a:pt x="3794125" y="860364"/>
                    <a:pt x="4057650" y="1182626"/>
                  </a:cubicBezTo>
                  <a:cubicBezTo>
                    <a:pt x="4321175" y="1504889"/>
                    <a:pt x="4587875" y="1898589"/>
                    <a:pt x="4819650" y="2325626"/>
                  </a:cubicBezTo>
                  <a:cubicBezTo>
                    <a:pt x="5051425" y="2752663"/>
                    <a:pt x="5338762" y="3422588"/>
                    <a:pt x="5448300" y="3744851"/>
                  </a:cubicBezTo>
                </a:path>
              </a:pathLst>
            </a:custGeom>
            <a:no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US" sz="1100" dirty="0">
                  <a:solidFill>
                    <a:srgbClr val="000000"/>
                  </a:solidFill>
                  <a:latin typeface="Calibri"/>
                  <a:ea typeface="Times New Roman"/>
                  <a:cs typeface="Times New Roman"/>
                </a:rPr>
                <a:t> </a:t>
              </a:r>
              <a:endParaRPr lang="en-US" sz="1100" dirty="0">
                <a:solidFill>
                  <a:srgbClr val="000000"/>
                </a:solidFill>
                <a:latin typeface="Calibri"/>
                <a:ea typeface="Calibri"/>
                <a:cs typeface="Times New Roman"/>
              </a:endParaRPr>
            </a:p>
          </p:txBody>
        </p:sp>
        <p:sp>
          <p:nvSpPr>
            <p:cNvPr id="23" name="Freeform 21">
              <a:extLst>
                <a:ext uri="{FF2B5EF4-FFF2-40B4-BE49-F238E27FC236}">
                  <a16:creationId xmlns:a16="http://schemas.microsoft.com/office/drawing/2014/main" id="{44B2C73C-E705-4D6D-80E2-514B179634CD}"/>
                </a:ext>
              </a:extLst>
            </p:cNvPr>
            <p:cNvSpPr/>
            <p:nvPr/>
          </p:nvSpPr>
          <p:spPr>
            <a:xfrm>
              <a:off x="2353474" y="3249059"/>
              <a:ext cx="6804707" cy="2845794"/>
            </a:xfrm>
            <a:custGeom>
              <a:avLst/>
              <a:gdLst>
                <a:gd name="connsiteX0" fmla="*/ 0 w 5448300"/>
                <a:gd name="connsiteY0" fmla="*/ 124471 h 3734446"/>
                <a:gd name="connsiteX1" fmla="*/ 206692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24471 h 3734446"/>
                <a:gd name="connsiteX1" fmla="*/ 170497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31586 h 3741561"/>
                <a:gd name="connsiteX1" fmla="*/ 1704975 w 5448300"/>
                <a:gd name="connsiteY1" fmla="*/ 7761 h 3741561"/>
                <a:gd name="connsiteX2" fmla="*/ 2543175 w 5448300"/>
                <a:gd name="connsiteY2" fmla="*/ 45861 h 3741561"/>
                <a:gd name="connsiteX3" fmla="*/ 3124200 w 5448300"/>
                <a:gd name="connsiteY3" fmla="*/ 312561 h 3741561"/>
                <a:gd name="connsiteX4" fmla="*/ 4076700 w 5448300"/>
                <a:gd name="connsiteY4" fmla="*/ 1122186 h 3741561"/>
                <a:gd name="connsiteX5" fmla="*/ 4886325 w 5448300"/>
                <a:gd name="connsiteY5" fmla="*/ 2217561 h 3741561"/>
                <a:gd name="connsiteX6" fmla="*/ 5448300 w 5448300"/>
                <a:gd name="connsiteY6" fmla="*/ 3741561 h 374156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86325 w 5448300"/>
                <a:gd name="connsiteY5" fmla="*/ 2220851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19650 w 5448300"/>
                <a:gd name="connsiteY5" fmla="*/ 2325626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57650 w 5448300"/>
                <a:gd name="connsiteY4" fmla="*/ 1182626 h 3744851"/>
                <a:gd name="connsiteX5" fmla="*/ 4819650 w 5448300"/>
                <a:gd name="connsiteY5" fmla="*/ 2325626 h 3744851"/>
                <a:gd name="connsiteX6" fmla="*/ 5448300 w 5448300"/>
                <a:gd name="connsiteY6" fmla="*/ 3744851 h 374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8300" h="3744851">
                  <a:moveTo>
                    <a:pt x="0" y="134876"/>
                  </a:moveTo>
                  <a:cubicBezTo>
                    <a:pt x="808037" y="76138"/>
                    <a:pt x="1281113" y="25339"/>
                    <a:pt x="1704975" y="11051"/>
                  </a:cubicBezTo>
                  <a:cubicBezTo>
                    <a:pt x="2128838" y="-3237"/>
                    <a:pt x="2287588" y="-14349"/>
                    <a:pt x="2543175" y="49151"/>
                  </a:cubicBezTo>
                  <a:cubicBezTo>
                    <a:pt x="2798762" y="112651"/>
                    <a:pt x="2986088" y="203139"/>
                    <a:pt x="3238500" y="392051"/>
                  </a:cubicBezTo>
                  <a:cubicBezTo>
                    <a:pt x="3490913" y="580964"/>
                    <a:pt x="3794125" y="860364"/>
                    <a:pt x="4057650" y="1182626"/>
                  </a:cubicBezTo>
                  <a:cubicBezTo>
                    <a:pt x="4321175" y="1504889"/>
                    <a:pt x="4587875" y="1898589"/>
                    <a:pt x="4819650" y="2325626"/>
                  </a:cubicBezTo>
                  <a:cubicBezTo>
                    <a:pt x="5051425" y="2752663"/>
                    <a:pt x="5338762" y="3422588"/>
                    <a:pt x="5448300" y="3744851"/>
                  </a:cubicBezTo>
                </a:path>
              </a:pathLst>
            </a:custGeom>
            <a:no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US" sz="1100" dirty="0">
                  <a:solidFill>
                    <a:srgbClr val="000000"/>
                  </a:solidFill>
                  <a:latin typeface="Calibri"/>
                  <a:ea typeface="Times New Roman"/>
                  <a:cs typeface="Times New Roman"/>
                </a:rPr>
                <a:t> </a:t>
              </a:r>
              <a:endParaRPr lang="en-US" sz="1100" dirty="0">
                <a:solidFill>
                  <a:srgbClr val="000000"/>
                </a:solidFill>
                <a:latin typeface="Calibri"/>
                <a:ea typeface="Calibri"/>
                <a:cs typeface="Times New Roman"/>
              </a:endParaRPr>
            </a:p>
          </p:txBody>
        </p:sp>
        <p:sp>
          <p:nvSpPr>
            <p:cNvPr id="24" name="Freeform 22">
              <a:extLst>
                <a:ext uri="{FF2B5EF4-FFF2-40B4-BE49-F238E27FC236}">
                  <a16:creationId xmlns:a16="http://schemas.microsoft.com/office/drawing/2014/main" id="{D3D2FD0F-CE00-4DFC-936E-3CE25441775F}"/>
                </a:ext>
              </a:extLst>
            </p:cNvPr>
            <p:cNvSpPr/>
            <p:nvPr/>
          </p:nvSpPr>
          <p:spPr>
            <a:xfrm>
              <a:off x="2353474" y="3821192"/>
              <a:ext cx="6006834" cy="2273660"/>
            </a:xfrm>
            <a:custGeom>
              <a:avLst/>
              <a:gdLst>
                <a:gd name="connsiteX0" fmla="*/ 0 w 5448300"/>
                <a:gd name="connsiteY0" fmla="*/ 124471 h 3734446"/>
                <a:gd name="connsiteX1" fmla="*/ 206692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24471 h 3734446"/>
                <a:gd name="connsiteX1" fmla="*/ 170497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31586 h 3741561"/>
                <a:gd name="connsiteX1" fmla="*/ 1704975 w 5448300"/>
                <a:gd name="connsiteY1" fmla="*/ 7761 h 3741561"/>
                <a:gd name="connsiteX2" fmla="*/ 2543175 w 5448300"/>
                <a:gd name="connsiteY2" fmla="*/ 45861 h 3741561"/>
                <a:gd name="connsiteX3" fmla="*/ 3124200 w 5448300"/>
                <a:gd name="connsiteY3" fmla="*/ 312561 h 3741561"/>
                <a:gd name="connsiteX4" fmla="*/ 4076700 w 5448300"/>
                <a:gd name="connsiteY4" fmla="*/ 1122186 h 3741561"/>
                <a:gd name="connsiteX5" fmla="*/ 4886325 w 5448300"/>
                <a:gd name="connsiteY5" fmla="*/ 2217561 h 3741561"/>
                <a:gd name="connsiteX6" fmla="*/ 5448300 w 5448300"/>
                <a:gd name="connsiteY6" fmla="*/ 3741561 h 374156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86325 w 5448300"/>
                <a:gd name="connsiteY5" fmla="*/ 2220851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19650 w 5448300"/>
                <a:gd name="connsiteY5" fmla="*/ 2325626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57650 w 5448300"/>
                <a:gd name="connsiteY4" fmla="*/ 1182626 h 3744851"/>
                <a:gd name="connsiteX5" fmla="*/ 4819650 w 5448300"/>
                <a:gd name="connsiteY5" fmla="*/ 2325626 h 3744851"/>
                <a:gd name="connsiteX6" fmla="*/ 5448300 w 5448300"/>
                <a:gd name="connsiteY6" fmla="*/ 3744851 h 374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8300" h="3744851">
                  <a:moveTo>
                    <a:pt x="0" y="134876"/>
                  </a:moveTo>
                  <a:cubicBezTo>
                    <a:pt x="808037" y="76138"/>
                    <a:pt x="1281113" y="25339"/>
                    <a:pt x="1704975" y="11051"/>
                  </a:cubicBezTo>
                  <a:cubicBezTo>
                    <a:pt x="2128838" y="-3237"/>
                    <a:pt x="2287588" y="-14349"/>
                    <a:pt x="2543175" y="49151"/>
                  </a:cubicBezTo>
                  <a:cubicBezTo>
                    <a:pt x="2798762" y="112651"/>
                    <a:pt x="2986088" y="203139"/>
                    <a:pt x="3238500" y="392051"/>
                  </a:cubicBezTo>
                  <a:cubicBezTo>
                    <a:pt x="3490913" y="580964"/>
                    <a:pt x="3794125" y="860364"/>
                    <a:pt x="4057650" y="1182626"/>
                  </a:cubicBezTo>
                  <a:cubicBezTo>
                    <a:pt x="4321175" y="1504889"/>
                    <a:pt x="4587875" y="1898589"/>
                    <a:pt x="4819650" y="2325626"/>
                  </a:cubicBezTo>
                  <a:cubicBezTo>
                    <a:pt x="5051425" y="2752663"/>
                    <a:pt x="5338762" y="3422588"/>
                    <a:pt x="5448300" y="3744851"/>
                  </a:cubicBezTo>
                </a:path>
              </a:pathLst>
            </a:custGeom>
            <a:no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US" sz="1100" dirty="0">
                  <a:solidFill>
                    <a:srgbClr val="000000"/>
                  </a:solidFill>
                  <a:latin typeface="Calibri"/>
                  <a:ea typeface="Times New Roman"/>
                  <a:cs typeface="Times New Roman"/>
                </a:rPr>
                <a:t> </a:t>
              </a:r>
              <a:endParaRPr lang="en-US" sz="1100" dirty="0">
                <a:solidFill>
                  <a:srgbClr val="000000"/>
                </a:solidFill>
                <a:latin typeface="Calibri"/>
                <a:ea typeface="Calibri"/>
                <a:cs typeface="Times New Roman"/>
              </a:endParaRPr>
            </a:p>
          </p:txBody>
        </p:sp>
        <p:sp>
          <p:nvSpPr>
            <p:cNvPr id="25" name="Freeform 23">
              <a:extLst>
                <a:ext uri="{FF2B5EF4-FFF2-40B4-BE49-F238E27FC236}">
                  <a16:creationId xmlns:a16="http://schemas.microsoft.com/office/drawing/2014/main" id="{B762AFDF-0041-4881-85A5-CD8DC79E65E4}"/>
                </a:ext>
              </a:extLst>
            </p:cNvPr>
            <p:cNvSpPr/>
            <p:nvPr/>
          </p:nvSpPr>
          <p:spPr>
            <a:xfrm>
              <a:off x="2355491" y="4331905"/>
              <a:ext cx="5278781" cy="1769434"/>
            </a:xfrm>
            <a:custGeom>
              <a:avLst/>
              <a:gdLst>
                <a:gd name="connsiteX0" fmla="*/ 0 w 5448300"/>
                <a:gd name="connsiteY0" fmla="*/ 124471 h 3734446"/>
                <a:gd name="connsiteX1" fmla="*/ 206692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24471 h 3734446"/>
                <a:gd name="connsiteX1" fmla="*/ 170497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31586 h 3741561"/>
                <a:gd name="connsiteX1" fmla="*/ 1704975 w 5448300"/>
                <a:gd name="connsiteY1" fmla="*/ 7761 h 3741561"/>
                <a:gd name="connsiteX2" fmla="*/ 2543175 w 5448300"/>
                <a:gd name="connsiteY2" fmla="*/ 45861 h 3741561"/>
                <a:gd name="connsiteX3" fmla="*/ 3124200 w 5448300"/>
                <a:gd name="connsiteY3" fmla="*/ 312561 h 3741561"/>
                <a:gd name="connsiteX4" fmla="*/ 4076700 w 5448300"/>
                <a:gd name="connsiteY4" fmla="*/ 1122186 h 3741561"/>
                <a:gd name="connsiteX5" fmla="*/ 4886325 w 5448300"/>
                <a:gd name="connsiteY5" fmla="*/ 2217561 h 3741561"/>
                <a:gd name="connsiteX6" fmla="*/ 5448300 w 5448300"/>
                <a:gd name="connsiteY6" fmla="*/ 3741561 h 374156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86325 w 5448300"/>
                <a:gd name="connsiteY5" fmla="*/ 2220851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19650 w 5448300"/>
                <a:gd name="connsiteY5" fmla="*/ 2325626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57650 w 5448300"/>
                <a:gd name="connsiteY4" fmla="*/ 1182626 h 3744851"/>
                <a:gd name="connsiteX5" fmla="*/ 4819650 w 5448300"/>
                <a:gd name="connsiteY5" fmla="*/ 2325626 h 3744851"/>
                <a:gd name="connsiteX6" fmla="*/ 5448300 w 5448300"/>
                <a:gd name="connsiteY6" fmla="*/ 3744851 h 374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8300" h="3744851">
                  <a:moveTo>
                    <a:pt x="0" y="134876"/>
                  </a:moveTo>
                  <a:cubicBezTo>
                    <a:pt x="808037" y="76138"/>
                    <a:pt x="1281113" y="25339"/>
                    <a:pt x="1704975" y="11051"/>
                  </a:cubicBezTo>
                  <a:cubicBezTo>
                    <a:pt x="2128838" y="-3237"/>
                    <a:pt x="2287588" y="-14349"/>
                    <a:pt x="2543175" y="49151"/>
                  </a:cubicBezTo>
                  <a:cubicBezTo>
                    <a:pt x="2798762" y="112651"/>
                    <a:pt x="2986088" y="203139"/>
                    <a:pt x="3238500" y="392051"/>
                  </a:cubicBezTo>
                  <a:cubicBezTo>
                    <a:pt x="3490913" y="580964"/>
                    <a:pt x="3794125" y="860364"/>
                    <a:pt x="4057650" y="1182626"/>
                  </a:cubicBezTo>
                  <a:cubicBezTo>
                    <a:pt x="4321175" y="1504889"/>
                    <a:pt x="4587875" y="1898589"/>
                    <a:pt x="4819650" y="2325626"/>
                  </a:cubicBezTo>
                  <a:cubicBezTo>
                    <a:pt x="5051425" y="2752663"/>
                    <a:pt x="5338762" y="3422588"/>
                    <a:pt x="5448300" y="3744851"/>
                  </a:cubicBezTo>
                </a:path>
              </a:pathLst>
            </a:custGeom>
            <a:no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US" sz="1100" dirty="0">
                  <a:solidFill>
                    <a:srgbClr val="000000"/>
                  </a:solidFill>
                  <a:latin typeface="Calibri"/>
                  <a:ea typeface="Times New Roman"/>
                  <a:cs typeface="Times New Roman"/>
                </a:rPr>
                <a:t> </a:t>
              </a:r>
              <a:endParaRPr lang="en-US" sz="1100" dirty="0">
                <a:solidFill>
                  <a:srgbClr val="000000"/>
                </a:solidFill>
                <a:latin typeface="Calibri"/>
                <a:ea typeface="Calibri"/>
                <a:cs typeface="Times New Roman"/>
              </a:endParaRPr>
            </a:p>
          </p:txBody>
        </p:sp>
        <p:sp>
          <p:nvSpPr>
            <p:cNvPr id="26" name="Freeform 24">
              <a:extLst>
                <a:ext uri="{FF2B5EF4-FFF2-40B4-BE49-F238E27FC236}">
                  <a16:creationId xmlns:a16="http://schemas.microsoft.com/office/drawing/2014/main" id="{C0B57D3F-FB88-48B6-82BD-4A4AC9DDBDDF}"/>
                </a:ext>
              </a:extLst>
            </p:cNvPr>
            <p:cNvSpPr/>
            <p:nvPr/>
          </p:nvSpPr>
          <p:spPr>
            <a:xfrm>
              <a:off x="2356637" y="4892002"/>
              <a:ext cx="4299387" cy="1198831"/>
            </a:xfrm>
            <a:custGeom>
              <a:avLst/>
              <a:gdLst>
                <a:gd name="connsiteX0" fmla="*/ 0 w 5448300"/>
                <a:gd name="connsiteY0" fmla="*/ 124471 h 3734446"/>
                <a:gd name="connsiteX1" fmla="*/ 206692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24471 h 3734446"/>
                <a:gd name="connsiteX1" fmla="*/ 170497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31586 h 3741561"/>
                <a:gd name="connsiteX1" fmla="*/ 1704975 w 5448300"/>
                <a:gd name="connsiteY1" fmla="*/ 7761 h 3741561"/>
                <a:gd name="connsiteX2" fmla="*/ 2543175 w 5448300"/>
                <a:gd name="connsiteY2" fmla="*/ 45861 h 3741561"/>
                <a:gd name="connsiteX3" fmla="*/ 3124200 w 5448300"/>
                <a:gd name="connsiteY3" fmla="*/ 312561 h 3741561"/>
                <a:gd name="connsiteX4" fmla="*/ 4076700 w 5448300"/>
                <a:gd name="connsiteY4" fmla="*/ 1122186 h 3741561"/>
                <a:gd name="connsiteX5" fmla="*/ 4886325 w 5448300"/>
                <a:gd name="connsiteY5" fmla="*/ 2217561 h 3741561"/>
                <a:gd name="connsiteX6" fmla="*/ 5448300 w 5448300"/>
                <a:gd name="connsiteY6" fmla="*/ 3741561 h 374156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86325 w 5448300"/>
                <a:gd name="connsiteY5" fmla="*/ 2220851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19650 w 5448300"/>
                <a:gd name="connsiteY5" fmla="*/ 2325626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57650 w 5448300"/>
                <a:gd name="connsiteY4" fmla="*/ 1182626 h 3744851"/>
                <a:gd name="connsiteX5" fmla="*/ 4819650 w 5448300"/>
                <a:gd name="connsiteY5" fmla="*/ 2325626 h 3744851"/>
                <a:gd name="connsiteX6" fmla="*/ 5448300 w 5448300"/>
                <a:gd name="connsiteY6" fmla="*/ 3744851 h 374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8300" h="3744851">
                  <a:moveTo>
                    <a:pt x="0" y="134876"/>
                  </a:moveTo>
                  <a:cubicBezTo>
                    <a:pt x="808037" y="76138"/>
                    <a:pt x="1281113" y="25339"/>
                    <a:pt x="1704975" y="11051"/>
                  </a:cubicBezTo>
                  <a:cubicBezTo>
                    <a:pt x="2128838" y="-3237"/>
                    <a:pt x="2287588" y="-14349"/>
                    <a:pt x="2543175" y="49151"/>
                  </a:cubicBezTo>
                  <a:cubicBezTo>
                    <a:pt x="2798762" y="112651"/>
                    <a:pt x="2986088" y="203139"/>
                    <a:pt x="3238500" y="392051"/>
                  </a:cubicBezTo>
                  <a:cubicBezTo>
                    <a:pt x="3490913" y="580964"/>
                    <a:pt x="3794125" y="860364"/>
                    <a:pt x="4057650" y="1182626"/>
                  </a:cubicBezTo>
                  <a:cubicBezTo>
                    <a:pt x="4321175" y="1504889"/>
                    <a:pt x="4587875" y="1898589"/>
                    <a:pt x="4819650" y="2325626"/>
                  </a:cubicBezTo>
                  <a:cubicBezTo>
                    <a:pt x="5051425" y="2752663"/>
                    <a:pt x="5338762" y="3422588"/>
                    <a:pt x="5448300" y="3744851"/>
                  </a:cubicBezTo>
                </a:path>
              </a:pathLst>
            </a:custGeom>
            <a:no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US" sz="1100" dirty="0">
                  <a:solidFill>
                    <a:srgbClr val="000000"/>
                  </a:solidFill>
                  <a:latin typeface="Calibri"/>
                  <a:ea typeface="Times New Roman"/>
                  <a:cs typeface="Times New Roman"/>
                </a:rPr>
                <a:t> </a:t>
              </a:r>
              <a:endParaRPr lang="en-US" sz="1100" dirty="0">
                <a:solidFill>
                  <a:srgbClr val="000000"/>
                </a:solidFill>
                <a:latin typeface="Calibri"/>
                <a:ea typeface="Calibri"/>
                <a:cs typeface="Times New Roman"/>
              </a:endParaRPr>
            </a:p>
          </p:txBody>
        </p:sp>
        <p:sp>
          <p:nvSpPr>
            <p:cNvPr id="27" name="Freeform 25">
              <a:extLst>
                <a:ext uri="{FF2B5EF4-FFF2-40B4-BE49-F238E27FC236}">
                  <a16:creationId xmlns:a16="http://schemas.microsoft.com/office/drawing/2014/main" id="{C00B989B-A133-448E-9760-88CC60B0CEAB}"/>
                </a:ext>
              </a:extLst>
            </p:cNvPr>
            <p:cNvSpPr/>
            <p:nvPr/>
          </p:nvSpPr>
          <p:spPr>
            <a:xfrm>
              <a:off x="2355490" y="5459420"/>
              <a:ext cx="3177053" cy="641917"/>
            </a:xfrm>
            <a:custGeom>
              <a:avLst/>
              <a:gdLst>
                <a:gd name="connsiteX0" fmla="*/ 0 w 5448300"/>
                <a:gd name="connsiteY0" fmla="*/ 124471 h 3734446"/>
                <a:gd name="connsiteX1" fmla="*/ 206692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24471 h 3734446"/>
                <a:gd name="connsiteX1" fmla="*/ 1704975 w 5448300"/>
                <a:gd name="connsiteY1" fmla="*/ 646 h 3734446"/>
                <a:gd name="connsiteX2" fmla="*/ 2705100 w 5448300"/>
                <a:gd name="connsiteY2" fmla="*/ 86371 h 3734446"/>
                <a:gd name="connsiteX3" fmla="*/ 3124200 w 5448300"/>
                <a:gd name="connsiteY3" fmla="*/ 305446 h 3734446"/>
                <a:gd name="connsiteX4" fmla="*/ 4076700 w 5448300"/>
                <a:gd name="connsiteY4" fmla="*/ 1115071 h 3734446"/>
                <a:gd name="connsiteX5" fmla="*/ 4886325 w 5448300"/>
                <a:gd name="connsiteY5" fmla="*/ 2210446 h 3734446"/>
                <a:gd name="connsiteX6" fmla="*/ 5448300 w 5448300"/>
                <a:gd name="connsiteY6" fmla="*/ 3734446 h 3734446"/>
                <a:gd name="connsiteX0" fmla="*/ 0 w 5448300"/>
                <a:gd name="connsiteY0" fmla="*/ 131586 h 3741561"/>
                <a:gd name="connsiteX1" fmla="*/ 1704975 w 5448300"/>
                <a:gd name="connsiteY1" fmla="*/ 7761 h 3741561"/>
                <a:gd name="connsiteX2" fmla="*/ 2543175 w 5448300"/>
                <a:gd name="connsiteY2" fmla="*/ 45861 h 3741561"/>
                <a:gd name="connsiteX3" fmla="*/ 3124200 w 5448300"/>
                <a:gd name="connsiteY3" fmla="*/ 312561 h 3741561"/>
                <a:gd name="connsiteX4" fmla="*/ 4076700 w 5448300"/>
                <a:gd name="connsiteY4" fmla="*/ 1122186 h 3741561"/>
                <a:gd name="connsiteX5" fmla="*/ 4886325 w 5448300"/>
                <a:gd name="connsiteY5" fmla="*/ 2217561 h 3741561"/>
                <a:gd name="connsiteX6" fmla="*/ 5448300 w 5448300"/>
                <a:gd name="connsiteY6" fmla="*/ 3741561 h 374156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86325 w 5448300"/>
                <a:gd name="connsiteY5" fmla="*/ 2220851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76700 w 5448300"/>
                <a:gd name="connsiteY4" fmla="*/ 1125476 h 3744851"/>
                <a:gd name="connsiteX5" fmla="*/ 4819650 w 5448300"/>
                <a:gd name="connsiteY5" fmla="*/ 2325626 h 3744851"/>
                <a:gd name="connsiteX6" fmla="*/ 5448300 w 5448300"/>
                <a:gd name="connsiteY6" fmla="*/ 3744851 h 3744851"/>
                <a:gd name="connsiteX0" fmla="*/ 0 w 5448300"/>
                <a:gd name="connsiteY0" fmla="*/ 134876 h 3744851"/>
                <a:gd name="connsiteX1" fmla="*/ 1704975 w 5448300"/>
                <a:gd name="connsiteY1" fmla="*/ 11051 h 3744851"/>
                <a:gd name="connsiteX2" fmla="*/ 2543175 w 5448300"/>
                <a:gd name="connsiteY2" fmla="*/ 49151 h 3744851"/>
                <a:gd name="connsiteX3" fmla="*/ 3238500 w 5448300"/>
                <a:gd name="connsiteY3" fmla="*/ 392051 h 3744851"/>
                <a:gd name="connsiteX4" fmla="*/ 4057650 w 5448300"/>
                <a:gd name="connsiteY4" fmla="*/ 1182626 h 3744851"/>
                <a:gd name="connsiteX5" fmla="*/ 4819650 w 5448300"/>
                <a:gd name="connsiteY5" fmla="*/ 2325626 h 3744851"/>
                <a:gd name="connsiteX6" fmla="*/ 5448300 w 5448300"/>
                <a:gd name="connsiteY6" fmla="*/ 3744851 h 3744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8300" h="3744851">
                  <a:moveTo>
                    <a:pt x="0" y="134876"/>
                  </a:moveTo>
                  <a:cubicBezTo>
                    <a:pt x="808037" y="76138"/>
                    <a:pt x="1281113" y="25339"/>
                    <a:pt x="1704975" y="11051"/>
                  </a:cubicBezTo>
                  <a:cubicBezTo>
                    <a:pt x="2128838" y="-3237"/>
                    <a:pt x="2287588" y="-14349"/>
                    <a:pt x="2543175" y="49151"/>
                  </a:cubicBezTo>
                  <a:cubicBezTo>
                    <a:pt x="2798762" y="112651"/>
                    <a:pt x="2986088" y="203139"/>
                    <a:pt x="3238500" y="392051"/>
                  </a:cubicBezTo>
                  <a:cubicBezTo>
                    <a:pt x="3490913" y="580964"/>
                    <a:pt x="3794125" y="860364"/>
                    <a:pt x="4057650" y="1182626"/>
                  </a:cubicBezTo>
                  <a:cubicBezTo>
                    <a:pt x="4321175" y="1504889"/>
                    <a:pt x="4587875" y="1898589"/>
                    <a:pt x="4819650" y="2325626"/>
                  </a:cubicBezTo>
                  <a:cubicBezTo>
                    <a:pt x="5051425" y="2752663"/>
                    <a:pt x="5338762" y="3422588"/>
                    <a:pt x="5448300" y="3744851"/>
                  </a:cubicBezTo>
                </a:path>
              </a:pathLst>
            </a:custGeom>
            <a:noFill/>
            <a:ln w="2540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US" sz="1100" dirty="0">
                  <a:solidFill>
                    <a:srgbClr val="000000"/>
                  </a:solidFill>
                  <a:latin typeface="Calibri"/>
                  <a:ea typeface="Times New Roman"/>
                  <a:cs typeface="Times New Roman"/>
                </a:rPr>
                <a:t> </a:t>
              </a:r>
              <a:endParaRPr lang="en-US" sz="1100" dirty="0">
                <a:solidFill>
                  <a:srgbClr val="000000"/>
                </a:solidFill>
                <a:latin typeface="Calibri"/>
                <a:ea typeface="Calibri"/>
                <a:cs typeface="Times New Roman"/>
              </a:endParaRPr>
            </a:p>
          </p:txBody>
        </p:sp>
        <p:sp>
          <p:nvSpPr>
            <p:cNvPr id="7" name="Freeform 90">
              <a:extLst>
                <a:ext uri="{FF2B5EF4-FFF2-40B4-BE49-F238E27FC236}">
                  <a16:creationId xmlns:a16="http://schemas.microsoft.com/office/drawing/2014/main" id="{DB51B23C-0F79-4541-BC33-42219E0A1849}"/>
                </a:ext>
              </a:extLst>
            </p:cNvPr>
            <p:cNvSpPr>
              <a:spLocks/>
            </p:cNvSpPr>
            <p:nvPr/>
          </p:nvSpPr>
          <p:spPr bwMode="auto">
            <a:xfrm>
              <a:off x="2359326" y="2353342"/>
              <a:ext cx="5515222" cy="3743923"/>
            </a:xfrm>
            <a:custGeom>
              <a:avLst/>
              <a:gdLst>
                <a:gd name="T0" fmla="*/ 0 w 5402580"/>
                <a:gd name="T1" fmla="*/ 2796540 h 2781300"/>
                <a:gd name="T2" fmla="*/ 522731 w 5402580"/>
                <a:gd name="T3" fmla="*/ 2704599 h 2781300"/>
                <a:gd name="T4" fmla="*/ 1058317 w 5402580"/>
                <a:gd name="T5" fmla="*/ 2444099 h 2781300"/>
                <a:gd name="T6" fmla="*/ 1585333 w 5402580"/>
                <a:gd name="T7" fmla="*/ 2022703 h 2781300"/>
                <a:gd name="T8" fmla="*/ 2116633 w 5402580"/>
                <a:gd name="T9" fmla="*/ 1440410 h 2781300"/>
                <a:gd name="T10" fmla="*/ 2652219 w 5402580"/>
                <a:gd name="T11" fmla="*/ 681896 h 2781300"/>
                <a:gd name="T12" fmla="*/ 3037840 w 5402580"/>
                <a:gd name="T13" fmla="*/ 0 h 2781300"/>
                <a:gd name="T14" fmla="*/ 0 60000 65536"/>
                <a:gd name="T15" fmla="*/ 0 60000 65536"/>
                <a:gd name="T16" fmla="*/ 0 60000 65536"/>
                <a:gd name="T17" fmla="*/ 0 60000 65536"/>
                <a:gd name="T18" fmla="*/ 0 60000 65536"/>
                <a:gd name="T19" fmla="*/ 0 60000 65536"/>
                <a:gd name="T20" fmla="*/ 0 60000 65536"/>
                <a:gd name="T21" fmla="*/ 0 w 5402580"/>
                <a:gd name="T22" fmla="*/ 0 h 2781300"/>
                <a:gd name="T23" fmla="*/ 5402580 w 5402580"/>
                <a:gd name="T24" fmla="*/ 2781300 h 27813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402580" h="2781300">
                  <a:moveTo>
                    <a:pt x="0" y="2781300"/>
                  </a:moveTo>
                  <a:cubicBezTo>
                    <a:pt x="307975" y="2764790"/>
                    <a:pt x="615950" y="2748280"/>
                    <a:pt x="929640" y="2689860"/>
                  </a:cubicBezTo>
                  <a:cubicBezTo>
                    <a:pt x="1243330" y="2631440"/>
                    <a:pt x="1567180" y="2543810"/>
                    <a:pt x="1882140" y="2430780"/>
                  </a:cubicBezTo>
                  <a:cubicBezTo>
                    <a:pt x="2197100" y="2317750"/>
                    <a:pt x="2505710" y="2178050"/>
                    <a:pt x="2819400" y="2011680"/>
                  </a:cubicBezTo>
                  <a:cubicBezTo>
                    <a:pt x="3133090" y="1845310"/>
                    <a:pt x="3448050" y="1654810"/>
                    <a:pt x="3764280" y="1432560"/>
                  </a:cubicBezTo>
                  <a:cubicBezTo>
                    <a:pt x="4080510" y="1210310"/>
                    <a:pt x="4443730" y="916940"/>
                    <a:pt x="4716780" y="678180"/>
                  </a:cubicBezTo>
                  <a:cubicBezTo>
                    <a:pt x="4989830" y="439420"/>
                    <a:pt x="5207000" y="224790"/>
                    <a:pt x="5402580" y="0"/>
                  </a:cubicBezTo>
                </a:path>
              </a:pathLst>
            </a:custGeom>
            <a:noFill/>
            <a:ln w="15875">
              <a:solidFill>
                <a:srgbClr val="00863D"/>
              </a:solidFill>
              <a:prstDash val="lg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fontAlgn="base">
                <a:spcBef>
                  <a:spcPct val="0"/>
                </a:spcBef>
                <a:spcAft>
                  <a:spcPct val="0"/>
                </a:spcAft>
              </a:pPr>
              <a:endParaRPr lang="en-US" altLang="en-US" dirty="0">
                <a:latin typeface="Arial" pitchFamily="34" charset="0"/>
                <a:cs typeface="Arial" pitchFamily="34" charset="0"/>
              </a:endParaRPr>
            </a:p>
          </p:txBody>
        </p:sp>
        <p:sp>
          <p:nvSpPr>
            <p:cNvPr id="29" name="Freeform 27">
              <a:extLst>
                <a:ext uri="{FF2B5EF4-FFF2-40B4-BE49-F238E27FC236}">
                  <a16:creationId xmlns:a16="http://schemas.microsoft.com/office/drawing/2014/main" id="{A5083EA3-7968-47C4-888E-7DA5A262B271}"/>
                </a:ext>
              </a:extLst>
            </p:cNvPr>
            <p:cNvSpPr/>
            <p:nvPr/>
          </p:nvSpPr>
          <p:spPr>
            <a:xfrm>
              <a:off x="2352502" y="1741167"/>
              <a:ext cx="4130537" cy="4342758"/>
            </a:xfrm>
            <a:custGeom>
              <a:avLst/>
              <a:gdLst>
                <a:gd name="connsiteX0" fmla="*/ 0 w 2698750"/>
                <a:gd name="connsiteY0" fmla="*/ 3778250 h 3778250"/>
                <a:gd name="connsiteX1" fmla="*/ 222250 w 2698750"/>
                <a:gd name="connsiteY1" fmla="*/ 3727450 h 3778250"/>
                <a:gd name="connsiteX2" fmla="*/ 501650 w 2698750"/>
                <a:gd name="connsiteY2" fmla="*/ 3625850 h 3778250"/>
                <a:gd name="connsiteX3" fmla="*/ 800100 w 2698750"/>
                <a:gd name="connsiteY3" fmla="*/ 3403600 h 3778250"/>
                <a:gd name="connsiteX4" fmla="*/ 1104900 w 2698750"/>
                <a:gd name="connsiteY4" fmla="*/ 3117850 h 3778250"/>
                <a:gd name="connsiteX5" fmla="*/ 1384300 w 2698750"/>
                <a:gd name="connsiteY5" fmla="*/ 2749550 h 3778250"/>
                <a:gd name="connsiteX6" fmla="*/ 1701800 w 2698750"/>
                <a:gd name="connsiteY6" fmla="*/ 2254250 h 3778250"/>
                <a:gd name="connsiteX7" fmla="*/ 1974850 w 2698750"/>
                <a:gd name="connsiteY7" fmla="*/ 1733550 h 3778250"/>
                <a:gd name="connsiteX8" fmla="*/ 2324100 w 2698750"/>
                <a:gd name="connsiteY8" fmla="*/ 971550 h 3778250"/>
                <a:gd name="connsiteX9" fmla="*/ 2698750 w 2698750"/>
                <a:gd name="connsiteY9" fmla="*/ 0 h 3778250"/>
                <a:gd name="connsiteX10" fmla="*/ 0 w 2698750"/>
                <a:gd name="connsiteY10" fmla="*/ 12700 h 3778250"/>
                <a:gd name="connsiteX11" fmla="*/ 0 w 2698750"/>
                <a:gd name="connsiteY11" fmla="*/ 3778250 h 3778250"/>
                <a:gd name="connsiteX0" fmla="*/ 23316 w 2722066"/>
                <a:gd name="connsiteY0" fmla="*/ 3778770 h 3778770"/>
                <a:gd name="connsiteX1" fmla="*/ 245566 w 2722066"/>
                <a:gd name="connsiteY1" fmla="*/ 3727970 h 3778770"/>
                <a:gd name="connsiteX2" fmla="*/ 524966 w 2722066"/>
                <a:gd name="connsiteY2" fmla="*/ 3626370 h 3778770"/>
                <a:gd name="connsiteX3" fmla="*/ 823416 w 2722066"/>
                <a:gd name="connsiteY3" fmla="*/ 3404120 h 3778770"/>
                <a:gd name="connsiteX4" fmla="*/ 1128216 w 2722066"/>
                <a:gd name="connsiteY4" fmla="*/ 3118370 h 3778770"/>
                <a:gd name="connsiteX5" fmla="*/ 1407616 w 2722066"/>
                <a:gd name="connsiteY5" fmla="*/ 2750070 h 3778770"/>
                <a:gd name="connsiteX6" fmla="*/ 1725116 w 2722066"/>
                <a:gd name="connsiteY6" fmla="*/ 2254770 h 3778770"/>
                <a:gd name="connsiteX7" fmla="*/ 1998166 w 2722066"/>
                <a:gd name="connsiteY7" fmla="*/ 1734070 h 3778770"/>
                <a:gd name="connsiteX8" fmla="*/ 2347416 w 2722066"/>
                <a:gd name="connsiteY8" fmla="*/ 972070 h 3778770"/>
                <a:gd name="connsiteX9" fmla="*/ 2722066 w 2722066"/>
                <a:gd name="connsiteY9" fmla="*/ 520 h 3778770"/>
                <a:gd name="connsiteX10" fmla="*/ 0 w 2722066"/>
                <a:gd name="connsiteY10" fmla="*/ 0 h 3778770"/>
                <a:gd name="connsiteX11" fmla="*/ 23316 w 2722066"/>
                <a:gd name="connsiteY11" fmla="*/ 3778770 h 3778770"/>
                <a:gd name="connsiteX0" fmla="*/ 3331 w 2722066"/>
                <a:gd name="connsiteY0" fmla="*/ 3767202 h 3767202"/>
                <a:gd name="connsiteX1" fmla="*/ 245566 w 2722066"/>
                <a:gd name="connsiteY1" fmla="*/ 3727970 h 3767202"/>
                <a:gd name="connsiteX2" fmla="*/ 524966 w 2722066"/>
                <a:gd name="connsiteY2" fmla="*/ 3626370 h 3767202"/>
                <a:gd name="connsiteX3" fmla="*/ 823416 w 2722066"/>
                <a:gd name="connsiteY3" fmla="*/ 3404120 h 3767202"/>
                <a:gd name="connsiteX4" fmla="*/ 1128216 w 2722066"/>
                <a:gd name="connsiteY4" fmla="*/ 3118370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4038500"/>
                <a:gd name="connsiteX1" fmla="*/ 245566 w 2722066"/>
                <a:gd name="connsiteY1" fmla="*/ 3727970 h 4038500"/>
                <a:gd name="connsiteX2" fmla="*/ 524966 w 2722066"/>
                <a:gd name="connsiteY2" fmla="*/ 3626370 h 4038500"/>
                <a:gd name="connsiteX3" fmla="*/ 823416 w 2722066"/>
                <a:gd name="connsiteY3" fmla="*/ 3404120 h 4038500"/>
                <a:gd name="connsiteX4" fmla="*/ 1128216 w 2722066"/>
                <a:gd name="connsiteY4" fmla="*/ 3118370 h 4038500"/>
                <a:gd name="connsiteX5" fmla="*/ 1407616 w 2722066"/>
                <a:gd name="connsiteY5" fmla="*/ 2750070 h 4038500"/>
                <a:gd name="connsiteX6" fmla="*/ 1725116 w 2722066"/>
                <a:gd name="connsiteY6" fmla="*/ 2254770 h 4038500"/>
                <a:gd name="connsiteX7" fmla="*/ 1998166 w 2722066"/>
                <a:gd name="connsiteY7" fmla="*/ 1734070 h 4038500"/>
                <a:gd name="connsiteX8" fmla="*/ 2347416 w 2722066"/>
                <a:gd name="connsiteY8" fmla="*/ 972070 h 4038500"/>
                <a:gd name="connsiteX9" fmla="*/ 2722066 w 2722066"/>
                <a:gd name="connsiteY9" fmla="*/ 520 h 4038500"/>
                <a:gd name="connsiteX10" fmla="*/ 0 w 2722066"/>
                <a:gd name="connsiteY10" fmla="*/ 0 h 4038500"/>
                <a:gd name="connsiteX11" fmla="*/ 3331 w 2722066"/>
                <a:gd name="connsiteY11" fmla="*/ 3767202 h 4038500"/>
                <a:gd name="connsiteX0" fmla="*/ 3331 w 2722066"/>
                <a:gd name="connsiteY0" fmla="*/ 3767202 h 4038500"/>
                <a:gd name="connsiteX1" fmla="*/ 245566 w 2722066"/>
                <a:gd name="connsiteY1" fmla="*/ 3727970 h 4038500"/>
                <a:gd name="connsiteX2" fmla="*/ 524966 w 2722066"/>
                <a:gd name="connsiteY2" fmla="*/ 3626370 h 4038500"/>
                <a:gd name="connsiteX3" fmla="*/ 823416 w 2722066"/>
                <a:gd name="connsiteY3" fmla="*/ 3404120 h 4038500"/>
                <a:gd name="connsiteX4" fmla="*/ 1128216 w 2722066"/>
                <a:gd name="connsiteY4" fmla="*/ 3118370 h 4038500"/>
                <a:gd name="connsiteX5" fmla="*/ 1407616 w 2722066"/>
                <a:gd name="connsiteY5" fmla="*/ 2750070 h 4038500"/>
                <a:gd name="connsiteX6" fmla="*/ 1725116 w 2722066"/>
                <a:gd name="connsiteY6" fmla="*/ 2254770 h 4038500"/>
                <a:gd name="connsiteX7" fmla="*/ 1998166 w 2722066"/>
                <a:gd name="connsiteY7" fmla="*/ 1734070 h 4038500"/>
                <a:gd name="connsiteX8" fmla="*/ 2347416 w 2722066"/>
                <a:gd name="connsiteY8" fmla="*/ 972070 h 4038500"/>
                <a:gd name="connsiteX9" fmla="*/ 2722066 w 2722066"/>
                <a:gd name="connsiteY9" fmla="*/ 520 h 4038500"/>
                <a:gd name="connsiteX10" fmla="*/ 0 w 2722066"/>
                <a:gd name="connsiteY10" fmla="*/ 0 h 4038500"/>
                <a:gd name="connsiteX11" fmla="*/ 3331 w 2722066"/>
                <a:gd name="connsiteY11" fmla="*/ 3767202 h 4038500"/>
                <a:gd name="connsiteX0" fmla="*/ 3331 w 2722066"/>
                <a:gd name="connsiteY0" fmla="*/ 3767202 h 3767202"/>
                <a:gd name="connsiteX1" fmla="*/ 245566 w 2722066"/>
                <a:gd name="connsiteY1" fmla="*/ 3727970 h 3767202"/>
                <a:gd name="connsiteX2" fmla="*/ 524966 w 2722066"/>
                <a:gd name="connsiteY2" fmla="*/ 3626370 h 3767202"/>
                <a:gd name="connsiteX3" fmla="*/ 823416 w 2722066"/>
                <a:gd name="connsiteY3" fmla="*/ 3404120 h 3767202"/>
                <a:gd name="connsiteX4" fmla="*/ 1128216 w 2722066"/>
                <a:gd name="connsiteY4" fmla="*/ 3118370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498736 w 2722066"/>
                <a:gd name="connsiteY2" fmla="*/ 3581752 h 3767202"/>
                <a:gd name="connsiteX3" fmla="*/ 823416 w 2722066"/>
                <a:gd name="connsiteY3" fmla="*/ 3404120 h 3767202"/>
                <a:gd name="connsiteX4" fmla="*/ 1128216 w 2722066"/>
                <a:gd name="connsiteY4" fmla="*/ 3118370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6 w 2722066"/>
                <a:gd name="connsiteY4" fmla="*/ 3118370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6 w 2722066"/>
                <a:gd name="connsiteY4" fmla="*/ 3118370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6 w 2722066"/>
                <a:gd name="connsiteY4" fmla="*/ 3118370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6 w 2722066"/>
                <a:gd name="connsiteY4" fmla="*/ 3118370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6 w 2722066"/>
                <a:gd name="connsiteY4" fmla="*/ 3118370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6 w 2722066"/>
                <a:gd name="connsiteY4" fmla="*/ 3118370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6 w 2722066"/>
                <a:gd name="connsiteY4" fmla="*/ 3108455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6 w 2722066"/>
                <a:gd name="connsiteY4" fmla="*/ 3108455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6 w 2722066"/>
                <a:gd name="connsiteY4" fmla="*/ 3108455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099488 w 2722066"/>
                <a:gd name="connsiteY4" fmla="*/ 3070447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7 w 2722066"/>
                <a:gd name="connsiteY4" fmla="*/ 3106802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7 w 2722066"/>
                <a:gd name="connsiteY4" fmla="*/ 3106802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7 w 2722066"/>
                <a:gd name="connsiteY4" fmla="*/ 3106802 h 3767202"/>
                <a:gd name="connsiteX5" fmla="*/ 1407616 w 2722066"/>
                <a:gd name="connsiteY5" fmla="*/ 2750070 h 3767202"/>
                <a:gd name="connsiteX6" fmla="*/ 1725116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7 w 2722066"/>
                <a:gd name="connsiteY4" fmla="*/ 3106802 h 3767202"/>
                <a:gd name="connsiteX5" fmla="*/ 1407616 w 2722066"/>
                <a:gd name="connsiteY5" fmla="*/ 2750070 h 3767202"/>
                <a:gd name="connsiteX6" fmla="*/ 1721369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7 w 2722066"/>
                <a:gd name="connsiteY4" fmla="*/ 3106802 h 3767202"/>
                <a:gd name="connsiteX5" fmla="*/ 1407616 w 2722066"/>
                <a:gd name="connsiteY5" fmla="*/ 2750070 h 3767202"/>
                <a:gd name="connsiteX6" fmla="*/ 1721369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7 w 2722066"/>
                <a:gd name="connsiteY4" fmla="*/ 3106802 h 3767202"/>
                <a:gd name="connsiteX5" fmla="*/ 1407616 w 2722066"/>
                <a:gd name="connsiteY5" fmla="*/ 2750070 h 3767202"/>
                <a:gd name="connsiteX6" fmla="*/ 1721369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7 w 2722066"/>
                <a:gd name="connsiteY4" fmla="*/ 3106802 h 3767202"/>
                <a:gd name="connsiteX5" fmla="*/ 1407616 w 2722066"/>
                <a:gd name="connsiteY5" fmla="*/ 2750070 h 3767202"/>
                <a:gd name="connsiteX6" fmla="*/ 1721369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7 w 2722066"/>
                <a:gd name="connsiteY4" fmla="*/ 3106802 h 3767202"/>
                <a:gd name="connsiteX5" fmla="*/ 1407616 w 2722066"/>
                <a:gd name="connsiteY5" fmla="*/ 2750070 h 3767202"/>
                <a:gd name="connsiteX6" fmla="*/ 1721369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7 w 2722066"/>
                <a:gd name="connsiteY4" fmla="*/ 3106802 h 3767202"/>
                <a:gd name="connsiteX5" fmla="*/ 1407616 w 2722066"/>
                <a:gd name="connsiteY5" fmla="*/ 2750070 h 3767202"/>
                <a:gd name="connsiteX6" fmla="*/ 1721369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7 w 2722066"/>
                <a:gd name="connsiteY4" fmla="*/ 3106802 h 3767202"/>
                <a:gd name="connsiteX5" fmla="*/ 1407616 w 2722066"/>
                <a:gd name="connsiteY5" fmla="*/ 2750070 h 3767202"/>
                <a:gd name="connsiteX6" fmla="*/ 1721369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22066"/>
                <a:gd name="connsiteY0" fmla="*/ 3767202 h 3767202"/>
                <a:gd name="connsiteX1" fmla="*/ 245566 w 2722066"/>
                <a:gd name="connsiteY1" fmla="*/ 3727970 h 3767202"/>
                <a:gd name="connsiteX2" fmla="*/ 524967 w 2722066"/>
                <a:gd name="connsiteY2" fmla="*/ 3618108 h 3767202"/>
                <a:gd name="connsiteX3" fmla="*/ 823416 w 2722066"/>
                <a:gd name="connsiteY3" fmla="*/ 3404120 h 3767202"/>
                <a:gd name="connsiteX4" fmla="*/ 1128217 w 2722066"/>
                <a:gd name="connsiteY4" fmla="*/ 3106802 h 3767202"/>
                <a:gd name="connsiteX5" fmla="*/ 1407616 w 2722066"/>
                <a:gd name="connsiteY5" fmla="*/ 2750070 h 3767202"/>
                <a:gd name="connsiteX6" fmla="*/ 1721369 w 2722066"/>
                <a:gd name="connsiteY6" fmla="*/ 2254770 h 3767202"/>
                <a:gd name="connsiteX7" fmla="*/ 1998166 w 2722066"/>
                <a:gd name="connsiteY7" fmla="*/ 1734070 h 3767202"/>
                <a:gd name="connsiteX8" fmla="*/ 2347416 w 2722066"/>
                <a:gd name="connsiteY8" fmla="*/ 972070 h 3767202"/>
                <a:gd name="connsiteX9" fmla="*/ 2722066 w 2722066"/>
                <a:gd name="connsiteY9" fmla="*/ 520 h 3767202"/>
                <a:gd name="connsiteX10" fmla="*/ 0 w 2722066"/>
                <a:gd name="connsiteY10" fmla="*/ 0 h 3767202"/>
                <a:gd name="connsiteX11" fmla="*/ 3331 w 2722066"/>
                <a:gd name="connsiteY11" fmla="*/ 3767202 h 3767202"/>
                <a:gd name="connsiteX0" fmla="*/ 3331 w 2719568"/>
                <a:gd name="connsiteY0" fmla="*/ 3779903 h 3779903"/>
                <a:gd name="connsiteX1" fmla="*/ 245566 w 2719568"/>
                <a:gd name="connsiteY1" fmla="*/ 3740671 h 3779903"/>
                <a:gd name="connsiteX2" fmla="*/ 524967 w 2719568"/>
                <a:gd name="connsiteY2" fmla="*/ 3630809 h 3779903"/>
                <a:gd name="connsiteX3" fmla="*/ 823416 w 2719568"/>
                <a:gd name="connsiteY3" fmla="*/ 3416821 h 3779903"/>
                <a:gd name="connsiteX4" fmla="*/ 1128217 w 2719568"/>
                <a:gd name="connsiteY4" fmla="*/ 3119503 h 3779903"/>
                <a:gd name="connsiteX5" fmla="*/ 1407616 w 2719568"/>
                <a:gd name="connsiteY5" fmla="*/ 2762771 h 3779903"/>
                <a:gd name="connsiteX6" fmla="*/ 1721369 w 2719568"/>
                <a:gd name="connsiteY6" fmla="*/ 2267471 h 3779903"/>
                <a:gd name="connsiteX7" fmla="*/ 1998166 w 2719568"/>
                <a:gd name="connsiteY7" fmla="*/ 1746771 h 3779903"/>
                <a:gd name="connsiteX8" fmla="*/ 2347416 w 2719568"/>
                <a:gd name="connsiteY8" fmla="*/ 984771 h 3779903"/>
                <a:gd name="connsiteX9" fmla="*/ 2719568 w 2719568"/>
                <a:gd name="connsiteY9" fmla="*/ 0 h 3779903"/>
                <a:gd name="connsiteX10" fmla="*/ 0 w 2719568"/>
                <a:gd name="connsiteY10" fmla="*/ 12701 h 3779903"/>
                <a:gd name="connsiteX11" fmla="*/ 3331 w 2719568"/>
                <a:gd name="connsiteY11" fmla="*/ 3779903 h 3779903"/>
                <a:gd name="connsiteX0" fmla="*/ 3331 w 2715821"/>
                <a:gd name="connsiteY0" fmla="*/ 3767202 h 3767202"/>
                <a:gd name="connsiteX1" fmla="*/ 245566 w 2715821"/>
                <a:gd name="connsiteY1" fmla="*/ 3727970 h 3767202"/>
                <a:gd name="connsiteX2" fmla="*/ 524967 w 2715821"/>
                <a:gd name="connsiteY2" fmla="*/ 3618108 h 3767202"/>
                <a:gd name="connsiteX3" fmla="*/ 823416 w 2715821"/>
                <a:gd name="connsiteY3" fmla="*/ 3404120 h 3767202"/>
                <a:gd name="connsiteX4" fmla="*/ 1128217 w 2715821"/>
                <a:gd name="connsiteY4" fmla="*/ 3106802 h 3767202"/>
                <a:gd name="connsiteX5" fmla="*/ 1407616 w 2715821"/>
                <a:gd name="connsiteY5" fmla="*/ 2750070 h 3767202"/>
                <a:gd name="connsiteX6" fmla="*/ 1721369 w 2715821"/>
                <a:gd name="connsiteY6" fmla="*/ 2254770 h 3767202"/>
                <a:gd name="connsiteX7" fmla="*/ 1998166 w 2715821"/>
                <a:gd name="connsiteY7" fmla="*/ 1734070 h 3767202"/>
                <a:gd name="connsiteX8" fmla="*/ 2347416 w 2715821"/>
                <a:gd name="connsiteY8" fmla="*/ 972070 h 3767202"/>
                <a:gd name="connsiteX9" fmla="*/ 2715821 w 2715821"/>
                <a:gd name="connsiteY9" fmla="*/ 2172 h 3767202"/>
                <a:gd name="connsiteX10" fmla="*/ 0 w 2715821"/>
                <a:gd name="connsiteY10" fmla="*/ 0 h 3767202"/>
                <a:gd name="connsiteX11" fmla="*/ 3331 w 2715821"/>
                <a:gd name="connsiteY11" fmla="*/ 3767202 h 3767202"/>
                <a:gd name="connsiteX0" fmla="*/ 3331 w 2715821"/>
                <a:gd name="connsiteY0" fmla="*/ 3767202 h 3767202"/>
                <a:gd name="connsiteX1" fmla="*/ 245566 w 2715821"/>
                <a:gd name="connsiteY1" fmla="*/ 3727970 h 3767202"/>
                <a:gd name="connsiteX2" fmla="*/ 524967 w 2715821"/>
                <a:gd name="connsiteY2" fmla="*/ 3618108 h 3767202"/>
                <a:gd name="connsiteX3" fmla="*/ 823416 w 2715821"/>
                <a:gd name="connsiteY3" fmla="*/ 3404120 h 3767202"/>
                <a:gd name="connsiteX4" fmla="*/ 1128217 w 2715821"/>
                <a:gd name="connsiteY4" fmla="*/ 3106802 h 3767202"/>
                <a:gd name="connsiteX5" fmla="*/ 1407616 w 2715821"/>
                <a:gd name="connsiteY5" fmla="*/ 2750070 h 3767202"/>
                <a:gd name="connsiteX6" fmla="*/ 1721369 w 2715821"/>
                <a:gd name="connsiteY6" fmla="*/ 2254770 h 3767202"/>
                <a:gd name="connsiteX7" fmla="*/ 1998166 w 2715821"/>
                <a:gd name="connsiteY7" fmla="*/ 1734070 h 3767202"/>
                <a:gd name="connsiteX8" fmla="*/ 2347416 w 2715821"/>
                <a:gd name="connsiteY8" fmla="*/ 972070 h 3767202"/>
                <a:gd name="connsiteX9" fmla="*/ 2715821 w 2715821"/>
                <a:gd name="connsiteY9" fmla="*/ 2172 h 3767202"/>
                <a:gd name="connsiteX10" fmla="*/ 0 w 2715821"/>
                <a:gd name="connsiteY10" fmla="*/ 0 h 3767202"/>
                <a:gd name="connsiteX11" fmla="*/ 3331 w 2715821"/>
                <a:gd name="connsiteY11" fmla="*/ 3767202 h 3767202"/>
                <a:gd name="connsiteX0" fmla="*/ 3331 w 2715821"/>
                <a:gd name="connsiteY0" fmla="*/ 3767202 h 3767202"/>
                <a:gd name="connsiteX1" fmla="*/ 245566 w 2715821"/>
                <a:gd name="connsiteY1" fmla="*/ 3727970 h 3767202"/>
                <a:gd name="connsiteX2" fmla="*/ 524967 w 2715821"/>
                <a:gd name="connsiteY2" fmla="*/ 3618108 h 3767202"/>
                <a:gd name="connsiteX3" fmla="*/ 823416 w 2715821"/>
                <a:gd name="connsiteY3" fmla="*/ 3404120 h 3767202"/>
                <a:gd name="connsiteX4" fmla="*/ 1128217 w 2715821"/>
                <a:gd name="connsiteY4" fmla="*/ 3106802 h 3767202"/>
                <a:gd name="connsiteX5" fmla="*/ 1407616 w 2715821"/>
                <a:gd name="connsiteY5" fmla="*/ 2750070 h 3767202"/>
                <a:gd name="connsiteX6" fmla="*/ 1721369 w 2715821"/>
                <a:gd name="connsiteY6" fmla="*/ 2254770 h 3767202"/>
                <a:gd name="connsiteX7" fmla="*/ 1998166 w 2715821"/>
                <a:gd name="connsiteY7" fmla="*/ 1734070 h 3767202"/>
                <a:gd name="connsiteX8" fmla="*/ 2347416 w 2715821"/>
                <a:gd name="connsiteY8" fmla="*/ 972070 h 3767202"/>
                <a:gd name="connsiteX9" fmla="*/ 2715821 w 2715821"/>
                <a:gd name="connsiteY9" fmla="*/ 2172 h 3767202"/>
                <a:gd name="connsiteX10" fmla="*/ 0 w 2715821"/>
                <a:gd name="connsiteY10" fmla="*/ 0 h 3767202"/>
                <a:gd name="connsiteX11" fmla="*/ 3331 w 2715821"/>
                <a:gd name="connsiteY11" fmla="*/ 3767202 h 3767202"/>
                <a:gd name="connsiteX0" fmla="*/ 3331 w 2715821"/>
                <a:gd name="connsiteY0" fmla="*/ 3767202 h 3767202"/>
                <a:gd name="connsiteX1" fmla="*/ 245566 w 2715821"/>
                <a:gd name="connsiteY1" fmla="*/ 3727970 h 3767202"/>
                <a:gd name="connsiteX2" fmla="*/ 524967 w 2715821"/>
                <a:gd name="connsiteY2" fmla="*/ 3618108 h 3767202"/>
                <a:gd name="connsiteX3" fmla="*/ 823416 w 2715821"/>
                <a:gd name="connsiteY3" fmla="*/ 3404120 h 3767202"/>
                <a:gd name="connsiteX4" fmla="*/ 1128217 w 2715821"/>
                <a:gd name="connsiteY4" fmla="*/ 3106802 h 3767202"/>
                <a:gd name="connsiteX5" fmla="*/ 1407616 w 2715821"/>
                <a:gd name="connsiteY5" fmla="*/ 2750070 h 3767202"/>
                <a:gd name="connsiteX6" fmla="*/ 1721369 w 2715821"/>
                <a:gd name="connsiteY6" fmla="*/ 2254770 h 3767202"/>
                <a:gd name="connsiteX7" fmla="*/ 1998166 w 2715821"/>
                <a:gd name="connsiteY7" fmla="*/ 1734070 h 3767202"/>
                <a:gd name="connsiteX8" fmla="*/ 2347416 w 2715821"/>
                <a:gd name="connsiteY8" fmla="*/ 972070 h 3767202"/>
                <a:gd name="connsiteX9" fmla="*/ 2715821 w 2715821"/>
                <a:gd name="connsiteY9" fmla="*/ 2172 h 3767202"/>
                <a:gd name="connsiteX10" fmla="*/ 0 w 2715821"/>
                <a:gd name="connsiteY10" fmla="*/ 0 h 3767202"/>
                <a:gd name="connsiteX11" fmla="*/ 3331 w 2715821"/>
                <a:gd name="connsiteY11" fmla="*/ 3767202 h 3767202"/>
                <a:gd name="connsiteX0" fmla="*/ 3331 w 2715821"/>
                <a:gd name="connsiteY0" fmla="*/ 3767202 h 3767202"/>
                <a:gd name="connsiteX1" fmla="*/ 245566 w 2715821"/>
                <a:gd name="connsiteY1" fmla="*/ 3727970 h 3767202"/>
                <a:gd name="connsiteX2" fmla="*/ 524967 w 2715821"/>
                <a:gd name="connsiteY2" fmla="*/ 3618108 h 3767202"/>
                <a:gd name="connsiteX3" fmla="*/ 823416 w 2715821"/>
                <a:gd name="connsiteY3" fmla="*/ 3404120 h 3767202"/>
                <a:gd name="connsiteX4" fmla="*/ 1128217 w 2715821"/>
                <a:gd name="connsiteY4" fmla="*/ 3106802 h 3767202"/>
                <a:gd name="connsiteX5" fmla="*/ 1407616 w 2715821"/>
                <a:gd name="connsiteY5" fmla="*/ 2750070 h 3767202"/>
                <a:gd name="connsiteX6" fmla="*/ 1721369 w 2715821"/>
                <a:gd name="connsiteY6" fmla="*/ 2254770 h 3767202"/>
                <a:gd name="connsiteX7" fmla="*/ 1998166 w 2715821"/>
                <a:gd name="connsiteY7" fmla="*/ 1734070 h 3767202"/>
                <a:gd name="connsiteX8" fmla="*/ 2347416 w 2715821"/>
                <a:gd name="connsiteY8" fmla="*/ 972070 h 3767202"/>
                <a:gd name="connsiteX9" fmla="*/ 2715821 w 2715821"/>
                <a:gd name="connsiteY9" fmla="*/ 2172 h 3767202"/>
                <a:gd name="connsiteX10" fmla="*/ 0 w 2715821"/>
                <a:gd name="connsiteY10" fmla="*/ 0 h 3767202"/>
                <a:gd name="connsiteX11" fmla="*/ 3331 w 2715821"/>
                <a:gd name="connsiteY11" fmla="*/ 3767202 h 3767202"/>
                <a:gd name="connsiteX0" fmla="*/ 3331 w 2708327"/>
                <a:gd name="connsiteY0" fmla="*/ 3767202 h 3767202"/>
                <a:gd name="connsiteX1" fmla="*/ 245566 w 2708327"/>
                <a:gd name="connsiteY1" fmla="*/ 3727970 h 3767202"/>
                <a:gd name="connsiteX2" fmla="*/ 524967 w 2708327"/>
                <a:gd name="connsiteY2" fmla="*/ 3618108 h 3767202"/>
                <a:gd name="connsiteX3" fmla="*/ 823416 w 2708327"/>
                <a:gd name="connsiteY3" fmla="*/ 3404120 h 3767202"/>
                <a:gd name="connsiteX4" fmla="*/ 1128217 w 2708327"/>
                <a:gd name="connsiteY4" fmla="*/ 3106802 h 3767202"/>
                <a:gd name="connsiteX5" fmla="*/ 1407616 w 2708327"/>
                <a:gd name="connsiteY5" fmla="*/ 2750070 h 3767202"/>
                <a:gd name="connsiteX6" fmla="*/ 1721369 w 2708327"/>
                <a:gd name="connsiteY6" fmla="*/ 2254770 h 3767202"/>
                <a:gd name="connsiteX7" fmla="*/ 1998166 w 2708327"/>
                <a:gd name="connsiteY7" fmla="*/ 1734070 h 3767202"/>
                <a:gd name="connsiteX8" fmla="*/ 2347416 w 2708327"/>
                <a:gd name="connsiteY8" fmla="*/ 972070 h 3767202"/>
                <a:gd name="connsiteX9" fmla="*/ 2708327 w 2708327"/>
                <a:gd name="connsiteY9" fmla="*/ 3825 h 3767202"/>
                <a:gd name="connsiteX10" fmla="*/ 0 w 2708327"/>
                <a:gd name="connsiteY10" fmla="*/ 0 h 3767202"/>
                <a:gd name="connsiteX11" fmla="*/ 3331 w 2708327"/>
                <a:gd name="connsiteY11" fmla="*/ 3767202 h 3767202"/>
                <a:gd name="connsiteX0" fmla="*/ 3331 w 2708327"/>
                <a:gd name="connsiteY0" fmla="*/ 3767202 h 3767202"/>
                <a:gd name="connsiteX1" fmla="*/ 245566 w 2708327"/>
                <a:gd name="connsiteY1" fmla="*/ 3727970 h 3767202"/>
                <a:gd name="connsiteX2" fmla="*/ 524967 w 2708327"/>
                <a:gd name="connsiteY2" fmla="*/ 3618108 h 3767202"/>
                <a:gd name="connsiteX3" fmla="*/ 823416 w 2708327"/>
                <a:gd name="connsiteY3" fmla="*/ 3404120 h 3767202"/>
                <a:gd name="connsiteX4" fmla="*/ 1128217 w 2708327"/>
                <a:gd name="connsiteY4" fmla="*/ 3106802 h 3767202"/>
                <a:gd name="connsiteX5" fmla="*/ 1407616 w 2708327"/>
                <a:gd name="connsiteY5" fmla="*/ 2750070 h 3767202"/>
                <a:gd name="connsiteX6" fmla="*/ 1721369 w 2708327"/>
                <a:gd name="connsiteY6" fmla="*/ 2254770 h 3767202"/>
                <a:gd name="connsiteX7" fmla="*/ 1998166 w 2708327"/>
                <a:gd name="connsiteY7" fmla="*/ 1734070 h 3767202"/>
                <a:gd name="connsiteX8" fmla="*/ 2347416 w 2708327"/>
                <a:gd name="connsiteY8" fmla="*/ 972070 h 3767202"/>
                <a:gd name="connsiteX9" fmla="*/ 2708327 w 2708327"/>
                <a:gd name="connsiteY9" fmla="*/ 3825 h 3767202"/>
                <a:gd name="connsiteX10" fmla="*/ 0 w 2708327"/>
                <a:gd name="connsiteY10" fmla="*/ 0 h 3767202"/>
                <a:gd name="connsiteX11" fmla="*/ 3331 w 2708327"/>
                <a:gd name="connsiteY11" fmla="*/ 3767202 h 376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8327" h="3767202">
                  <a:moveTo>
                    <a:pt x="3331" y="3767202"/>
                  </a:moveTo>
                  <a:cubicBezTo>
                    <a:pt x="60497" y="3763875"/>
                    <a:pt x="158627" y="3752819"/>
                    <a:pt x="245566" y="3727970"/>
                  </a:cubicBezTo>
                  <a:cubicBezTo>
                    <a:pt x="332505" y="3703121"/>
                    <a:pt x="416741" y="3672911"/>
                    <a:pt x="524967" y="3618108"/>
                  </a:cubicBezTo>
                  <a:cubicBezTo>
                    <a:pt x="633193" y="3563305"/>
                    <a:pt x="722874" y="3489338"/>
                    <a:pt x="823416" y="3404120"/>
                  </a:cubicBezTo>
                  <a:cubicBezTo>
                    <a:pt x="923958" y="3318902"/>
                    <a:pt x="1042578" y="3209738"/>
                    <a:pt x="1128217" y="3106802"/>
                  </a:cubicBezTo>
                  <a:cubicBezTo>
                    <a:pt x="1213856" y="3003866"/>
                    <a:pt x="1308757" y="2892075"/>
                    <a:pt x="1407616" y="2750070"/>
                  </a:cubicBezTo>
                  <a:cubicBezTo>
                    <a:pt x="1506475" y="2608065"/>
                    <a:pt x="1624107" y="2418422"/>
                    <a:pt x="1721369" y="2254770"/>
                  </a:cubicBezTo>
                  <a:cubicBezTo>
                    <a:pt x="1818631" y="2091118"/>
                    <a:pt x="1912976" y="1900486"/>
                    <a:pt x="1998166" y="1734070"/>
                  </a:cubicBezTo>
                  <a:cubicBezTo>
                    <a:pt x="2083356" y="1567654"/>
                    <a:pt x="2229056" y="1260444"/>
                    <a:pt x="2347416" y="972070"/>
                  </a:cubicBezTo>
                  <a:cubicBezTo>
                    <a:pt x="2465776" y="683696"/>
                    <a:pt x="2608426" y="297930"/>
                    <a:pt x="2708327" y="3825"/>
                  </a:cubicBezTo>
                  <a:lnTo>
                    <a:pt x="0" y="0"/>
                  </a:lnTo>
                  <a:cubicBezTo>
                    <a:pt x="2117" y="1250950"/>
                    <a:pt x="1665" y="1883601"/>
                    <a:pt x="3331" y="3767202"/>
                  </a:cubicBezTo>
                  <a:close/>
                </a:path>
              </a:pathLst>
            </a:custGeom>
            <a:solidFill>
              <a:srgbClr val="FFFFFF">
                <a:alpha val="61961"/>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US" sz="1100" dirty="0">
                  <a:solidFill>
                    <a:srgbClr val="000000"/>
                  </a:solidFill>
                  <a:latin typeface="Calibri"/>
                  <a:ea typeface="Times New Roman"/>
                  <a:cs typeface="Times New Roman"/>
                </a:rPr>
                <a:t> </a:t>
              </a:r>
              <a:endParaRPr lang="en-US" sz="1100" dirty="0">
                <a:solidFill>
                  <a:srgbClr val="000000"/>
                </a:solidFill>
                <a:latin typeface="Calibri"/>
                <a:ea typeface="Calibri"/>
                <a:cs typeface="Times New Roman"/>
              </a:endParaRPr>
            </a:p>
          </p:txBody>
        </p:sp>
        <p:grpSp>
          <p:nvGrpSpPr>
            <p:cNvPr id="47" name="Group 46">
              <a:extLst>
                <a:ext uri="{FF2B5EF4-FFF2-40B4-BE49-F238E27FC236}">
                  <a16:creationId xmlns:a16="http://schemas.microsoft.com/office/drawing/2014/main" id="{63D8ACBE-F9F0-40CC-A5D0-F14F33984A7C}"/>
                </a:ext>
              </a:extLst>
            </p:cNvPr>
            <p:cNvGrpSpPr/>
            <p:nvPr/>
          </p:nvGrpSpPr>
          <p:grpSpPr>
            <a:xfrm>
              <a:off x="2474947" y="1940854"/>
              <a:ext cx="1076164" cy="3684383"/>
              <a:chOff x="2546431" y="2132678"/>
              <a:chExt cx="1076164" cy="3684383"/>
            </a:xfrm>
          </p:grpSpPr>
          <p:sp>
            <p:nvSpPr>
              <p:cNvPr id="40" name="TextBox 39">
                <a:extLst>
                  <a:ext uri="{FF2B5EF4-FFF2-40B4-BE49-F238E27FC236}">
                    <a16:creationId xmlns:a16="http://schemas.microsoft.com/office/drawing/2014/main" id="{0B71A92B-D641-403D-8195-77EBAE840605}"/>
                  </a:ext>
                </a:extLst>
              </p:cNvPr>
              <p:cNvSpPr txBox="1"/>
              <p:nvPr/>
            </p:nvSpPr>
            <p:spPr>
              <a:xfrm>
                <a:off x="2546431" y="5570840"/>
                <a:ext cx="901317" cy="246221"/>
              </a:xfrm>
              <a:prstGeom prst="rect">
                <a:avLst/>
              </a:prstGeom>
              <a:solidFill>
                <a:schemeClr val="bg1"/>
              </a:solidFill>
            </p:spPr>
            <p:txBody>
              <a:bodyPr wrap="square" lIns="0" tIns="0" rIns="0" bIns="0" rtlCol="0" anchor="ctr" anchorCtr="0">
                <a:spAutoFit/>
              </a:bodyPr>
              <a:lstStyle/>
              <a:p>
                <a:pPr algn="ctr"/>
                <a:r>
                  <a:rPr lang="en-US" sz="1600" dirty="0">
                    <a:solidFill>
                      <a:srgbClr val="000000"/>
                    </a:solidFill>
                  </a:rPr>
                  <a:t>400 RPM</a:t>
                </a:r>
              </a:p>
            </p:txBody>
          </p:sp>
          <p:sp>
            <p:nvSpPr>
              <p:cNvPr id="41" name="TextBox 40">
                <a:extLst>
                  <a:ext uri="{FF2B5EF4-FFF2-40B4-BE49-F238E27FC236}">
                    <a16:creationId xmlns:a16="http://schemas.microsoft.com/office/drawing/2014/main" id="{89AD6BAA-9F75-4896-8243-AE733270F0D4}"/>
                  </a:ext>
                </a:extLst>
              </p:cNvPr>
              <p:cNvSpPr txBox="1"/>
              <p:nvPr/>
            </p:nvSpPr>
            <p:spPr>
              <a:xfrm>
                <a:off x="2560010" y="4947684"/>
                <a:ext cx="901317" cy="246221"/>
              </a:xfrm>
              <a:prstGeom prst="rect">
                <a:avLst/>
              </a:prstGeom>
              <a:solidFill>
                <a:schemeClr val="bg1"/>
              </a:solidFill>
            </p:spPr>
            <p:txBody>
              <a:bodyPr wrap="square" lIns="0" tIns="0" rIns="0" bIns="0" rtlCol="0" anchor="ctr" anchorCtr="0">
                <a:spAutoFit/>
              </a:bodyPr>
              <a:lstStyle/>
              <a:p>
                <a:pPr algn="ctr"/>
                <a:r>
                  <a:rPr lang="en-US" sz="1600" dirty="0">
                    <a:solidFill>
                      <a:srgbClr val="000000"/>
                    </a:solidFill>
                  </a:rPr>
                  <a:t>600 RPM</a:t>
                </a:r>
              </a:p>
            </p:txBody>
          </p:sp>
          <p:sp>
            <p:nvSpPr>
              <p:cNvPr id="42" name="TextBox 41">
                <a:extLst>
                  <a:ext uri="{FF2B5EF4-FFF2-40B4-BE49-F238E27FC236}">
                    <a16:creationId xmlns:a16="http://schemas.microsoft.com/office/drawing/2014/main" id="{3DE68F97-3A76-491B-BB84-E9030FCC00C6}"/>
                  </a:ext>
                </a:extLst>
              </p:cNvPr>
              <p:cNvSpPr txBox="1"/>
              <p:nvPr/>
            </p:nvSpPr>
            <p:spPr>
              <a:xfrm>
                <a:off x="2565426" y="4474761"/>
                <a:ext cx="901317" cy="246221"/>
              </a:xfrm>
              <a:prstGeom prst="rect">
                <a:avLst/>
              </a:prstGeom>
              <a:solidFill>
                <a:schemeClr val="bg1"/>
              </a:solidFill>
            </p:spPr>
            <p:txBody>
              <a:bodyPr wrap="square" lIns="0" tIns="0" rIns="0" bIns="0" rtlCol="0" anchor="ctr" anchorCtr="0">
                <a:spAutoFit/>
              </a:bodyPr>
              <a:lstStyle/>
              <a:p>
                <a:pPr algn="ctr"/>
                <a:r>
                  <a:rPr lang="en-US" sz="1600" dirty="0">
                    <a:solidFill>
                      <a:srgbClr val="000000"/>
                    </a:solidFill>
                  </a:rPr>
                  <a:t>800 RPM</a:t>
                </a:r>
              </a:p>
            </p:txBody>
          </p:sp>
          <p:sp>
            <p:nvSpPr>
              <p:cNvPr id="43" name="TextBox 42">
                <a:extLst>
                  <a:ext uri="{FF2B5EF4-FFF2-40B4-BE49-F238E27FC236}">
                    <a16:creationId xmlns:a16="http://schemas.microsoft.com/office/drawing/2014/main" id="{2DDFAACA-CB9A-4326-ABA8-BFDD82E5F9FA}"/>
                  </a:ext>
                </a:extLst>
              </p:cNvPr>
              <p:cNvSpPr txBox="1"/>
              <p:nvPr/>
            </p:nvSpPr>
            <p:spPr>
              <a:xfrm>
                <a:off x="2611212" y="3946254"/>
                <a:ext cx="901317" cy="246221"/>
              </a:xfrm>
              <a:prstGeom prst="rect">
                <a:avLst/>
              </a:prstGeom>
              <a:solidFill>
                <a:schemeClr val="bg1"/>
              </a:solidFill>
            </p:spPr>
            <p:txBody>
              <a:bodyPr wrap="square" lIns="0" tIns="0" rIns="0" bIns="0" rtlCol="0" anchor="ctr" anchorCtr="0">
                <a:spAutoFit/>
              </a:bodyPr>
              <a:lstStyle/>
              <a:p>
                <a:pPr algn="ctr"/>
                <a:r>
                  <a:rPr lang="en-US" sz="1600" dirty="0">
                    <a:solidFill>
                      <a:srgbClr val="000000"/>
                    </a:solidFill>
                  </a:rPr>
                  <a:t>1000 RPM</a:t>
                </a:r>
              </a:p>
            </p:txBody>
          </p:sp>
          <p:sp>
            <p:nvSpPr>
              <p:cNvPr id="44" name="TextBox 43">
                <a:extLst>
                  <a:ext uri="{FF2B5EF4-FFF2-40B4-BE49-F238E27FC236}">
                    <a16:creationId xmlns:a16="http://schemas.microsoft.com/office/drawing/2014/main" id="{EA0F0480-85A8-4FE2-9251-5A632586E606}"/>
                  </a:ext>
                </a:extLst>
              </p:cNvPr>
              <p:cNvSpPr txBox="1"/>
              <p:nvPr/>
            </p:nvSpPr>
            <p:spPr>
              <a:xfrm>
                <a:off x="2657333" y="3367588"/>
                <a:ext cx="901317" cy="246221"/>
              </a:xfrm>
              <a:prstGeom prst="rect">
                <a:avLst/>
              </a:prstGeom>
              <a:solidFill>
                <a:schemeClr val="bg1"/>
              </a:solidFill>
            </p:spPr>
            <p:txBody>
              <a:bodyPr wrap="square" lIns="0" tIns="0" rIns="0" bIns="0" rtlCol="0" anchor="ctr" anchorCtr="0">
                <a:spAutoFit/>
              </a:bodyPr>
              <a:lstStyle/>
              <a:p>
                <a:pPr algn="ctr"/>
                <a:r>
                  <a:rPr lang="en-US" sz="1600" dirty="0">
                    <a:solidFill>
                      <a:srgbClr val="000000"/>
                    </a:solidFill>
                  </a:rPr>
                  <a:t>1200 RPM</a:t>
                </a:r>
              </a:p>
            </p:txBody>
          </p:sp>
          <p:sp>
            <p:nvSpPr>
              <p:cNvPr id="45" name="TextBox 44">
                <a:extLst>
                  <a:ext uri="{FF2B5EF4-FFF2-40B4-BE49-F238E27FC236}">
                    <a16:creationId xmlns:a16="http://schemas.microsoft.com/office/drawing/2014/main" id="{30A08D7E-81AA-4E33-BFE5-AB8A19BC37FD}"/>
                  </a:ext>
                </a:extLst>
              </p:cNvPr>
              <p:cNvSpPr txBox="1"/>
              <p:nvPr/>
            </p:nvSpPr>
            <p:spPr>
              <a:xfrm>
                <a:off x="2705582" y="2744253"/>
                <a:ext cx="901317" cy="246221"/>
              </a:xfrm>
              <a:prstGeom prst="rect">
                <a:avLst/>
              </a:prstGeom>
              <a:solidFill>
                <a:schemeClr val="bg1"/>
              </a:solidFill>
            </p:spPr>
            <p:txBody>
              <a:bodyPr wrap="square" lIns="0" tIns="0" rIns="0" bIns="0" rtlCol="0" anchor="ctr" anchorCtr="0">
                <a:spAutoFit/>
              </a:bodyPr>
              <a:lstStyle/>
              <a:p>
                <a:pPr algn="ctr"/>
                <a:r>
                  <a:rPr lang="en-US" sz="1600" dirty="0">
                    <a:solidFill>
                      <a:srgbClr val="000000"/>
                    </a:solidFill>
                  </a:rPr>
                  <a:t>1400 RPM</a:t>
                </a:r>
              </a:p>
            </p:txBody>
          </p:sp>
          <p:sp>
            <p:nvSpPr>
              <p:cNvPr id="46" name="TextBox 45">
                <a:extLst>
                  <a:ext uri="{FF2B5EF4-FFF2-40B4-BE49-F238E27FC236}">
                    <a16:creationId xmlns:a16="http://schemas.microsoft.com/office/drawing/2014/main" id="{9804BFF2-83DB-4422-8688-42DE6C18A2BD}"/>
                  </a:ext>
                </a:extLst>
              </p:cNvPr>
              <p:cNvSpPr txBox="1"/>
              <p:nvPr/>
            </p:nvSpPr>
            <p:spPr>
              <a:xfrm>
                <a:off x="2721278" y="2132678"/>
                <a:ext cx="901317" cy="246221"/>
              </a:xfrm>
              <a:prstGeom prst="rect">
                <a:avLst/>
              </a:prstGeom>
              <a:solidFill>
                <a:schemeClr val="bg1"/>
              </a:solidFill>
            </p:spPr>
            <p:txBody>
              <a:bodyPr wrap="square" lIns="0" tIns="0" rIns="0" bIns="0" rtlCol="0" anchor="ctr" anchorCtr="0">
                <a:spAutoFit/>
              </a:bodyPr>
              <a:lstStyle/>
              <a:p>
                <a:pPr algn="ctr"/>
                <a:r>
                  <a:rPr lang="en-US" sz="1600" dirty="0">
                    <a:solidFill>
                      <a:srgbClr val="000000"/>
                    </a:solidFill>
                  </a:rPr>
                  <a:t>1600 RPM</a:t>
                </a:r>
              </a:p>
            </p:txBody>
          </p:sp>
        </p:grpSp>
        <p:sp>
          <p:nvSpPr>
            <p:cNvPr id="14" name="Freeform 12">
              <a:extLst>
                <a:ext uri="{FF2B5EF4-FFF2-40B4-BE49-F238E27FC236}">
                  <a16:creationId xmlns:a16="http://schemas.microsoft.com/office/drawing/2014/main" id="{6779C23C-9271-4F4D-9184-E0F55A173B7A}"/>
                </a:ext>
              </a:extLst>
            </p:cNvPr>
            <p:cNvSpPr/>
            <p:nvPr/>
          </p:nvSpPr>
          <p:spPr>
            <a:xfrm>
              <a:off x="2352706" y="1921902"/>
              <a:ext cx="4050409" cy="4168931"/>
            </a:xfrm>
            <a:custGeom>
              <a:avLst/>
              <a:gdLst>
                <a:gd name="connsiteX0" fmla="*/ 0 w 5402580"/>
                <a:gd name="connsiteY0" fmla="*/ 2781300 h 2781300"/>
                <a:gd name="connsiteX1" fmla="*/ 929640 w 5402580"/>
                <a:gd name="connsiteY1" fmla="*/ 2689860 h 2781300"/>
                <a:gd name="connsiteX2" fmla="*/ 1882140 w 5402580"/>
                <a:gd name="connsiteY2" fmla="*/ 2430780 h 2781300"/>
                <a:gd name="connsiteX3" fmla="*/ 2819400 w 5402580"/>
                <a:gd name="connsiteY3" fmla="*/ 1996440 h 2781300"/>
                <a:gd name="connsiteX4" fmla="*/ 3764280 w 5402580"/>
                <a:gd name="connsiteY4" fmla="*/ 1432560 h 2781300"/>
                <a:gd name="connsiteX5" fmla="*/ 4716780 w 5402580"/>
                <a:gd name="connsiteY5" fmla="*/ 678180 h 2781300"/>
                <a:gd name="connsiteX6" fmla="*/ 5402580 w 5402580"/>
                <a:gd name="connsiteY6" fmla="*/ 0 h 2781300"/>
                <a:gd name="connsiteX0" fmla="*/ 0 w 5402580"/>
                <a:gd name="connsiteY0" fmla="*/ 2781300 h 2781300"/>
                <a:gd name="connsiteX1" fmla="*/ 929640 w 5402580"/>
                <a:gd name="connsiteY1" fmla="*/ 2689860 h 2781300"/>
                <a:gd name="connsiteX2" fmla="*/ 1882140 w 5402580"/>
                <a:gd name="connsiteY2" fmla="*/ 2430780 h 2781300"/>
                <a:gd name="connsiteX3" fmla="*/ 2819400 w 5402580"/>
                <a:gd name="connsiteY3" fmla="*/ 2011680 h 2781300"/>
                <a:gd name="connsiteX4" fmla="*/ 3764280 w 5402580"/>
                <a:gd name="connsiteY4" fmla="*/ 1432560 h 2781300"/>
                <a:gd name="connsiteX5" fmla="*/ 4716780 w 5402580"/>
                <a:gd name="connsiteY5" fmla="*/ 678180 h 2781300"/>
                <a:gd name="connsiteX6" fmla="*/ 5402580 w 5402580"/>
                <a:gd name="connsiteY6" fmla="*/ 0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02580" h="2781300">
                  <a:moveTo>
                    <a:pt x="0" y="2781300"/>
                  </a:moveTo>
                  <a:cubicBezTo>
                    <a:pt x="307975" y="2764790"/>
                    <a:pt x="615950" y="2748280"/>
                    <a:pt x="929640" y="2689860"/>
                  </a:cubicBezTo>
                  <a:cubicBezTo>
                    <a:pt x="1243330" y="2631440"/>
                    <a:pt x="1567180" y="2543810"/>
                    <a:pt x="1882140" y="2430780"/>
                  </a:cubicBezTo>
                  <a:cubicBezTo>
                    <a:pt x="2197100" y="2317750"/>
                    <a:pt x="2505710" y="2178050"/>
                    <a:pt x="2819400" y="2011680"/>
                  </a:cubicBezTo>
                  <a:cubicBezTo>
                    <a:pt x="3133090" y="1845310"/>
                    <a:pt x="3448050" y="1654810"/>
                    <a:pt x="3764280" y="1432560"/>
                  </a:cubicBezTo>
                  <a:cubicBezTo>
                    <a:pt x="4080510" y="1210310"/>
                    <a:pt x="4443730" y="916940"/>
                    <a:pt x="4716780" y="678180"/>
                  </a:cubicBezTo>
                  <a:cubicBezTo>
                    <a:pt x="4989830" y="439420"/>
                    <a:pt x="5207000" y="224790"/>
                    <a:pt x="5402580" y="0"/>
                  </a:cubicBezTo>
                </a:path>
              </a:pathLst>
            </a:custGeom>
            <a:no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nSpc>
                  <a:spcPct val="115000"/>
                </a:lnSpc>
                <a:spcAft>
                  <a:spcPts val="1000"/>
                </a:spcAft>
              </a:pPr>
              <a:r>
                <a:rPr lang="en-US" sz="1100" dirty="0">
                  <a:solidFill>
                    <a:srgbClr val="000000"/>
                  </a:solidFill>
                  <a:latin typeface="Calibri"/>
                  <a:ea typeface="Times New Roman"/>
                  <a:cs typeface="Times New Roman"/>
                </a:rPr>
                <a:t> </a:t>
              </a:r>
              <a:endParaRPr lang="en-US" sz="1100" dirty="0">
                <a:solidFill>
                  <a:srgbClr val="000000"/>
                </a:solidFill>
                <a:latin typeface="Calibri"/>
                <a:ea typeface="Calibri"/>
                <a:cs typeface="Times New Roman"/>
              </a:endParaRPr>
            </a:p>
          </p:txBody>
        </p:sp>
        <p:sp>
          <p:nvSpPr>
            <p:cNvPr id="56" name="TextBox 55">
              <a:extLst>
                <a:ext uri="{FF2B5EF4-FFF2-40B4-BE49-F238E27FC236}">
                  <a16:creationId xmlns:a16="http://schemas.microsoft.com/office/drawing/2014/main" id="{7867D767-461B-42F7-BF80-4A5DBFAAB811}"/>
                </a:ext>
              </a:extLst>
            </p:cNvPr>
            <p:cNvSpPr txBox="1"/>
            <p:nvPr/>
          </p:nvSpPr>
          <p:spPr>
            <a:xfrm>
              <a:off x="7740637" y="2183576"/>
              <a:ext cx="1871817" cy="246221"/>
            </a:xfrm>
            <a:prstGeom prst="rect">
              <a:avLst/>
            </a:prstGeom>
            <a:solidFill>
              <a:schemeClr val="bg1"/>
            </a:solidFill>
          </p:spPr>
          <p:txBody>
            <a:bodyPr wrap="square" lIns="0" tIns="0" rIns="0" bIns="0" rtlCol="0" anchor="ctr" anchorCtr="0">
              <a:spAutoFit/>
            </a:bodyPr>
            <a:lstStyle/>
            <a:p>
              <a:pPr algn="ctr"/>
              <a:r>
                <a:rPr lang="en-US" sz="1600" dirty="0">
                  <a:solidFill>
                    <a:srgbClr val="00642D"/>
                  </a:solidFill>
                </a:rPr>
                <a:t>70% Peak Efficiency</a:t>
              </a:r>
            </a:p>
          </p:txBody>
        </p:sp>
        <p:sp>
          <p:nvSpPr>
            <p:cNvPr id="77" name="Oval 76">
              <a:extLst>
                <a:ext uri="{FF2B5EF4-FFF2-40B4-BE49-F238E27FC236}">
                  <a16:creationId xmlns:a16="http://schemas.microsoft.com/office/drawing/2014/main" id="{1ED8CF5E-6298-4C20-A234-E83E172493CD}"/>
                </a:ext>
              </a:extLst>
            </p:cNvPr>
            <p:cNvSpPr/>
            <p:nvPr/>
          </p:nvSpPr>
          <p:spPr>
            <a:xfrm>
              <a:off x="6995159" y="3982094"/>
              <a:ext cx="91440" cy="91440"/>
            </a:xfrm>
            <a:prstGeom prst="ellipse">
              <a:avLst/>
            </a:prstGeom>
            <a:noFill/>
            <a:ln w="285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9" name="Straight Connector 78">
              <a:extLst>
                <a:ext uri="{FF2B5EF4-FFF2-40B4-BE49-F238E27FC236}">
                  <a16:creationId xmlns:a16="http://schemas.microsoft.com/office/drawing/2014/main" id="{10C7B918-71F2-4E27-BC40-71EE090B6457}"/>
                </a:ext>
              </a:extLst>
            </p:cNvPr>
            <p:cNvCxnSpPr>
              <a:stCxn id="77" idx="4"/>
            </p:cNvCxnSpPr>
            <p:nvPr/>
          </p:nvCxnSpPr>
          <p:spPr>
            <a:xfrm>
              <a:off x="7040879" y="4073534"/>
              <a:ext cx="0" cy="2021087"/>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8F46391-DBCF-4C12-A85C-BC452034FB73}"/>
                </a:ext>
              </a:extLst>
            </p:cNvPr>
            <p:cNvCxnSpPr>
              <a:cxnSpLocks/>
              <a:stCxn id="77" idx="2"/>
            </p:cNvCxnSpPr>
            <p:nvPr/>
          </p:nvCxnSpPr>
          <p:spPr>
            <a:xfrm flipH="1">
              <a:off x="2352521" y="4027814"/>
              <a:ext cx="4642638"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84" name="Group 83">
              <a:extLst>
                <a:ext uri="{FF2B5EF4-FFF2-40B4-BE49-F238E27FC236}">
                  <a16:creationId xmlns:a16="http://schemas.microsoft.com/office/drawing/2014/main" id="{AC5799D6-684C-4A57-B678-6AB25ACB57D4}"/>
                </a:ext>
              </a:extLst>
            </p:cNvPr>
            <p:cNvGrpSpPr/>
            <p:nvPr/>
          </p:nvGrpSpPr>
          <p:grpSpPr>
            <a:xfrm>
              <a:off x="4506975" y="2870890"/>
              <a:ext cx="4748785" cy="3235270"/>
              <a:chOff x="4506975" y="3074090"/>
              <a:chExt cx="4748785" cy="3235270"/>
            </a:xfrm>
          </p:grpSpPr>
          <p:sp>
            <p:nvSpPr>
              <p:cNvPr id="60" name="Freeform: Shape 59">
                <a:extLst>
                  <a:ext uri="{FF2B5EF4-FFF2-40B4-BE49-F238E27FC236}">
                    <a16:creationId xmlns:a16="http://schemas.microsoft.com/office/drawing/2014/main" id="{E37A4E57-AB71-4FA0-B8D3-DE8F690AA013}"/>
                  </a:ext>
                </a:extLst>
              </p:cNvPr>
              <p:cNvSpPr/>
              <p:nvPr/>
            </p:nvSpPr>
            <p:spPr>
              <a:xfrm>
                <a:off x="4506975" y="4276734"/>
                <a:ext cx="1987947" cy="2032626"/>
              </a:xfrm>
              <a:custGeom>
                <a:avLst/>
                <a:gdLst>
                  <a:gd name="connsiteX0" fmla="*/ 0 w 2172976"/>
                  <a:gd name="connsiteY0" fmla="*/ 942621 h 2029741"/>
                  <a:gd name="connsiteX1" fmla="*/ 975360 w 2172976"/>
                  <a:gd name="connsiteY1" fmla="*/ 251741 h 2029741"/>
                  <a:gd name="connsiteX2" fmla="*/ 1747520 w 2172976"/>
                  <a:gd name="connsiteY2" fmla="*/ 7901 h 2029741"/>
                  <a:gd name="connsiteX3" fmla="*/ 2123440 w 2172976"/>
                  <a:gd name="connsiteY3" fmla="*/ 99341 h 2029741"/>
                  <a:gd name="connsiteX4" fmla="*/ 2092960 w 2172976"/>
                  <a:gd name="connsiteY4" fmla="*/ 485421 h 2029741"/>
                  <a:gd name="connsiteX5" fmla="*/ 1432560 w 2172976"/>
                  <a:gd name="connsiteY5" fmla="*/ 1399821 h 2029741"/>
                  <a:gd name="connsiteX6" fmla="*/ 701040 w 2172976"/>
                  <a:gd name="connsiteY6" fmla="*/ 2029741 h 2029741"/>
                  <a:gd name="connsiteX0" fmla="*/ 0 w 2146443"/>
                  <a:gd name="connsiteY0" fmla="*/ 945506 h 2032626"/>
                  <a:gd name="connsiteX1" fmla="*/ 975360 w 2146443"/>
                  <a:gd name="connsiteY1" fmla="*/ 254626 h 2032626"/>
                  <a:gd name="connsiteX2" fmla="*/ 1747520 w 2146443"/>
                  <a:gd name="connsiteY2" fmla="*/ 10786 h 2032626"/>
                  <a:gd name="connsiteX3" fmla="*/ 2123440 w 2146443"/>
                  <a:gd name="connsiteY3" fmla="*/ 102226 h 2032626"/>
                  <a:gd name="connsiteX4" fmla="*/ 2032000 w 2146443"/>
                  <a:gd name="connsiteY4" fmla="*/ 620386 h 2032626"/>
                  <a:gd name="connsiteX5" fmla="*/ 1432560 w 2146443"/>
                  <a:gd name="connsiteY5" fmla="*/ 1402706 h 2032626"/>
                  <a:gd name="connsiteX6" fmla="*/ 701040 w 2146443"/>
                  <a:gd name="connsiteY6" fmla="*/ 2032626 h 2032626"/>
                  <a:gd name="connsiteX0" fmla="*/ 0 w 1987947"/>
                  <a:gd name="connsiteY0" fmla="*/ 841874 h 2032626"/>
                  <a:gd name="connsiteX1" fmla="*/ 816864 w 1987947"/>
                  <a:gd name="connsiteY1" fmla="*/ 254626 h 2032626"/>
                  <a:gd name="connsiteX2" fmla="*/ 1589024 w 1987947"/>
                  <a:gd name="connsiteY2" fmla="*/ 10786 h 2032626"/>
                  <a:gd name="connsiteX3" fmla="*/ 1964944 w 1987947"/>
                  <a:gd name="connsiteY3" fmla="*/ 102226 h 2032626"/>
                  <a:gd name="connsiteX4" fmla="*/ 1873504 w 1987947"/>
                  <a:gd name="connsiteY4" fmla="*/ 620386 h 2032626"/>
                  <a:gd name="connsiteX5" fmla="*/ 1274064 w 1987947"/>
                  <a:gd name="connsiteY5" fmla="*/ 1402706 h 2032626"/>
                  <a:gd name="connsiteX6" fmla="*/ 542544 w 1987947"/>
                  <a:gd name="connsiteY6" fmla="*/ 2032626 h 203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7947" h="2032626">
                    <a:moveTo>
                      <a:pt x="0" y="841874"/>
                    </a:moveTo>
                    <a:cubicBezTo>
                      <a:pt x="342053" y="574327"/>
                      <a:pt x="552027" y="393141"/>
                      <a:pt x="816864" y="254626"/>
                    </a:cubicBezTo>
                    <a:cubicBezTo>
                      <a:pt x="1081701" y="116111"/>
                      <a:pt x="1397678" y="36186"/>
                      <a:pt x="1589024" y="10786"/>
                    </a:cubicBezTo>
                    <a:cubicBezTo>
                      <a:pt x="1780370" y="-14614"/>
                      <a:pt x="1917531" y="626"/>
                      <a:pt x="1964944" y="102226"/>
                    </a:cubicBezTo>
                    <a:cubicBezTo>
                      <a:pt x="2012357" y="203826"/>
                      <a:pt x="1988651" y="403639"/>
                      <a:pt x="1873504" y="620386"/>
                    </a:cubicBezTo>
                    <a:cubicBezTo>
                      <a:pt x="1758357" y="837133"/>
                      <a:pt x="1506051" y="1145319"/>
                      <a:pt x="1274064" y="1402706"/>
                    </a:cubicBezTo>
                    <a:cubicBezTo>
                      <a:pt x="1042077" y="1660093"/>
                      <a:pt x="728811" y="1878533"/>
                      <a:pt x="542544" y="2032626"/>
                    </a:cubicBezTo>
                  </a:path>
                </a:pathLst>
              </a:cu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Freeform: Shape 60">
                <a:extLst>
                  <a:ext uri="{FF2B5EF4-FFF2-40B4-BE49-F238E27FC236}">
                    <a16:creationId xmlns:a16="http://schemas.microsoft.com/office/drawing/2014/main" id="{285EAB90-DEF2-463B-A8A1-EF0EDA03DA87}"/>
                  </a:ext>
                </a:extLst>
              </p:cNvPr>
              <p:cNvSpPr/>
              <p:nvPr/>
            </p:nvSpPr>
            <p:spPr>
              <a:xfrm>
                <a:off x="5709920" y="3074090"/>
                <a:ext cx="2069116" cy="3235270"/>
              </a:xfrm>
              <a:custGeom>
                <a:avLst/>
                <a:gdLst>
                  <a:gd name="connsiteX0" fmla="*/ 0 w 2069116"/>
                  <a:gd name="connsiteY0" fmla="*/ 380310 h 3235270"/>
                  <a:gd name="connsiteX1" fmla="*/ 1249680 w 2069116"/>
                  <a:gd name="connsiteY1" fmla="*/ 4390 h 3235270"/>
                  <a:gd name="connsiteX2" fmla="*/ 1920240 w 2069116"/>
                  <a:gd name="connsiteY2" fmla="*/ 217750 h 3235270"/>
                  <a:gd name="connsiteX3" fmla="*/ 2032000 w 2069116"/>
                  <a:gd name="connsiteY3" fmla="*/ 837510 h 3235270"/>
                  <a:gd name="connsiteX4" fmla="*/ 1422400 w 2069116"/>
                  <a:gd name="connsiteY4" fmla="*/ 1995750 h 3235270"/>
                  <a:gd name="connsiteX5" fmla="*/ 294640 w 2069116"/>
                  <a:gd name="connsiteY5" fmla="*/ 3235270 h 323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9116" h="3235270">
                    <a:moveTo>
                      <a:pt x="0" y="380310"/>
                    </a:moveTo>
                    <a:cubicBezTo>
                      <a:pt x="464820" y="205896"/>
                      <a:pt x="929640" y="31483"/>
                      <a:pt x="1249680" y="4390"/>
                    </a:cubicBezTo>
                    <a:cubicBezTo>
                      <a:pt x="1569720" y="-22703"/>
                      <a:pt x="1789853" y="78897"/>
                      <a:pt x="1920240" y="217750"/>
                    </a:cubicBezTo>
                    <a:cubicBezTo>
                      <a:pt x="2050627" y="356603"/>
                      <a:pt x="2114973" y="541177"/>
                      <a:pt x="2032000" y="837510"/>
                    </a:cubicBezTo>
                    <a:cubicBezTo>
                      <a:pt x="1949027" y="1133843"/>
                      <a:pt x="1711960" y="1596123"/>
                      <a:pt x="1422400" y="1995750"/>
                    </a:cubicBezTo>
                    <a:cubicBezTo>
                      <a:pt x="1132840" y="2395377"/>
                      <a:pt x="546947" y="2972803"/>
                      <a:pt x="294640" y="3235270"/>
                    </a:cubicBezTo>
                  </a:path>
                </a:pathLst>
              </a:cu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reeform: Shape 61">
                <a:extLst>
                  <a:ext uri="{FF2B5EF4-FFF2-40B4-BE49-F238E27FC236}">
                    <a16:creationId xmlns:a16="http://schemas.microsoft.com/office/drawing/2014/main" id="{A6C9102C-E068-4459-ACC5-7DDD42035796}"/>
                  </a:ext>
                </a:extLst>
              </p:cNvPr>
              <p:cNvSpPr/>
              <p:nvPr/>
            </p:nvSpPr>
            <p:spPr>
              <a:xfrm>
                <a:off x="7112000" y="3576320"/>
                <a:ext cx="1442720" cy="2733040"/>
              </a:xfrm>
              <a:custGeom>
                <a:avLst/>
                <a:gdLst>
                  <a:gd name="connsiteX0" fmla="*/ 1442720 w 1442720"/>
                  <a:gd name="connsiteY0" fmla="*/ 0 h 2733040"/>
                  <a:gd name="connsiteX1" fmla="*/ 1087120 w 1442720"/>
                  <a:gd name="connsiteY1" fmla="*/ 1158240 h 2733040"/>
                  <a:gd name="connsiteX2" fmla="*/ 447040 w 1442720"/>
                  <a:gd name="connsiteY2" fmla="*/ 2164080 h 2733040"/>
                  <a:gd name="connsiteX3" fmla="*/ 0 w 1442720"/>
                  <a:gd name="connsiteY3" fmla="*/ 2733040 h 2733040"/>
                  <a:gd name="connsiteX0" fmla="*/ 1442720 w 1442720"/>
                  <a:gd name="connsiteY0" fmla="*/ 0 h 2733040"/>
                  <a:gd name="connsiteX1" fmla="*/ 1137920 w 1442720"/>
                  <a:gd name="connsiteY1" fmla="*/ 1087120 h 2733040"/>
                  <a:gd name="connsiteX2" fmla="*/ 447040 w 1442720"/>
                  <a:gd name="connsiteY2" fmla="*/ 2164080 h 2733040"/>
                  <a:gd name="connsiteX3" fmla="*/ 0 w 1442720"/>
                  <a:gd name="connsiteY3" fmla="*/ 2733040 h 2733040"/>
                  <a:gd name="connsiteX0" fmla="*/ 1442720 w 1442720"/>
                  <a:gd name="connsiteY0" fmla="*/ 0 h 2733040"/>
                  <a:gd name="connsiteX1" fmla="*/ 1137920 w 1442720"/>
                  <a:gd name="connsiteY1" fmla="*/ 1087120 h 2733040"/>
                  <a:gd name="connsiteX2" fmla="*/ 548640 w 1442720"/>
                  <a:gd name="connsiteY2" fmla="*/ 2092960 h 2733040"/>
                  <a:gd name="connsiteX3" fmla="*/ 0 w 1442720"/>
                  <a:gd name="connsiteY3" fmla="*/ 2733040 h 2733040"/>
                </a:gdLst>
                <a:ahLst/>
                <a:cxnLst>
                  <a:cxn ang="0">
                    <a:pos x="connsiteX0" y="connsiteY0"/>
                  </a:cxn>
                  <a:cxn ang="0">
                    <a:pos x="connsiteX1" y="connsiteY1"/>
                  </a:cxn>
                  <a:cxn ang="0">
                    <a:pos x="connsiteX2" y="connsiteY2"/>
                  </a:cxn>
                  <a:cxn ang="0">
                    <a:pos x="connsiteX3" y="connsiteY3"/>
                  </a:cxn>
                </a:cxnLst>
                <a:rect l="l" t="t" r="r" b="b"/>
                <a:pathLst>
                  <a:path w="1442720" h="2733040">
                    <a:moveTo>
                      <a:pt x="1442720" y="0"/>
                    </a:moveTo>
                    <a:cubicBezTo>
                      <a:pt x="1347893" y="398780"/>
                      <a:pt x="1286933" y="738293"/>
                      <a:pt x="1137920" y="1087120"/>
                    </a:cubicBezTo>
                    <a:cubicBezTo>
                      <a:pt x="988907" y="1435947"/>
                      <a:pt x="729827" y="1830493"/>
                      <a:pt x="548640" y="2092960"/>
                    </a:cubicBezTo>
                    <a:cubicBezTo>
                      <a:pt x="367453" y="2355427"/>
                      <a:pt x="118533" y="2572173"/>
                      <a:pt x="0" y="2733040"/>
                    </a:cubicBezTo>
                  </a:path>
                </a:pathLst>
              </a:cu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Shape 62">
                <a:extLst>
                  <a:ext uri="{FF2B5EF4-FFF2-40B4-BE49-F238E27FC236}">
                    <a16:creationId xmlns:a16="http://schemas.microsoft.com/office/drawing/2014/main" id="{FDF6DCC3-CC4A-43C1-8776-9A3FFBC53E56}"/>
                  </a:ext>
                </a:extLst>
              </p:cNvPr>
              <p:cNvSpPr/>
              <p:nvPr/>
            </p:nvSpPr>
            <p:spPr>
              <a:xfrm>
                <a:off x="8117840" y="4328160"/>
                <a:ext cx="1137920" cy="1981200"/>
              </a:xfrm>
              <a:custGeom>
                <a:avLst/>
                <a:gdLst>
                  <a:gd name="connsiteX0" fmla="*/ 1137920 w 1137920"/>
                  <a:gd name="connsiteY0" fmla="*/ 0 h 1981200"/>
                  <a:gd name="connsiteX1" fmla="*/ 853440 w 1137920"/>
                  <a:gd name="connsiteY1" fmla="*/ 792480 h 1981200"/>
                  <a:gd name="connsiteX2" fmla="*/ 365760 w 1137920"/>
                  <a:gd name="connsiteY2" fmla="*/ 1524000 h 1981200"/>
                  <a:gd name="connsiteX3" fmla="*/ 0 w 1137920"/>
                  <a:gd name="connsiteY3" fmla="*/ 1981200 h 1981200"/>
                </a:gdLst>
                <a:ahLst/>
                <a:cxnLst>
                  <a:cxn ang="0">
                    <a:pos x="connsiteX0" y="connsiteY0"/>
                  </a:cxn>
                  <a:cxn ang="0">
                    <a:pos x="connsiteX1" y="connsiteY1"/>
                  </a:cxn>
                  <a:cxn ang="0">
                    <a:pos x="connsiteX2" y="connsiteY2"/>
                  </a:cxn>
                  <a:cxn ang="0">
                    <a:pos x="connsiteX3" y="connsiteY3"/>
                  </a:cxn>
                </a:cxnLst>
                <a:rect l="l" t="t" r="r" b="b"/>
                <a:pathLst>
                  <a:path w="1137920" h="1981200">
                    <a:moveTo>
                      <a:pt x="1137920" y="0"/>
                    </a:moveTo>
                    <a:cubicBezTo>
                      <a:pt x="1060026" y="269240"/>
                      <a:pt x="982133" y="538480"/>
                      <a:pt x="853440" y="792480"/>
                    </a:cubicBezTo>
                    <a:cubicBezTo>
                      <a:pt x="724747" y="1046480"/>
                      <a:pt x="508000" y="1325880"/>
                      <a:pt x="365760" y="1524000"/>
                    </a:cubicBezTo>
                    <a:cubicBezTo>
                      <a:pt x="223520" y="1722120"/>
                      <a:pt x="104987" y="1847427"/>
                      <a:pt x="0" y="1981200"/>
                    </a:cubicBezTo>
                  </a:path>
                </a:pathLst>
              </a:cu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5" name="Group 84">
              <a:extLst>
                <a:ext uri="{FF2B5EF4-FFF2-40B4-BE49-F238E27FC236}">
                  <a16:creationId xmlns:a16="http://schemas.microsoft.com/office/drawing/2014/main" id="{67161B88-800D-489E-9D91-AB960198894D}"/>
                </a:ext>
              </a:extLst>
            </p:cNvPr>
            <p:cNvGrpSpPr/>
            <p:nvPr/>
          </p:nvGrpSpPr>
          <p:grpSpPr>
            <a:xfrm>
              <a:off x="5668809" y="5088931"/>
              <a:ext cx="3045000" cy="768245"/>
              <a:chOff x="5668809" y="5292131"/>
              <a:chExt cx="3045000" cy="768245"/>
            </a:xfrm>
          </p:grpSpPr>
          <p:sp>
            <p:nvSpPr>
              <p:cNvPr id="69" name="Rectangle: Rounded Corners 68">
                <a:extLst>
                  <a:ext uri="{FF2B5EF4-FFF2-40B4-BE49-F238E27FC236}">
                    <a16:creationId xmlns:a16="http://schemas.microsoft.com/office/drawing/2014/main" id="{ADB430FE-A03D-4460-946E-E8A07D2F7666}"/>
                  </a:ext>
                </a:extLst>
              </p:cNvPr>
              <p:cNvSpPr/>
              <p:nvPr/>
            </p:nvSpPr>
            <p:spPr>
              <a:xfrm rot="18691381">
                <a:off x="5417349" y="5559498"/>
                <a:ext cx="731520" cy="228600"/>
              </a:xfrm>
              <a:prstGeom prst="roundRect">
                <a:avLst>
                  <a:gd name="adj" fmla="val 38334"/>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accent1"/>
                    </a:solidFill>
                  </a:rPr>
                  <a:t>FEI 1.20</a:t>
                </a:r>
              </a:p>
            </p:txBody>
          </p:sp>
          <p:sp>
            <p:nvSpPr>
              <p:cNvPr id="70" name="Rectangle: Rounded Corners 69">
                <a:extLst>
                  <a:ext uri="{FF2B5EF4-FFF2-40B4-BE49-F238E27FC236}">
                    <a16:creationId xmlns:a16="http://schemas.microsoft.com/office/drawing/2014/main" id="{F35C6909-200B-4217-9CAA-7972CC446309}"/>
                  </a:ext>
                </a:extLst>
              </p:cNvPr>
              <p:cNvSpPr/>
              <p:nvPr/>
            </p:nvSpPr>
            <p:spPr>
              <a:xfrm rot="18855696">
                <a:off x="6270606" y="5548318"/>
                <a:ext cx="731520" cy="228600"/>
              </a:xfrm>
              <a:prstGeom prst="roundRect">
                <a:avLst>
                  <a:gd name="adj" fmla="val 38334"/>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accent1"/>
                    </a:solidFill>
                  </a:rPr>
                  <a:t>FEI 1.10</a:t>
                </a:r>
              </a:p>
            </p:txBody>
          </p:sp>
          <p:sp>
            <p:nvSpPr>
              <p:cNvPr id="71" name="Rectangle: Rounded Corners 70">
                <a:extLst>
                  <a:ext uri="{FF2B5EF4-FFF2-40B4-BE49-F238E27FC236}">
                    <a16:creationId xmlns:a16="http://schemas.microsoft.com/office/drawing/2014/main" id="{01322254-4304-46C2-B706-25AFA4C1E243}"/>
                  </a:ext>
                </a:extLst>
              </p:cNvPr>
              <p:cNvSpPr/>
              <p:nvPr/>
            </p:nvSpPr>
            <p:spPr>
              <a:xfrm rot="18554504">
                <a:off x="7319394" y="5543591"/>
                <a:ext cx="731520" cy="228600"/>
              </a:xfrm>
              <a:prstGeom prst="roundRect">
                <a:avLst>
                  <a:gd name="adj" fmla="val 38334"/>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accent1"/>
                    </a:solidFill>
                  </a:rPr>
                  <a:t>FEI 1.00</a:t>
                </a:r>
              </a:p>
            </p:txBody>
          </p:sp>
          <p:sp>
            <p:nvSpPr>
              <p:cNvPr id="72" name="Rectangle: Rounded Corners 71">
                <a:extLst>
                  <a:ext uri="{FF2B5EF4-FFF2-40B4-BE49-F238E27FC236}">
                    <a16:creationId xmlns:a16="http://schemas.microsoft.com/office/drawing/2014/main" id="{ACB98AC9-982C-41C6-8EEA-522F2B561E41}"/>
                  </a:ext>
                </a:extLst>
              </p:cNvPr>
              <p:cNvSpPr/>
              <p:nvPr/>
            </p:nvSpPr>
            <p:spPr>
              <a:xfrm rot="18409130">
                <a:off x="8233749" y="5580316"/>
                <a:ext cx="731520" cy="228600"/>
              </a:xfrm>
              <a:prstGeom prst="roundRect">
                <a:avLst>
                  <a:gd name="adj" fmla="val 38334"/>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accent1"/>
                    </a:solidFill>
                  </a:rPr>
                  <a:t>FEI 0.90</a:t>
                </a:r>
              </a:p>
            </p:txBody>
          </p:sp>
        </p:grpSp>
        <p:sp>
          <p:nvSpPr>
            <p:cNvPr id="48" name="Speech Bubble: Rectangle with Corners Rounded 47">
              <a:extLst>
                <a:ext uri="{FF2B5EF4-FFF2-40B4-BE49-F238E27FC236}">
                  <a16:creationId xmlns:a16="http://schemas.microsoft.com/office/drawing/2014/main" id="{8440035A-D289-47A3-8D9E-402E49854D39}"/>
                </a:ext>
              </a:extLst>
            </p:cNvPr>
            <p:cNvSpPr/>
            <p:nvPr/>
          </p:nvSpPr>
          <p:spPr>
            <a:xfrm>
              <a:off x="9159309" y="3119596"/>
              <a:ext cx="1484615" cy="507048"/>
            </a:xfrm>
            <a:prstGeom prst="wedgeRoundRectCallout">
              <a:avLst>
                <a:gd name="adj1" fmla="val -86196"/>
                <a:gd name="adj2" fmla="val 75381"/>
                <a:gd name="adj3" fmla="val 16667"/>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FEI ≥ 0.95</a:t>
              </a:r>
            </a:p>
          </p:txBody>
        </p:sp>
      </p:grpSp>
      <p:sp>
        <p:nvSpPr>
          <p:cNvPr id="49" name="CuadroTexto 48">
            <a:extLst>
              <a:ext uri="{FF2B5EF4-FFF2-40B4-BE49-F238E27FC236}">
                <a16:creationId xmlns:a16="http://schemas.microsoft.com/office/drawing/2014/main" id="{4057F17E-017F-0E4A-84D8-83EEF7BE8697}"/>
              </a:ext>
            </a:extLst>
          </p:cNvPr>
          <p:cNvSpPr txBox="1"/>
          <p:nvPr/>
        </p:nvSpPr>
        <p:spPr>
          <a:xfrm>
            <a:off x="8250851" y="2359317"/>
            <a:ext cx="1675139" cy="338554"/>
          </a:xfrm>
          <a:prstGeom prst="rect">
            <a:avLst/>
          </a:prstGeom>
          <a:solidFill>
            <a:schemeClr val="bg1"/>
          </a:solidFill>
        </p:spPr>
        <p:txBody>
          <a:bodyPr wrap="none" rtlCol="0">
            <a:spAutoFit/>
          </a:bodyPr>
          <a:lstStyle/>
          <a:p>
            <a:r>
              <a:rPr lang="es-ES_tradnl" sz="1600" dirty="0">
                <a:solidFill>
                  <a:srgbClr val="00863D"/>
                </a:solidFill>
              </a:rPr>
              <a:t>Eficiencia Máxima</a:t>
            </a:r>
          </a:p>
        </p:txBody>
      </p:sp>
      <p:sp>
        <p:nvSpPr>
          <p:cNvPr id="50" name="Title 1">
            <a:extLst>
              <a:ext uri="{FF2B5EF4-FFF2-40B4-BE49-F238E27FC236}">
                <a16:creationId xmlns:a16="http://schemas.microsoft.com/office/drawing/2014/main" id="{589E45CC-04B4-294E-8129-23F594F7AC7E}"/>
              </a:ext>
            </a:extLst>
          </p:cNvPr>
          <p:cNvSpPr>
            <a:spLocks noGrp="1"/>
          </p:cNvSpPr>
          <p:nvPr>
            <p:ph type="title"/>
          </p:nvPr>
        </p:nvSpPr>
        <p:spPr>
          <a:xfrm>
            <a:off x="1035169" y="966158"/>
            <a:ext cx="11156831" cy="942045"/>
          </a:xfrm>
        </p:spPr>
        <p:txBody>
          <a:bodyPr>
            <a:normAutofit fontScale="90000"/>
          </a:bodyPr>
          <a:lstStyle/>
          <a:p>
            <a:r>
              <a:rPr lang="es-ES_tradnl" dirty="0"/>
              <a:t>Selección del Ventilador Utilizando Curvas de Ventilador con Velocidad Múltiple</a:t>
            </a:r>
          </a:p>
        </p:txBody>
      </p:sp>
      <p:sp>
        <p:nvSpPr>
          <p:cNvPr id="51" name="CuadroTexto 50">
            <a:extLst>
              <a:ext uri="{FF2B5EF4-FFF2-40B4-BE49-F238E27FC236}">
                <a16:creationId xmlns:a16="http://schemas.microsoft.com/office/drawing/2014/main" id="{D4CA1A3E-375E-0B4F-AA42-C6D8A3CC3278}"/>
              </a:ext>
            </a:extLst>
          </p:cNvPr>
          <p:cNvSpPr txBox="1"/>
          <p:nvPr/>
        </p:nvSpPr>
        <p:spPr>
          <a:xfrm rot="16200000">
            <a:off x="899858" y="4013566"/>
            <a:ext cx="2250360" cy="369332"/>
          </a:xfrm>
          <a:prstGeom prst="rect">
            <a:avLst/>
          </a:prstGeom>
          <a:solidFill>
            <a:schemeClr val="bg1"/>
          </a:solidFill>
        </p:spPr>
        <p:txBody>
          <a:bodyPr wrap="none" rtlCol="0">
            <a:spAutoFit/>
          </a:bodyPr>
          <a:lstStyle/>
          <a:p>
            <a:r>
              <a:rPr lang="es-ES_tradnl" dirty="0">
                <a:solidFill>
                  <a:srgbClr val="000000"/>
                </a:solidFill>
              </a:rPr>
              <a:t>Presión del Ventilador</a:t>
            </a:r>
          </a:p>
        </p:txBody>
      </p:sp>
      <p:sp>
        <p:nvSpPr>
          <p:cNvPr id="52" name="CuadroTexto 51">
            <a:extLst>
              <a:ext uri="{FF2B5EF4-FFF2-40B4-BE49-F238E27FC236}">
                <a16:creationId xmlns:a16="http://schemas.microsoft.com/office/drawing/2014/main" id="{414425AA-079B-4C47-ADBE-B949AB4E68A3}"/>
              </a:ext>
            </a:extLst>
          </p:cNvPr>
          <p:cNvSpPr txBox="1"/>
          <p:nvPr/>
        </p:nvSpPr>
        <p:spPr>
          <a:xfrm>
            <a:off x="5338242" y="6500293"/>
            <a:ext cx="1415965" cy="369332"/>
          </a:xfrm>
          <a:prstGeom prst="rect">
            <a:avLst/>
          </a:prstGeom>
          <a:solidFill>
            <a:schemeClr val="bg1"/>
          </a:solidFill>
        </p:spPr>
        <p:txBody>
          <a:bodyPr wrap="none" rtlCol="0">
            <a:spAutoFit/>
          </a:bodyPr>
          <a:lstStyle/>
          <a:p>
            <a:r>
              <a:rPr lang="es-ES_tradnl" dirty="0">
                <a:solidFill>
                  <a:srgbClr val="000000"/>
                </a:solidFill>
              </a:rPr>
              <a:t>Flujo de Aire</a:t>
            </a:r>
          </a:p>
        </p:txBody>
      </p:sp>
    </p:spTree>
    <p:extLst>
      <p:ext uri="{BB962C8B-B14F-4D97-AF65-F5344CB8AC3E}">
        <p14:creationId xmlns:p14="http://schemas.microsoft.com/office/powerpoint/2010/main" val="15087872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7AACE-AC8E-C24D-904B-F5623B1CEA43}"/>
              </a:ext>
            </a:extLst>
          </p:cNvPr>
          <p:cNvSpPr>
            <a:spLocks noGrp="1"/>
          </p:cNvSpPr>
          <p:nvPr>
            <p:ph type="title"/>
          </p:nvPr>
        </p:nvSpPr>
        <p:spPr/>
        <p:txBody>
          <a:bodyPr>
            <a:normAutofit fontScale="90000"/>
          </a:bodyPr>
          <a:lstStyle/>
          <a:p>
            <a:r>
              <a:rPr lang="es-ES_tradnl" dirty="0"/>
              <a:t>El FEI Favorece la Selección de Ventiladores</a:t>
            </a:r>
          </a:p>
        </p:txBody>
      </p:sp>
      <p:sp>
        <p:nvSpPr>
          <p:cNvPr id="3" name="Content Placeholder 2">
            <a:extLst>
              <a:ext uri="{FF2B5EF4-FFF2-40B4-BE49-F238E27FC236}">
                <a16:creationId xmlns:a16="http://schemas.microsoft.com/office/drawing/2014/main" id="{3D9F51FB-CDD6-7341-AAED-1492B43AFF2A}"/>
              </a:ext>
            </a:extLst>
          </p:cNvPr>
          <p:cNvSpPr>
            <a:spLocks noGrp="1"/>
          </p:cNvSpPr>
          <p:nvPr>
            <p:ph idx="1"/>
          </p:nvPr>
        </p:nvSpPr>
        <p:spPr/>
        <p:txBody>
          <a:bodyPr>
            <a:normAutofit/>
          </a:bodyPr>
          <a:lstStyle/>
          <a:p>
            <a:r>
              <a:rPr lang="es-ES_tradnl" dirty="0"/>
              <a:t>Permite la comparación entre:</a:t>
            </a:r>
          </a:p>
          <a:p>
            <a:pPr lvl="1">
              <a:spcAft>
                <a:spcPts val="600"/>
              </a:spcAft>
            </a:pPr>
            <a:r>
              <a:rPr lang="es-ES_tradnl" dirty="0"/>
              <a:t>Diferentes tipos de ventiladores</a:t>
            </a:r>
          </a:p>
          <a:p>
            <a:pPr lvl="1">
              <a:spcAft>
                <a:spcPts val="600"/>
              </a:spcAft>
            </a:pPr>
            <a:r>
              <a:rPr lang="es-ES_tradnl" dirty="0"/>
              <a:t>Diferentes tamaños de ventiladores</a:t>
            </a:r>
          </a:p>
          <a:p>
            <a:pPr lvl="1">
              <a:spcAft>
                <a:spcPts val="600"/>
              </a:spcAft>
            </a:pPr>
            <a:r>
              <a:rPr lang="es-ES_tradnl" dirty="0"/>
              <a:t>Diferentes combinaciones de motor y transmisión</a:t>
            </a:r>
          </a:p>
          <a:p>
            <a:pPr lvl="1"/>
            <a:endParaRPr lang="es-ES_tradnl" dirty="0"/>
          </a:p>
          <a:p>
            <a:r>
              <a:rPr lang="es-ES_tradnl" dirty="0"/>
              <a:t>¡Todos en el mismo punto de operación de diseño!</a:t>
            </a:r>
          </a:p>
        </p:txBody>
      </p:sp>
    </p:spTree>
    <p:extLst>
      <p:ext uri="{BB962C8B-B14F-4D97-AF65-F5344CB8AC3E}">
        <p14:creationId xmlns:p14="http://schemas.microsoft.com/office/powerpoint/2010/main" val="1986344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E99AD-51C6-460F-854F-9859FAC7E415}"/>
              </a:ext>
            </a:extLst>
          </p:cNvPr>
          <p:cNvSpPr>
            <a:spLocks noGrp="1"/>
          </p:cNvSpPr>
          <p:nvPr>
            <p:ph type="title"/>
          </p:nvPr>
        </p:nvSpPr>
        <p:spPr/>
        <p:txBody>
          <a:bodyPr anchor="t">
            <a:normAutofit/>
          </a:bodyPr>
          <a:lstStyle/>
          <a:p>
            <a:r>
              <a:rPr lang="es-ES_tradnl" dirty="0"/>
              <a:t>Ejemplos de FEI – Ventiladores Solos</a:t>
            </a:r>
          </a:p>
        </p:txBody>
      </p:sp>
      <p:sp>
        <p:nvSpPr>
          <p:cNvPr id="3" name="Content Placeholder 2">
            <a:extLst>
              <a:ext uri="{FF2B5EF4-FFF2-40B4-BE49-F238E27FC236}">
                <a16:creationId xmlns:a16="http://schemas.microsoft.com/office/drawing/2014/main" id="{3AF842BD-FEDA-4203-8217-DEE302E5A84B}"/>
              </a:ext>
            </a:extLst>
          </p:cNvPr>
          <p:cNvSpPr>
            <a:spLocks noGrp="1"/>
          </p:cNvSpPr>
          <p:nvPr>
            <p:ph idx="1"/>
          </p:nvPr>
        </p:nvSpPr>
        <p:spPr>
          <a:xfrm>
            <a:off x="1035170" y="1802471"/>
            <a:ext cx="10938294" cy="4498741"/>
          </a:xfrm>
        </p:spPr>
        <p:txBody>
          <a:bodyPr>
            <a:normAutofit lnSpcReduction="10000"/>
          </a:bodyPr>
          <a:lstStyle/>
          <a:p>
            <a:pPr marL="0" indent="0">
              <a:buNone/>
            </a:pPr>
            <a:r>
              <a:rPr lang="es-ES_tradnl" b="1" dirty="0"/>
              <a:t>Equipo Utilitario:</a:t>
            </a:r>
          </a:p>
          <a:p>
            <a:pPr marL="0" indent="0">
              <a:buNone/>
            </a:pPr>
            <a:r>
              <a:rPr lang="es-ES_tradnl" dirty="0"/>
              <a:t>	- 10,000 </a:t>
            </a:r>
            <a:r>
              <a:rPr lang="es-ES_tradnl" dirty="0" err="1"/>
              <a:t>cfm</a:t>
            </a:r>
            <a:r>
              <a:rPr lang="es-ES_tradnl" dirty="0"/>
              <a:t> (4.72 m</a:t>
            </a:r>
            <a:r>
              <a:rPr lang="es-ES_tradnl" baseline="30000" dirty="0"/>
              <a:t>3</a:t>
            </a:r>
            <a:r>
              <a:rPr lang="es-ES_tradnl" dirty="0"/>
              <a:t>/s)</a:t>
            </a:r>
          </a:p>
          <a:p>
            <a:pPr marL="0" indent="0">
              <a:buNone/>
            </a:pPr>
            <a:r>
              <a:rPr lang="es-ES_tradnl" dirty="0"/>
              <a:t>	- 2.0 </a:t>
            </a:r>
            <a:r>
              <a:rPr lang="es-ES_tradnl" dirty="0" err="1"/>
              <a:t>pulg.c.a</a:t>
            </a:r>
            <a:r>
              <a:rPr lang="es-ES_tradnl" dirty="0"/>
              <a:t>. (500 </a:t>
            </a:r>
            <a:r>
              <a:rPr lang="es-ES_tradnl" dirty="0" err="1"/>
              <a:t>Pa</a:t>
            </a:r>
            <a:r>
              <a:rPr lang="es-ES_tradnl" dirty="0"/>
              <a:t>) presión estática</a:t>
            </a:r>
          </a:p>
          <a:p>
            <a:pPr marL="0" indent="0">
              <a:buNone/>
            </a:pPr>
            <a:r>
              <a:rPr lang="es-ES_tradnl" dirty="0"/>
              <a:t>	- Nivel del Mar (presión atmosférica estándar)</a:t>
            </a:r>
          </a:p>
          <a:p>
            <a:endParaRPr lang="es-ES_tradnl" dirty="0"/>
          </a:p>
          <a:p>
            <a:pPr marL="0" indent="0">
              <a:buNone/>
            </a:pPr>
            <a:r>
              <a:rPr lang="es-ES_tradnl" b="1" dirty="0"/>
              <a:t>Ventilador de hélice de pared:</a:t>
            </a:r>
          </a:p>
          <a:p>
            <a:pPr marL="0" indent="0">
              <a:buNone/>
            </a:pPr>
            <a:r>
              <a:rPr lang="es-ES_tradnl" dirty="0"/>
              <a:t>	- 20,000 </a:t>
            </a:r>
            <a:r>
              <a:rPr lang="es-ES_tradnl" dirty="0" err="1"/>
              <a:t>cfm</a:t>
            </a:r>
            <a:r>
              <a:rPr lang="es-ES_tradnl" dirty="0"/>
              <a:t> (9.44 m</a:t>
            </a:r>
            <a:r>
              <a:rPr lang="es-ES_tradnl" baseline="30000" dirty="0"/>
              <a:t>3</a:t>
            </a:r>
            <a:r>
              <a:rPr lang="es-ES_tradnl" dirty="0"/>
              <a:t>/s)</a:t>
            </a:r>
          </a:p>
          <a:p>
            <a:pPr marL="0" indent="0">
              <a:buNone/>
            </a:pPr>
            <a:r>
              <a:rPr lang="es-ES_tradnl" dirty="0"/>
              <a:t>	- 0.25 </a:t>
            </a:r>
            <a:r>
              <a:rPr lang="es-ES_tradnl" dirty="0" err="1"/>
              <a:t>pulg.c.a</a:t>
            </a:r>
            <a:r>
              <a:rPr lang="es-ES_tradnl" dirty="0"/>
              <a:t>. (63 </a:t>
            </a:r>
            <a:r>
              <a:rPr lang="es-ES_tradnl" dirty="0" err="1"/>
              <a:t>Pa</a:t>
            </a:r>
            <a:r>
              <a:rPr lang="es-ES_tradnl" dirty="0"/>
              <a:t>) presión estática</a:t>
            </a:r>
          </a:p>
          <a:p>
            <a:pPr marL="0" indent="0">
              <a:buNone/>
            </a:pPr>
            <a:r>
              <a:rPr lang="es-ES_tradnl" dirty="0"/>
              <a:t>	- Nivel del Mar (presión atmosférica estándar)</a:t>
            </a:r>
          </a:p>
          <a:p>
            <a:endParaRPr lang="es-ES_tradnl" dirty="0"/>
          </a:p>
          <a:p>
            <a:pPr marL="0" indent="0">
              <a:buNone/>
            </a:pPr>
            <a:endParaRPr lang="es-ES_tradnl" dirty="0"/>
          </a:p>
        </p:txBody>
      </p:sp>
    </p:spTree>
    <p:extLst>
      <p:ext uri="{BB962C8B-B14F-4D97-AF65-F5344CB8AC3E}">
        <p14:creationId xmlns:p14="http://schemas.microsoft.com/office/powerpoint/2010/main" val="26718366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63BE3-8271-4AD1-9133-1FB90DA73D94}"/>
              </a:ext>
            </a:extLst>
          </p:cNvPr>
          <p:cNvSpPr>
            <a:spLocks noGrp="1"/>
          </p:cNvSpPr>
          <p:nvPr>
            <p:ph type="title"/>
          </p:nvPr>
        </p:nvSpPr>
        <p:spPr>
          <a:xfrm>
            <a:off x="1050108" y="146375"/>
            <a:ext cx="10938295" cy="942045"/>
          </a:xfrm>
        </p:spPr>
        <p:txBody>
          <a:bodyPr anchor="t">
            <a:normAutofit/>
          </a:bodyPr>
          <a:lstStyle/>
          <a:p>
            <a:r>
              <a:rPr lang="es-ES_tradnl" dirty="0"/>
              <a:t>Equipo Utilitario</a:t>
            </a:r>
          </a:p>
        </p:txBody>
      </p:sp>
      <p:pic>
        <p:nvPicPr>
          <p:cNvPr id="3" name="Picture 2" descr="A screenshot of a cell phone&#10;&#10;Description automatically generated">
            <a:extLst>
              <a:ext uri="{FF2B5EF4-FFF2-40B4-BE49-F238E27FC236}">
                <a16:creationId xmlns:a16="http://schemas.microsoft.com/office/drawing/2014/main" id="{B4D3B1DA-DF42-497A-B5E6-35B602AC15EC}"/>
              </a:ext>
            </a:extLst>
          </p:cNvPr>
          <p:cNvPicPr>
            <a:picLocks noChangeAspect="1"/>
          </p:cNvPicPr>
          <p:nvPr/>
        </p:nvPicPr>
        <p:blipFill rotWithShape="1">
          <a:blip r:embed="rId3"/>
          <a:srcRect l="1" t="9288" r="-1909" b="67274"/>
          <a:stretch/>
        </p:blipFill>
        <p:spPr>
          <a:xfrm>
            <a:off x="1655444" y="1088420"/>
            <a:ext cx="9920417" cy="1884204"/>
          </a:xfrm>
          <a:prstGeom prst="rect">
            <a:avLst/>
          </a:prstGeom>
        </p:spPr>
      </p:pic>
      <p:sp>
        <p:nvSpPr>
          <p:cNvPr id="4" name="Rectangle: Rounded Corners 3">
            <a:extLst>
              <a:ext uri="{FF2B5EF4-FFF2-40B4-BE49-F238E27FC236}">
                <a16:creationId xmlns:a16="http://schemas.microsoft.com/office/drawing/2014/main" id="{9F170287-AC1E-4024-8118-A7901B007B98}"/>
              </a:ext>
            </a:extLst>
          </p:cNvPr>
          <p:cNvSpPr/>
          <p:nvPr/>
        </p:nvSpPr>
        <p:spPr>
          <a:xfrm>
            <a:off x="6886132" y="647881"/>
            <a:ext cx="4035376" cy="848652"/>
          </a:xfrm>
          <a:prstGeom prst="round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s-ES_tradnl" sz="2400" dirty="0">
                <a:solidFill>
                  <a:schemeClr val="tx1"/>
                </a:solidFill>
              </a:rPr>
              <a:t>10,000 </a:t>
            </a:r>
            <a:r>
              <a:rPr lang="es-ES_tradnl" sz="2400" dirty="0" err="1">
                <a:solidFill>
                  <a:schemeClr val="tx1"/>
                </a:solidFill>
              </a:rPr>
              <a:t>cfm</a:t>
            </a:r>
            <a:r>
              <a:rPr lang="es-ES_tradnl" sz="2400" dirty="0">
                <a:solidFill>
                  <a:schemeClr val="tx1"/>
                </a:solidFill>
              </a:rPr>
              <a:t>, 2.0 </a:t>
            </a:r>
            <a:r>
              <a:rPr lang="es-ES_tradnl" sz="2400" dirty="0" err="1">
                <a:solidFill>
                  <a:schemeClr val="tx1"/>
                </a:solidFill>
              </a:rPr>
              <a:t>pulg.c.a</a:t>
            </a:r>
            <a:r>
              <a:rPr lang="es-ES_tradnl" sz="2400" dirty="0">
                <a:solidFill>
                  <a:schemeClr val="tx1"/>
                </a:solidFill>
              </a:rPr>
              <a:t>. </a:t>
            </a:r>
          </a:p>
          <a:p>
            <a:pPr algn="ctr"/>
            <a:r>
              <a:rPr lang="es-ES_tradnl" sz="2400" dirty="0">
                <a:solidFill>
                  <a:schemeClr val="tx1"/>
                </a:solidFill>
              </a:rPr>
              <a:t> 4.72 m</a:t>
            </a:r>
            <a:r>
              <a:rPr lang="es-ES_tradnl" sz="2400" baseline="30000" dirty="0">
                <a:solidFill>
                  <a:schemeClr val="tx1"/>
                </a:solidFill>
              </a:rPr>
              <a:t>3</a:t>
            </a:r>
            <a:r>
              <a:rPr lang="es-ES_tradnl" sz="2400" dirty="0">
                <a:solidFill>
                  <a:schemeClr val="tx1"/>
                </a:solidFill>
              </a:rPr>
              <a:t>/s, 500 </a:t>
            </a:r>
            <a:r>
              <a:rPr lang="es-ES_tradnl" sz="2400" dirty="0" err="1">
                <a:solidFill>
                  <a:schemeClr val="tx1"/>
                </a:solidFill>
              </a:rPr>
              <a:t>Pa</a:t>
            </a:r>
            <a:r>
              <a:rPr lang="es-ES_tradnl" sz="2400" dirty="0">
                <a:solidFill>
                  <a:schemeClr val="tx1"/>
                </a:solidFill>
              </a:rPr>
              <a:t> estática</a:t>
            </a:r>
          </a:p>
          <a:p>
            <a:pPr algn="ctr"/>
            <a:endParaRPr lang="es-ES_tradnl" sz="2400" dirty="0">
              <a:solidFill>
                <a:schemeClr val="tx1"/>
              </a:solidFill>
            </a:endParaRPr>
          </a:p>
        </p:txBody>
      </p:sp>
      <p:pic>
        <p:nvPicPr>
          <p:cNvPr id="6" name="Picture 5" descr="A screenshot of a cell phone&#10;&#10;Description automatically generated">
            <a:extLst>
              <a:ext uri="{FF2B5EF4-FFF2-40B4-BE49-F238E27FC236}">
                <a16:creationId xmlns:a16="http://schemas.microsoft.com/office/drawing/2014/main" id="{57ECADBF-332B-49CA-894B-38103EBCB174}"/>
              </a:ext>
            </a:extLst>
          </p:cNvPr>
          <p:cNvPicPr>
            <a:picLocks noChangeAspect="1"/>
          </p:cNvPicPr>
          <p:nvPr/>
        </p:nvPicPr>
        <p:blipFill rotWithShape="1">
          <a:blip r:embed="rId3"/>
          <a:srcRect t="48914" b="3533"/>
          <a:stretch/>
        </p:blipFill>
        <p:spPr>
          <a:xfrm>
            <a:off x="1651981" y="2973522"/>
            <a:ext cx="9734550" cy="3822833"/>
          </a:xfrm>
          <a:prstGeom prst="rect">
            <a:avLst/>
          </a:prstGeom>
        </p:spPr>
      </p:pic>
      <p:sp>
        <p:nvSpPr>
          <p:cNvPr id="5" name="Rectangle: Rounded Corners 4">
            <a:extLst>
              <a:ext uri="{FF2B5EF4-FFF2-40B4-BE49-F238E27FC236}">
                <a16:creationId xmlns:a16="http://schemas.microsoft.com/office/drawing/2014/main" id="{567C616E-ABB5-40F6-8131-ECBE30EB86C2}"/>
              </a:ext>
            </a:extLst>
          </p:cNvPr>
          <p:cNvSpPr/>
          <p:nvPr/>
        </p:nvSpPr>
        <p:spPr>
          <a:xfrm>
            <a:off x="10092122" y="3429000"/>
            <a:ext cx="510287" cy="234058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Tree>
    <p:extLst>
      <p:ext uri="{BB962C8B-B14F-4D97-AF65-F5344CB8AC3E}">
        <p14:creationId xmlns:p14="http://schemas.microsoft.com/office/powerpoint/2010/main" val="8667730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63BE3-8271-4AD1-9133-1FB90DA73D94}"/>
              </a:ext>
            </a:extLst>
          </p:cNvPr>
          <p:cNvSpPr>
            <a:spLocks noGrp="1"/>
          </p:cNvSpPr>
          <p:nvPr>
            <p:ph type="title"/>
          </p:nvPr>
        </p:nvSpPr>
        <p:spPr>
          <a:xfrm>
            <a:off x="962409" y="857517"/>
            <a:ext cx="11229591" cy="942045"/>
          </a:xfrm>
        </p:spPr>
        <p:txBody>
          <a:bodyPr anchor="t" anchorCtr="0">
            <a:noAutofit/>
          </a:bodyPr>
          <a:lstStyle/>
          <a:p>
            <a:r>
              <a:rPr lang="es-ES_tradnl" sz="3000" dirty="0"/>
              <a:t>Ventilador de Hélice de Pared</a:t>
            </a:r>
            <a:br>
              <a:rPr lang="es-ES_tradnl" sz="3000" dirty="0"/>
            </a:br>
            <a:r>
              <a:rPr lang="es-ES_tradnl" sz="3000" dirty="0">
                <a:solidFill>
                  <a:schemeClr val="accent1">
                    <a:lumMod val="75000"/>
                  </a:schemeClr>
                </a:solidFill>
              </a:rPr>
              <a:t>20,000 </a:t>
            </a:r>
            <a:r>
              <a:rPr lang="es-ES_tradnl" sz="3000" dirty="0" err="1">
                <a:solidFill>
                  <a:schemeClr val="accent1">
                    <a:lumMod val="75000"/>
                  </a:schemeClr>
                </a:solidFill>
              </a:rPr>
              <a:t>cfm</a:t>
            </a:r>
            <a:r>
              <a:rPr lang="es-ES_tradnl" sz="3000" dirty="0">
                <a:solidFill>
                  <a:schemeClr val="accent1">
                    <a:lumMod val="75000"/>
                  </a:schemeClr>
                </a:solidFill>
              </a:rPr>
              <a:t>, 0.25 </a:t>
            </a:r>
            <a:r>
              <a:rPr lang="es-ES_tradnl" sz="3000" dirty="0" err="1">
                <a:solidFill>
                  <a:schemeClr val="accent1">
                    <a:lumMod val="75000"/>
                  </a:schemeClr>
                </a:solidFill>
              </a:rPr>
              <a:t>pulg.c.a</a:t>
            </a:r>
            <a:r>
              <a:rPr lang="es-ES_tradnl" sz="3000" dirty="0">
                <a:solidFill>
                  <a:schemeClr val="accent1">
                    <a:lumMod val="75000"/>
                  </a:schemeClr>
                </a:solidFill>
              </a:rPr>
              <a:t>. presión estática (9.44 m</a:t>
            </a:r>
            <a:r>
              <a:rPr lang="es-ES_tradnl" sz="3000" baseline="30000" dirty="0">
                <a:solidFill>
                  <a:schemeClr val="accent1">
                    <a:lumMod val="75000"/>
                  </a:schemeClr>
                </a:solidFill>
              </a:rPr>
              <a:t>3</a:t>
            </a:r>
            <a:r>
              <a:rPr lang="es-ES_tradnl" sz="3000" dirty="0">
                <a:solidFill>
                  <a:schemeClr val="accent1">
                    <a:lumMod val="75000"/>
                  </a:schemeClr>
                </a:solidFill>
              </a:rPr>
              <a:t>/s, 63 </a:t>
            </a:r>
            <a:r>
              <a:rPr lang="es-ES_tradnl" sz="3000" dirty="0" err="1">
                <a:solidFill>
                  <a:schemeClr val="accent1">
                    <a:lumMod val="75000"/>
                  </a:schemeClr>
                </a:solidFill>
              </a:rPr>
              <a:t>Pa</a:t>
            </a:r>
            <a:r>
              <a:rPr lang="es-ES_tradnl" sz="3000" dirty="0">
                <a:solidFill>
                  <a:schemeClr val="accent1">
                    <a:lumMod val="75000"/>
                  </a:schemeClr>
                </a:solidFill>
              </a:rPr>
              <a:t>)</a:t>
            </a:r>
            <a:br>
              <a:rPr lang="es-ES_tradnl" sz="3000" dirty="0"/>
            </a:br>
            <a:endParaRPr lang="es-ES_tradnl" sz="3000" dirty="0"/>
          </a:p>
        </p:txBody>
      </p:sp>
      <p:pic>
        <p:nvPicPr>
          <p:cNvPr id="3" name="Picture 2">
            <a:extLst>
              <a:ext uri="{FF2B5EF4-FFF2-40B4-BE49-F238E27FC236}">
                <a16:creationId xmlns:a16="http://schemas.microsoft.com/office/drawing/2014/main" id="{34284D85-E4E0-472B-812E-78C899677009}"/>
              </a:ext>
            </a:extLst>
          </p:cNvPr>
          <p:cNvPicPr>
            <a:picLocks noChangeAspect="1"/>
          </p:cNvPicPr>
          <p:nvPr/>
        </p:nvPicPr>
        <p:blipFill rotWithShape="1">
          <a:blip r:embed="rId3"/>
          <a:srcRect t="3491" r="28701" b="52081"/>
          <a:stretch/>
        </p:blipFill>
        <p:spPr>
          <a:xfrm>
            <a:off x="1366148" y="2547234"/>
            <a:ext cx="10534556" cy="3987171"/>
          </a:xfrm>
          <a:prstGeom prst="rect">
            <a:avLst/>
          </a:prstGeom>
        </p:spPr>
      </p:pic>
      <p:sp>
        <p:nvSpPr>
          <p:cNvPr id="4" name="Rectangle: Rounded Corners 3">
            <a:extLst>
              <a:ext uri="{FF2B5EF4-FFF2-40B4-BE49-F238E27FC236}">
                <a16:creationId xmlns:a16="http://schemas.microsoft.com/office/drawing/2014/main" id="{2E8F3F0F-A556-4129-BC4A-E883D9B97397}"/>
              </a:ext>
            </a:extLst>
          </p:cNvPr>
          <p:cNvSpPr/>
          <p:nvPr/>
        </p:nvSpPr>
        <p:spPr>
          <a:xfrm>
            <a:off x="10753464" y="2534004"/>
            <a:ext cx="583528" cy="2871373"/>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5" name="Rectangle: Rounded Corners 3">
            <a:extLst>
              <a:ext uri="{FF2B5EF4-FFF2-40B4-BE49-F238E27FC236}">
                <a16:creationId xmlns:a16="http://schemas.microsoft.com/office/drawing/2014/main" id="{ADE10E97-FEDE-3742-B55A-1B91B46FB74F}"/>
              </a:ext>
            </a:extLst>
          </p:cNvPr>
          <p:cNvSpPr/>
          <p:nvPr/>
        </p:nvSpPr>
        <p:spPr>
          <a:xfrm>
            <a:off x="10169936" y="2534003"/>
            <a:ext cx="583528" cy="2871373"/>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Tree>
    <p:extLst>
      <p:ext uri="{BB962C8B-B14F-4D97-AF65-F5344CB8AC3E}">
        <p14:creationId xmlns:p14="http://schemas.microsoft.com/office/powerpoint/2010/main" val="4429098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C47E0F-8BE9-4819-879B-8443A4C8019D}"/>
              </a:ext>
            </a:extLst>
          </p:cNvPr>
          <p:cNvPicPr>
            <a:picLocks noChangeAspect="1"/>
          </p:cNvPicPr>
          <p:nvPr/>
        </p:nvPicPr>
        <p:blipFill rotWithShape="1">
          <a:blip r:embed="rId3"/>
          <a:srcRect l="1" t="3372" r="28376" b="52200"/>
          <a:stretch/>
        </p:blipFill>
        <p:spPr>
          <a:xfrm>
            <a:off x="1287462" y="2558469"/>
            <a:ext cx="10534672" cy="3987171"/>
          </a:xfrm>
          <a:prstGeom prst="rect">
            <a:avLst/>
          </a:prstGeom>
        </p:spPr>
      </p:pic>
      <p:sp>
        <p:nvSpPr>
          <p:cNvPr id="5" name="Rectangle: Rounded Corners 3">
            <a:extLst>
              <a:ext uri="{FF2B5EF4-FFF2-40B4-BE49-F238E27FC236}">
                <a16:creationId xmlns:a16="http://schemas.microsoft.com/office/drawing/2014/main" id="{6DE1A659-50D3-4B46-BEAA-696EC08EA779}"/>
              </a:ext>
            </a:extLst>
          </p:cNvPr>
          <p:cNvSpPr/>
          <p:nvPr/>
        </p:nvSpPr>
        <p:spPr>
          <a:xfrm>
            <a:off x="10731691" y="2534004"/>
            <a:ext cx="606921" cy="3414473"/>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6" name="Rectangle: Rounded Corners 3">
            <a:extLst>
              <a:ext uri="{FF2B5EF4-FFF2-40B4-BE49-F238E27FC236}">
                <a16:creationId xmlns:a16="http://schemas.microsoft.com/office/drawing/2014/main" id="{69FB7B3F-4E5D-8E45-811C-1BAECA9A525A}"/>
              </a:ext>
            </a:extLst>
          </p:cNvPr>
          <p:cNvSpPr/>
          <p:nvPr/>
        </p:nvSpPr>
        <p:spPr>
          <a:xfrm>
            <a:off x="10148163" y="2534003"/>
            <a:ext cx="606921" cy="3414473"/>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8" name="Title 1">
            <a:extLst>
              <a:ext uri="{FF2B5EF4-FFF2-40B4-BE49-F238E27FC236}">
                <a16:creationId xmlns:a16="http://schemas.microsoft.com/office/drawing/2014/main" id="{BC217504-606B-E14D-BB99-E1C9012439A9}"/>
              </a:ext>
            </a:extLst>
          </p:cNvPr>
          <p:cNvSpPr>
            <a:spLocks noGrp="1"/>
          </p:cNvSpPr>
          <p:nvPr>
            <p:ph type="title"/>
          </p:nvPr>
        </p:nvSpPr>
        <p:spPr>
          <a:xfrm>
            <a:off x="962409" y="857517"/>
            <a:ext cx="11229591" cy="942045"/>
          </a:xfrm>
        </p:spPr>
        <p:txBody>
          <a:bodyPr anchor="t" anchorCtr="0">
            <a:noAutofit/>
          </a:bodyPr>
          <a:lstStyle/>
          <a:p>
            <a:r>
              <a:rPr lang="es-ES_tradnl" sz="3000" dirty="0"/>
              <a:t>Ventilador de Hélice de Pared</a:t>
            </a:r>
            <a:br>
              <a:rPr lang="es-ES_tradnl" sz="3000" dirty="0"/>
            </a:br>
            <a:r>
              <a:rPr lang="es-ES_tradnl" sz="3000" dirty="0">
                <a:solidFill>
                  <a:schemeClr val="accent1">
                    <a:lumMod val="75000"/>
                  </a:schemeClr>
                </a:solidFill>
              </a:rPr>
              <a:t>9.44 m</a:t>
            </a:r>
            <a:r>
              <a:rPr lang="es-ES_tradnl" sz="3000" baseline="30000" dirty="0">
                <a:solidFill>
                  <a:schemeClr val="accent1">
                    <a:lumMod val="75000"/>
                  </a:schemeClr>
                </a:solidFill>
              </a:rPr>
              <a:t>3</a:t>
            </a:r>
            <a:r>
              <a:rPr lang="es-ES_tradnl" sz="3000" dirty="0">
                <a:solidFill>
                  <a:schemeClr val="accent1">
                    <a:lumMod val="75000"/>
                  </a:schemeClr>
                </a:solidFill>
              </a:rPr>
              <a:t>/s, 63 </a:t>
            </a:r>
            <a:r>
              <a:rPr lang="es-ES_tradnl" sz="3000" dirty="0" err="1">
                <a:solidFill>
                  <a:schemeClr val="accent1">
                    <a:lumMod val="75000"/>
                  </a:schemeClr>
                </a:solidFill>
              </a:rPr>
              <a:t>Pa</a:t>
            </a:r>
            <a:r>
              <a:rPr lang="es-ES_tradnl" sz="3000" dirty="0">
                <a:solidFill>
                  <a:schemeClr val="accent1">
                    <a:lumMod val="75000"/>
                  </a:schemeClr>
                </a:solidFill>
              </a:rPr>
              <a:t> presión estática (20,000 </a:t>
            </a:r>
            <a:r>
              <a:rPr lang="es-ES_tradnl" sz="3000" dirty="0" err="1">
                <a:solidFill>
                  <a:schemeClr val="accent1">
                    <a:lumMod val="75000"/>
                  </a:schemeClr>
                </a:solidFill>
              </a:rPr>
              <a:t>cfm</a:t>
            </a:r>
            <a:r>
              <a:rPr lang="es-ES_tradnl" sz="3000" dirty="0">
                <a:solidFill>
                  <a:schemeClr val="accent1">
                    <a:lumMod val="75000"/>
                  </a:schemeClr>
                </a:solidFill>
              </a:rPr>
              <a:t>, 0.25 </a:t>
            </a:r>
            <a:r>
              <a:rPr lang="es-ES_tradnl" sz="3000" dirty="0" err="1">
                <a:solidFill>
                  <a:schemeClr val="accent1">
                    <a:lumMod val="75000"/>
                  </a:schemeClr>
                </a:solidFill>
              </a:rPr>
              <a:t>pulg.c.a</a:t>
            </a:r>
            <a:r>
              <a:rPr lang="es-ES_tradnl" sz="3000" dirty="0">
                <a:solidFill>
                  <a:schemeClr val="accent1">
                    <a:lumMod val="75000"/>
                  </a:schemeClr>
                </a:solidFill>
              </a:rPr>
              <a:t>.)</a:t>
            </a:r>
            <a:br>
              <a:rPr lang="es-ES_tradnl" sz="3000" dirty="0"/>
            </a:br>
            <a:endParaRPr lang="es-ES_tradnl" sz="3000" dirty="0"/>
          </a:p>
        </p:txBody>
      </p:sp>
    </p:spTree>
    <p:extLst>
      <p:ext uri="{BB962C8B-B14F-4D97-AF65-F5344CB8AC3E}">
        <p14:creationId xmlns:p14="http://schemas.microsoft.com/office/powerpoint/2010/main" val="29966100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E99AD-51C6-460F-854F-9859FAC7E415}"/>
              </a:ext>
            </a:extLst>
          </p:cNvPr>
          <p:cNvSpPr>
            <a:spLocks noGrp="1"/>
          </p:cNvSpPr>
          <p:nvPr>
            <p:ph type="title"/>
          </p:nvPr>
        </p:nvSpPr>
        <p:spPr>
          <a:xfrm>
            <a:off x="1035167" y="966158"/>
            <a:ext cx="11069316" cy="942045"/>
          </a:xfrm>
        </p:spPr>
        <p:txBody>
          <a:bodyPr>
            <a:noAutofit/>
          </a:bodyPr>
          <a:lstStyle/>
          <a:p>
            <a:r>
              <a:rPr lang="es-ES_tradnl" sz="3900" dirty="0"/>
              <a:t>Ejemplo de FEI – Ventilador que es Parte de un Equipo </a:t>
            </a:r>
            <a:r>
              <a:rPr lang="es-ES_tradnl" sz="2800" dirty="0"/>
              <a:t>(manejadora de aire o un pleno)</a:t>
            </a:r>
          </a:p>
        </p:txBody>
      </p:sp>
      <p:sp>
        <p:nvSpPr>
          <p:cNvPr id="3" name="Content Placeholder 2">
            <a:extLst>
              <a:ext uri="{FF2B5EF4-FFF2-40B4-BE49-F238E27FC236}">
                <a16:creationId xmlns:a16="http://schemas.microsoft.com/office/drawing/2014/main" id="{3AF842BD-FEDA-4203-8217-DEE302E5A84B}"/>
              </a:ext>
            </a:extLst>
          </p:cNvPr>
          <p:cNvSpPr>
            <a:spLocks noGrp="1"/>
          </p:cNvSpPr>
          <p:nvPr>
            <p:ph idx="1"/>
          </p:nvPr>
        </p:nvSpPr>
        <p:spPr/>
        <p:txBody>
          <a:bodyPr>
            <a:normAutofit/>
          </a:bodyPr>
          <a:lstStyle/>
          <a:p>
            <a:pPr marL="0" indent="0">
              <a:spcAft>
                <a:spcPts val="1200"/>
              </a:spcAft>
              <a:buNone/>
            </a:pPr>
            <a:r>
              <a:rPr lang="es-ES_tradnl" dirty="0"/>
              <a:t>Ventilador de suministro para manejadora de aire:</a:t>
            </a:r>
          </a:p>
          <a:p>
            <a:pPr lvl="1">
              <a:spcAft>
                <a:spcPts val="600"/>
              </a:spcAft>
            </a:pPr>
            <a:r>
              <a:rPr lang="es-ES_tradnl" dirty="0"/>
              <a:t>Ventilador de pleno con transmisión directa</a:t>
            </a:r>
          </a:p>
          <a:p>
            <a:pPr lvl="1">
              <a:spcAft>
                <a:spcPts val="600"/>
              </a:spcAft>
            </a:pPr>
            <a:r>
              <a:rPr lang="es-ES_tradnl" dirty="0"/>
              <a:t>8000 </a:t>
            </a:r>
            <a:r>
              <a:rPr lang="es-ES_tradnl" dirty="0" err="1"/>
              <a:t>cfm</a:t>
            </a:r>
            <a:r>
              <a:rPr lang="es-ES_tradnl" dirty="0"/>
              <a:t>, 3.0 </a:t>
            </a:r>
            <a:r>
              <a:rPr lang="es-ES_tradnl" dirty="0" err="1"/>
              <a:t>pulg.c.a</a:t>
            </a:r>
            <a:r>
              <a:rPr lang="es-ES_tradnl" dirty="0"/>
              <a:t>. presión estática (3.78 m</a:t>
            </a:r>
            <a:r>
              <a:rPr lang="es-ES_tradnl" baseline="30000" dirty="0"/>
              <a:t>3</a:t>
            </a:r>
            <a:r>
              <a:rPr lang="es-ES_tradnl" dirty="0"/>
              <a:t>/s, 750 </a:t>
            </a:r>
            <a:r>
              <a:rPr lang="es-ES_tradnl" dirty="0" err="1"/>
              <a:t>Pa</a:t>
            </a:r>
            <a:r>
              <a:rPr lang="es-ES_tradnl" dirty="0"/>
              <a:t>)</a:t>
            </a:r>
          </a:p>
          <a:p>
            <a:pPr lvl="1"/>
            <a:r>
              <a:rPr lang="es-ES_tradnl" dirty="0"/>
              <a:t>FEI ≥ 1.00</a:t>
            </a:r>
          </a:p>
        </p:txBody>
      </p:sp>
    </p:spTree>
    <p:extLst>
      <p:ext uri="{BB962C8B-B14F-4D97-AF65-F5344CB8AC3E}">
        <p14:creationId xmlns:p14="http://schemas.microsoft.com/office/powerpoint/2010/main" val="39386555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DFE748-3B3B-40D5-874E-6432B1D94AF7}"/>
              </a:ext>
            </a:extLst>
          </p:cNvPr>
          <p:cNvPicPr>
            <a:picLocks noChangeAspect="1"/>
          </p:cNvPicPr>
          <p:nvPr/>
        </p:nvPicPr>
        <p:blipFill rotWithShape="1">
          <a:blip r:embed="rId2"/>
          <a:srcRect t="18574" b="4014"/>
          <a:stretch/>
        </p:blipFill>
        <p:spPr>
          <a:xfrm>
            <a:off x="2290632" y="905069"/>
            <a:ext cx="7801257" cy="5943600"/>
          </a:xfrm>
          <a:prstGeom prst="rect">
            <a:avLst/>
          </a:prstGeom>
        </p:spPr>
      </p:pic>
      <p:sp>
        <p:nvSpPr>
          <p:cNvPr id="8" name="Speech Bubble: Rectangle with Corners Rounded 7">
            <a:extLst>
              <a:ext uri="{FF2B5EF4-FFF2-40B4-BE49-F238E27FC236}">
                <a16:creationId xmlns:a16="http://schemas.microsoft.com/office/drawing/2014/main" id="{E3EC98AE-F96D-4CC0-B96A-7BF87D07FE3D}"/>
              </a:ext>
            </a:extLst>
          </p:cNvPr>
          <p:cNvSpPr/>
          <p:nvPr/>
        </p:nvSpPr>
        <p:spPr>
          <a:xfrm>
            <a:off x="4246880" y="1930400"/>
            <a:ext cx="5872480" cy="558800"/>
          </a:xfrm>
          <a:prstGeom prst="wedgeRoundRectCallout">
            <a:avLst>
              <a:gd name="adj1" fmla="val 23945"/>
              <a:gd name="adj2" fmla="val -102201"/>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200" dirty="0">
                <a:solidFill>
                  <a:schemeClr val="tx1"/>
                </a:solidFill>
              </a:rPr>
              <a:t>FEI = 1.45… Tamaño 63C es una buena selección</a:t>
            </a:r>
          </a:p>
        </p:txBody>
      </p:sp>
      <p:sp>
        <p:nvSpPr>
          <p:cNvPr id="7" name="Title 1">
            <a:extLst>
              <a:ext uri="{FF2B5EF4-FFF2-40B4-BE49-F238E27FC236}">
                <a16:creationId xmlns:a16="http://schemas.microsoft.com/office/drawing/2014/main" id="{1F363BA6-FED0-4771-ABB0-E25F8FCD8C0D}"/>
              </a:ext>
            </a:extLst>
          </p:cNvPr>
          <p:cNvSpPr txBox="1">
            <a:spLocks/>
          </p:cNvSpPr>
          <p:nvPr/>
        </p:nvSpPr>
        <p:spPr>
          <a:xfrm>
            <a:off x="1064131" y="209946"/>
            <a:ext cx="10937875" cy="941387"/>
          </a:xfrm>
          <a:prstGeom prst="rect">
            <a:avLst/>
          </a:prstGeom>
        </p:spPr>
        <p:txBody>
          <a:bodyPr vert="horz" lIns="91440" tIns="45720" rIns="91440" bIns="45720" rtlCol="0" anchor="t">
            <a:normAutofit/>
          </a:bodyPr>
          <a:lstStyle>
            <a:lvl1pPr algn="l" defTabSz="685766"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a:lstStyle>
          <a:p>
            <a:r>
              <a:rPr lang="es-ES_tradnl" sz="3400" u="sng" dirty="0"/>
              <a:t>Ventilador de Suministro – 8,000 </a:t>
            </a:r>
            <a:r>
              <a:rPr lang="es-ES_tradnl" sz="3400" u="sng" dirty="0" err="1"/>
              <a:t>cfm</a:t>
            </a:r>
            <a:r>
              <a:rPr lang="es-ES_tradnl" sz="3400" u="sng" dirty="0"/>
              <a:t> y 3”</a:t>
            </a:r>
          </a:p>
        </p:txBody>
      </p:sp>
    </p:spTree>
    <p:extLst>
      <p:ext uri="{BB962C8B-B14F-4D97-AF65-F5344CB8AC3E}">
        <p14:creationId xmlns:p14="http://schemas.microsoft.com/office/powerpoint/2010/main" val="1289425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6A3F85-2875-46A5-AE69-2F689A0D2C9A}"/>
              </a:ext>
            </a:extLst>
          </p:cNvPr>
          <p:cNvPicPr>
            <a:picLocks noChangeAspect="1"/>
          </p:cNvPicPr>
          <p:nvPr/>
        </p:nvPicPr>
        <p:blipFill rotWithShape="1">
          <a:blip r:embed="rId2"/>
          <a:srcRect t="19354" b="4675"/>
          <a:stretch/>
        </p:blipFill>
        <p:spPr>
          <a:xfrm>
            <a:off x="2294548" y="907211"/>
            <a:ext cx="7871200" cy="5943600"/>
          </a:xfrm>
          <a:prstGeom prst="rect">
            <a:avLst/>
          </a:prstGeom>
        </p:spPr>
      </p:pic>
      <p:sp>
        <p:nvSpPr>
          <p:cNvPr id="6" name="Speech Bubble: Rectangle with Corners Rounded 5">
            <a:extLst>
              <a:ext uri="{FF2B5EF4-FFF2-40B4-BE49-F238E27FC236}">
                <a16:creationId xmlns:a16="http://schemas.microsoft.com/office/drawing/2014/main" id="{34E3B03F-6C51-4E26-8A0A-7E612DB5813A}"/>
              </a:ext>
            </a:extLst>
          </p:cNvPr>
          <p:cNvSpPr/>
          <p:nvPr/>
        </p:nvSpPr>
        <p:spPr>
          <a:xfrm>
            <a:off x="4246880" y="1930400"/>
            <a:ext cx="5872480" cy="558800"/>
          </a:xfrm>
          <a:prstGeom prst="wedgeRoundRectCallout">
            <a:avLst>
              <a:gd name="adj1" fmla="val 23945"/>
              <a:gd name="adj2" fmla="val -102201"/>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200" dirty="0">
                <a:solidFill>
                  <a:schemeClr val="tx1"/>
                </a:solidFill>
              </a:rPr>
              <a:t>FEI = 1.42… Tamaño 56C es una buena selección</a:t>
            </a:r>
          </a:p>
        </p:txBody>
      </p:sp>
      <p:sp>
        <p:nvSpPr>
          <p:cNvPr id="5" name="Title 1">
            <a:extLst>
              <a:ext uri="{FF2B5EF4-FFF2-40B4-BE49-F238E27FC236}">
                <a16:creationId xmlns:a16="http://schemas.microsoft.com/office/drawing/2014/main" id="{70367951-5995-7848-BC55-D95B502BE7E4}"/>
              </a:ext>
            </a:extLst>
          </p:cNvPr>
          <p:cNvSpPr txBox="1">
            <a:spLocks/>
          </p:cNvSpPr>
          <p:nvPr/>
        </p:nvSpPr>
        <p:spPr>
          <a:xfrm>
            <a:off x="987218" y="158671"/>
            <a:ext cx="10937875" cy="941387"/>
          </a:xfrm>
          <a:prstGeom prst="rect">
            <a:avLst/>
          </a:prstGeom>
        </p:spPr>
        <p:txBody>
          <a:bodyPr vert="horz" lIns="91440" tIns="45720" rIns="91440" bIns="45720" rtlCol="0" anchor="t">
            <a:normAutofit/>
          </a:bodyPr>
          <a:lstStyle>
            <a:lvl1pPr algn="l" defTabSz="685766"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a:lstStyle>
          <a:p>
            <a:r>
              <a:rPr lang="es-ES_tradnl" sz="3400" u="sng" dirty="0"/>
              <a:t>Ventilador de Suministro – 8,000 </a:t>
            </a:r>
            <a:r>
              <a:rPr lang="es-ES_tradnl" sz="3400" u="sng" dirty="0" err="1"/>
              <a:t>cfm</a:t>
            </a:r>
            <a:r>
              <a:rPr lang="es-ES_tradnl" sz="3400" u="sng" dirty="0"/>
              <a:t> y 3”</a:t>
            </a:r>
          </a:p>
        </p:txBody>
      </p:sp>
    </p:spTree>
    <p:extLst>
      <p:ext uri="{BB962C8B-B14F-4D97-AF65-F5344CB8AC3E}">
        <p14:creationId xmlns:p14="http://schemas.microsoft.com/office/powerpoint/2010/main" val="34577133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3711A8-60FE-4629-94A1-C88D337E93BA}"/>
              </a:ext>
            </a:extLst>
          </p:cNvPr>
          <p:cNvPicPr>
            <a:picLocks noChangeAspect="1"/>
          </p:cNvPicPr>
          <p:nvPr/>
        </p:nvPicPr>
        <p:blipFill rotWithShape="1">
          <a:blip r:embed="rId2"/>
          <a:srcRect t="19525" b="5321"/>
          <a:stretch/>
        </p:blipFill>
        <p:spPr>
          <a:xfrm>
            <a:off x="2296417" y="912928"/>
            <a:ext cx="7966211" cy="5943600"/>
          </a:xfrm>
          <a:prstGeom prst="rect">
            <a:avLst/>
          </a:prstGeom>
        </p:spPr>
      </p:pic>
      <p:sp>
        <p:nvSpPr>
          <p:cNvPr id="4" name="Speech Bubble: Rectangle with Corners Rounded 3">
            <a:extLst>
              <a:ext uri="{FF2B5EF4-FFF2-40B4-BE49-F238E27FC236}">
                <a16:creationId xmlns:a16="http://schemas.microsoft.com/office/drawing/2014/main" id="{5DA10C3B-09C5-41ED-8E6E-1797304B7792}"/>
              </a:ext>
            </a:extLst>
          </p:cNvPr>
          <p:cNvSpPr/>
          <p:nvPr/>
        </p:nvSpPr>
        <p:spPr>
          <a:xfrm>
            <a:off x="3677920" y="1930400"/>
            <a:ext cx="6441440" cy="558800"/>
          </a:xfrm>
          <a:prstGeom prst="wedgeRoundRectCallout">
            <a:avLst>
              <a:gd name="adj1" fmla="val 27100"/>
              <a:gd name="adj2" fmla="val -100383"/>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000" dirty="0">
                <a:solidFill>
                  <a:schemeClr val="tx1"/>
                </a:solidFill>
              </a:rPr>
              <a:t>FEI = 1.32… Tamaño 50C es el menor tamaño que aprueba</a:t>
            </a:r>
          </a:p>
        </p:txBody>
      </p:sp>
      <p:sp>
        <p:nvSpPr>
          <p:cNvPr id="5" name="Title 1">
            <a:extLst>
              <a:ext uri="{FF2B5EF4-FFF2-40B4-BE49-F238E27FC236}">
                <a16:creationId xmlns:a16="http://schemas.microsoft.com/office/drawing/2014/main" id="{470A476B-FC76-5249-B64A-C02A9C90F960}"/>
              </a:ext>
            </a:extLst>
          </p:cNvPr>
          <p:cNvSpPr txBox="1">
            <a:spLocks/>
          </p:cNvSpPr>
          <p:nvPr/>
        </p:nvSpPr>
        <p:spPr>
          <a:xfrm>
            <a:off x="978673" y="201400"/>
            <a:ext cx="10937875" cy="941387"/>
          </a:xfrm>
          <a:prstGeom prst="rect">
            <a:avLst/>
          </a:prstGeom>
        </p:spPr>
        <p:txBody>
          <a:bodyPr vert="horz" lIns="91440" tIns="45720" rIns="91440" bIns="45720" rtlCol="0" anchor="t">
            <a:normAutofit/>
          </a:bodyPr>
          <a:lstStyle>
            <a:lvl1pPr algn="l" defTabSz="685766"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a:lstStyle>
          <a:p>
            <a:r>
              <a:rPr lang="es-ES_tradnl" sz="3400" u="sng" dirty="0"/>
              <a:t>Ventilador de Suministro – 8,000 </a:t>
            </a:r>
            <a:r>
              <a:rPr lang="es-ES_tradnl" sz="3400" u="sng" dirty="0" err="1"/>
              <a:t>cfm</a:t>
            </a:r>
            <a:r>
              <a:rPr lang="es-ES_tradnl" sz="3400" u="sng" dirty="0"/>
              <a:t> y 3”</a:t>
            </a:r>
          </a:p>
        </p:txBody>
      </p:sp>
    </p:spTree>
    <p:extLst>
      <p:ext uri="{BB962C8B-B14F-4D97-AF65-F5344CB8AC3E}">
        <p14:creationId xmlns:p14="http://schemas.microsoft.com/office/powerpoint/2010/main" val="505394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C389B-8E57-4D05-B8E3-69DA80526899}"/>
              </a:ext>
            </a:extLst>
          </p:cNvPr>
          <p:cNvSpPr>
            <a:spLocks noGrp="1"/>
          </p:cNvSpPr>
          <p:nvPr>
            <p:ph type="title"/>
          </p:nvPr>
        </p:nvSpPr>
        <p:spPr/>
        <p:txBody>
          <a:bodyPr>
            <a:noAutofit/>
          </a:bodyPr>
          <a:lstStyle/>
          <a:p>
            <a:pPr algn="ctr"/>
            <a:r>
              <a:rPr lang="en-US" sz="7400" dirty="0"/>
              <a:t>P &amp; R</a:t>
            </a:r>
          </a:p>
        </p:txBody>
      </p:sp>
      <p:sp>
        <p:nvSpPr>
          <p:cNvPr id="3" name="Content Placeholder 2">
            <a:extLst>
              <a:ext uri="{FF2B5EF4-FFF2-40B4-BE49-F238E27FC236}">
                <a16:creationId xmlns:a16="http://schemas.microsoft.com/office/drawing/2014/main" id="{52C72E9D-7BEF-4F6D-B648-DE84BC6CF1CA}"/>
              </a:ext>
            </a:extLst>
          </p:cNvPr>
          <p:cNvSpPr>
            <a:spLocks noGrp="1"/>
          </p:cNvSpPr>
          <p:nvPr>
            <p:ph idx="1"/>
          </p:nvPr>
        </p:nvSpPr>
        <p:spPr>
          <a:xfrm>
            <a:off x="1035170" y="2333124"/>
            <a:ext cx="10938294" cy="4089371"/>
          </a:xfrm>
        </p:spPr>
        <p:txBody>
          <a:bodyPr>
            <a:normAutofit/>
          </a:bodyPr>
          <a:lstStyle/>
          <a:p>
            <a:pPr marL="0" indent="0" algn="ctr">
              <a:buNone/>
            </a:pPr>
            <a:r>
              <a:rPr lang="es-ES_tradnl" sz="3200" b="1" dirty="0"/>
              <a:t>Para hacer una pregunta:</a:t>
            </a:r>
          </a:p>
          <a:p>
            <a:pPr marL="0" indent="0" algn="ctr">
              <a:buNone/>
            </a:pPr>
            <a:endParaRPr lang="es-ES_tradnl" sz="2000" dirty="0"/>
          </a:p>
          <a:p>
            <a:pPr algn="ctr">
              <a:buFontTx/>
              <a:buChar char="-"/>
            </a:pPr>
            <a:r>
              <a:rPr lang="es-ES_tradnl" dirty="0"/>
              <a:t>Hay un botón en la parte baja de la pantalla de Zoom, para que los participantes puedan escribir su pregunta.
Escriba su pregunta en el recuadro, comenzando con el nombre del presentador al cual está dirigida la misma.
Haga clic en "Enviar".</a:t>
            </a:r>
          </a:p>
          <a:p>
            <a:pPr algn="ctr">
              <a:buFontTx/>
              <a:buChar char="-"/>
            </a:pPr>
            <a:r>
              <a:rPr lang="es-ES_tradnl" dirty="0"/>
              <a:t>Se dará respuesta a las preguntas al final de cada sección   </a:t>
            </a:r>
          </a:p>
          <a:p>
            <a:pPr algn="ctr">
              <a:buFontTx/>
              <a:buChar char="-"/>
            </a:pPr>
            <a:endParaRPr lang="es-ES_tradnl" dirty="0"/>
          </a:p>
        </p:txBody>
      </p:sp>
    </p:spTree>
    <p:extLst>
      <p:ext uri="{BB962C8B-B14F-4D97-AF65-F5344CB8AC3E}">
        <p14:creationId xmlns:p14="http://schemas.microsoft.com/office/powerpoint/2010/main" val="20421876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E99AD-51C6-460F-854F-9859FAC7E415}"/>
              </a:ext>
            </a:extLst>
          </p:cNvPr>
          <p:cNvSpPr>
            <a:spLocks noGrp="1"/>
          </p:cNvSpPr>
          <p:nvPr>
            <p:ph type="title"/>
          </p:nvPr>
        </p:nvSpPr>
        <p:spPr>
          <a:xfrm>
            <a:off x="1035167" y="884677"/>
            <a:ext cx="11156833" cy="942045"/>
          </a:xfrm>
        </p:spPr>
        <p:txBody>
          <a:bodyPr anchor="t">
            <a:noAutofit/>
          </a:bodyPr>
          <a:lstStyle/>
          <a:p>
            <a:r>
              <a:rPr lang="es-ES_tradnl" sz="3900" dirty="0"/>
              <a:t>Ejemplo de FEI – Ventilador que es Parte de un Equipo </a:t>
            </a:r>
            <a:r>
              <a:rPr lang="es-ES_tradnl" sz="3600" dirty="0"/>
              <a:t>(manejadora de aire o un pleno)</a:t>
            </a:r>
          </a:p>
        </p:txBody>
      </p:sp>
      <p:sp>
        <p:nvSpPr>
          <p:cNvPr id="3" name="Content Placeholder 2">
            <a:extLst>
              <a:ext uri="{FF2B5EF4-FFF2-40B4-BE49-F238E27FC236}">
                <a16:creationId xmlns:a16="http://schemas.microsoft.com/office/drawing/2014/main" id="{3AF842BD-FEDA-4203-8217-DEE302E5A84B}"/>
              </a:ext>
            </a:extLst>
          </p:cNvPr>
          <p:cNvSpPr>
            <a:spLocks noGrp="1"/>
          </p:cNvSpPr>
          <p:nvPr>
            <p:ph idx="1"/>
          </p:nvPr>
        </p:nvSpPr>
        <p:spPr>
          <a:xfrm>
            <a:off x="1035167" y="2249397"/>
            <a:ext cx="10938294" cy="4089371"/>
          </a:xfrm>
        </p:spPr>
        <p:txBody>
          <a:bodyPr>
            <a:normAutofit/>
          </a:bodyPr>
          <a:lstStyle/>
          <a:p>
            <a:pPr marL="0" indent="0">
              <a:spcAft>
                <a:spcPts val="1200"/>
              </a:spcAft>
              <a:buNone/>
            </a:pPr>
            <a:r>
              <a:rPr lang="es-ES_tradnl" dirty="0"/>
              <a:t>¿Y que pasa con el ventilador de retorno?</a:t>
            </a:r>
          </a:p>
          <a:p>
            <a:pPr lvl="1">
              <a:spcAft>
                <a:spcPts val="600"/>
              </a:spcAft>
            </a:pPr>
            <a:r>
              <a:rPr lang="es-ES_tradnl" dirty="0"/>
              <a:t>Ventilador de pleno con transmisión directa</a:t>
            </a:r>
          </a:p>
          <a:p>
            <a:pPr lvl="1">
              <a:spcAft>
                <a:spcPts val="600"/>
              </a:spcAft>
            </a:pPr>
            <a:r>
              <a:rPr lang="es-ES_tradnl" dirty="0"/>
              <a:t>8000 </a:t>
            </a:r>
            <a:r>
              <a:rPr lang="es-ES_tradnl" dirty="0" err="1"/>
              <a:t>cfm</a:t>
            </a:r>
            <a:r>
              <a:rPr lang="es-ES_tradnl" dirty="0"/>
              <a:t>, 1.0 </a:t>
            </a:r>
            <a:r>
              <a:rPr lang="es-ES_tradnl" dirty="0" err="1"/>
              <a:t>pulg.c.a</a:t>
            </a:r>
            <a:r>
              <a:rPr lang="es-ES_tradnl" dirty="0"/>
              <a:t>. presión estática (3.78 m</a:t>
            </a:r>
            <a:r>
              <a:rPr lang="es-ES_tradnl" baseline="30000" dirty="0"/>
              <a:t>3</a:t>
            </a:r>
            <a:r>
              <a:rPr lang="es-ES_tradnl" dirty="0"/>
              <a:t>/s, 250 </a:t>
            </a:r>
            <a:r>
              <a:rPr lang="es-ES_tradnl" dirty="0" err="1"/>
              <a:t>Pa</a:t>
            </a:r>
            <a:r>
              <a:rPr lang="es-ES_tradnl" dirty="0"/>
              <a:t>.)</a:t>
            </a:r>
          </a:p>
          <a:p>
            <a:pPr lvl="1">
              <a:spcAft>
                <a:spcPts val="600"/>
              </a:spcAft>
            </a:pPr>
            <a:r>
              <a:rPr lang="es-ES_tradnl" dirty="0"/>
              <a:t>FEI ≥ 1.00</a:t>
            </a:r>
          </a:p>
        </p:txBody>
      </p:sp>
    </p:spTree>
    <p:extLst>
      <p:ext uri="{BB962C8B-B14F-4D97-AF65-F5344CB8AC3E}">
        <p14:creationId xmlns:p14="http://schemas.microsoft.com/office/powerpoint/2010/main" val="18579243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63BE3-8271-4AD1-9133-1FB90DA73D94}"/>
              </a:ext>
            </a:extLst>
          </p:cNvPr>
          <p:cNvSpPr>
            <a:spLocks noGrp="1"/>
          </p:cNvSpPr>
          <p:nvPr>
            <p:ph type="title" idx="4294967295"/>
          </p:nvPr>
        </p:nvSpPr>
        <p:spPr>
          <a:xfrm>
            <a:off x="1035050" y="54231"/>
            <a:ext cx="10121900" cy="941388"/>
          </a:xfrm>
        </p:spPr>
        <p:txBody>
          <a:bodyPr anchor="t">
            <a:normAutofit/>
          </a:bodyPr>
          <a:lstStyle/>
          <a:p>
            <a:r>
              <a:rPr lang="es-ES_tradnl" sz="3400" u="sng" dirty="0"/>
              <a:t>Ventilador de Retorno – 8,000 </a:t>
            </a:r>
            <a:r>
              <a:rPr lang="es-ES_tradnl" sz="3400" u="sng" dirty="0" err="1"/>
              <a:t>cfm</a:t>
            </a:r>
            <a:r>
              <a:rPr lang="es-ES_tradnl" sz="3400" u="sng" dirty="0"/>
              <a:t> y 1”</a:t>
            </a:r>
          </a:p>
        </p:txBody>
      </p:sp>
      <p:pic>
        <p:nvPicPr>
          <p:cNvPr id="6" name="Picture 5">
            <a:extLst>
              <a:ext uri="{FF2B5EF4-FFF2-40B4-BE49-F238E27FC236}">
                <a16:creationId xmlns:a16="http://schemas.microsoft.com/office/drawing/2014/main" id="{E23F4B07-2296-4BD5-B40D-D2C4A7A3EE02}"/>
              </a:ext>
            </a:extLst>
          </p:cNvPr>
          <p:cNvPicPr>
            <a:picLocks noChangeAspect="1"/>
          </p:cNvPicPr>
          <p:nvPr/>
        </p:nvPicPr>
        <p:blipFill rotWithShape="1">
          <a:blip r:embed="rId2"/>
          <a:srcRect l="416" t="10955" r="34250" b="2295"/>
          <a:stretch/>
        </p:blipFill>
        <p:spPr>
          <a:xfrm>
            <a:off x="2234791" y="878231"/>
            <a:ext cx="7884569" cy="5943600"/>
          </a:xfrm>
          <a:prstGeom prst="rect">
            <a:avLst/>
          </a:prstGeom>
        </p:spPr>
      </p:pic>
      <p:sp>
        <p:nvSpPr>
          <p:cNvPr id="4" name="Speech Bubble: Rectangle with Corners Rounded 3">
            <a:extLst>
              <a:ext uri="{FF2B5EF4-FFF2-40B4-BE49-F238E27FC236}">
                <a16:creationId xmlns:a16="http://schemas.microsoft.com/office/drawing/2014/main" id="{0CEEDF71-9A99-4CCC-8983-F9C003DC9BAE}"/>
              </a:ext>
            </a:extLst>
          </p:cNvPr>
          <p:cNvSpPr/>
          <p:nvPr/>
        </p:nvSpPr>
        <p:spPr>
          <a:xfrm>
            <a:off x="3677920" y="1930400"/>
            <a:ext cx="6441440" cy="558800"/>
          </a:xfrm>
          <a:prstGeom prst="wedgeRoundRectCallout">
            <a:avLst>
              <a:gd name="adj1" fmla="val 27100"/>
              <a:gd name="adj2" fmla="val -100383"/>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200" dirty="0">
                <a:solidFill>
                  <a:schemeClr val="tx1"/>
                </a:solidFill>
              </a:rPr>
              <a:t>FEI = 0.95… Tamaño 50C no es una selección aceptable</a:t>
            </a:r>
          </a:p>
        </p:txBody>
      </p:sp>
    </p:spTree>
    <p:extLst>
      <p:ext uri="{BB962C8B-B14F-4D97-AF65-F5344CB8AC3E}">
        <p14:creationId xmlns:p14="http://schemas.microsoft.com/office/powerpoint/2010/main" val="1442654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010B95-CFE5-4B51-849A-E08D3E92134F}"/>
              </a:ext>
            </a:extLst>
          </p:cNvPr>
          <p:cNvPicPr>
            <a:picLocks noChangeAspect="1"/>
          </p:cNvPicPr>
          <p:nvPr/>
        </p:nvPicPr>
        <p:blipFill rotWithShape="1">
          <a:blip r:embed="rId2"/>
          <a:srcRect t="19456" b="4762"/>
          <a:stretch/>
        </p:blipFill>
        <p:spPr>
          <a:xfrm>
            <a:off x="2282238" y="891045"/>
            <a:ext cx="7909701" cy="5943600"/>
          </a:xfrm>
          <a:prstGeom prst="rect">
            <a:avLst/>
          </a:prstGeom>
        </p:spPr>
      </p:pic>
      <p:sp>
        <p:nvSpPr>
          <p:cNvPr id="4" name="Speech Bubble: Rectangle with Corners Rounded 3">
            <a:extLst>
              <a:ext uri="{FF2B5EF4-FFF2-40B4-BE49-F238E27FC236}">
                <a16:creationId xmlns:a16="http://schemas.microsoft.com/office/drawing/2014/main" id="{FFDD6C9E-E366-4A90-81FB-30A04F959A05}"/>
              </a:ext>
            </a:extLst>
          </p:cNvPr>
          <p:cNvSpPr/>
          <p:nvPr/>
        </p:nvSpPr>
        <p:spPr>
          <a:xfrm>
            <a:off x="3614546" y="1984721"/>
            <a:ext cx="6441440" cy="558800"/>
          </a:xfrm>
          <a:prstGeom prst="wedgeRoundRectCallout">
            <a:avLst>
              <a:gd name="adj1" fmla="val 27100"/>
              <a:gd name="adj2" fmla="val -100383"/>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dirty="0">
                <a:solidFill>
                  <a:schemeClr val="tx1"/>
                </a:solidFill>
              </a:rPr>
              <a:t>FEI = 1.19… Tamaño 56C es una buena selección</a:t>
            </a:r>
          </a:p>
        </p:txBody>
      </p:sp>
      <p:sp>
        <p:nvSpPr>
          <p:cNvPr id="5" name="Title 1">
            <a:extLst>
              <a:ext uri="{FF2B5EF4-FFF2-40B4-BE49-F238E27FC236}">
                <a16:creationId xmlns:a16="http://schemas.microsoft.com/office/drawing/2014/main" id="{39667C3E-E15C-7D4B-8E3C-C1D9CD0FE331}"/>
              </a:ext>
            </a:extLst>
          </p:cNvPr>
          <p:cNvSpPr txBox="1">
            <a:spLocks/>
          </p:cNvSpPr>
          <p:nvPr/>
        </p:nvSpPr>
        <p:spPr>
          <a:xfrm>
            <a:off x="1035050" y="54231"/>
            <a:ext cx="10121900" cy="94138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s-ES_tradnl" sz="3400" u="sng" dirty="0"/>
              <a:t>Ventilador de Retorno – 8,000 </a:t>
            </a:r>
            <a:r>
              <a:rPr lang="es-ES_tradnl" sz="3400" u="sng" dirty="0" err="1"/>
              <a:t>cfm</a:t>
            </a:r>
            <a:r>
              <a:rPr lang="es-ES_tradnl" sz="3400" u="sng" dirty="0"/>
              <a:t> y 1”</a:t>
            </a:r>
          </a:p>
        </p:txBody>
      </p:sp>
    </p:spTree>
    <p:extLst>
      <p:ext uri="{BB962C8B-B14F-4D97-AF65-F5344CB8AC3E}">
        <p14:creationId xmlns:p14="http://schemas.microsoft.com/office/powerpoint/2010/main" val="3504544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BCF91D-2861-4283-BFC9-176E7D750617}"/>
              </a:ext>
            </a:extLst>
          </p:cNvPr>
          <p:cNvPicPr>
            <a:picLocks noChangeAspect="1"/>
          </p:cNvPicPr>
          <p:nvPr/>
        </p:nvPicPr>
        <p:blipFill rotWithShape="1">
          <a:blip r:embed="rId2"/>
          <a:srcRect t="19153" r="1289" b="5201"/>
          <a:stretch/>
        </p:blipFill>
        <p:spPr>
          <a:xfrm>
            <a:off x="2286004" y="870097"/>
            <a:ext cx="7859482" cy="5943600"/>
          </a:xfrm>
          <a:prstGeom prst="rect">
            <a:avLst/>
          </a:prstGeom>
        </p:spPr>
      </p:pic>
      <p:sp>
        <p:nvSpPr>
          <p:cNvPr id="4" name="Speech Bubble: Rectangle with Corners Rounded 3">
            <a:extLst>
              <a:ext uri="{FF2B5EF4-FFF2-40B4-BE49-F238E27FC236}">
                <a16:creationId xmlns:a16="http://schemas.microsoft.com/office/drawing/2014/main" id="{C849B377-C0EE-4F0E-BCE2-95D3E2A52AE0}"/>
              </a:ext>
            </a:extLst>
          </p:cNvPr>
          <p:cNvSpPr/>
          <p:nvPr/>
        </p:nvSpPr>
        <p:spPr>
          <a:xfrm>
            <a:off x="3618100" y="1981675"/>
            <a:ext cx="6441440" cy="558800"/>
          </a:xfrm>
          <a:prstGeom prst="wedgeRoundRectCallout">
            <a:avLst>
              <a:gd name="adj1" fmla="val 27100"/>
              <a:gd name="adj2" fmla="val -100383"/>
              <a:gd name="adj3" fmla="val 166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200" dirty="0">
                <a:solidFill>
                  <a:schemeClr val="tx1"/>
                </a:solidFill>
              </a:rPr>
              <a:t>FEI = 1.39… Tamaño 63C es una buena selección</a:t>
            </a:r>
          </a:p>
        </p:txBody>
      </p:sp>
      <p:sp>
        <p:nvSpPr>
          <p:cNvPr id="5" name="Title 1">
            <a:extLst>
              <a:ext uri="{FF2B5EF4-FFF2-40B4-BE49-F238E27FC236}">
                <a16:creationId xmlns:a16="http://schemas.microsoft.com/office/drawing/2014/main" id="{97F14F11-5BC6-704D-B17C-E2E0C8AF1717}"/>
              </a:ext>
            </a:extLst>
          </p:cNvPr>
          <p:cNvSpPr txBox="1">
            <a:spLocks/>
          </p:cNvSpPr>
          <p:nvPr/>
        </p:nvSpPr>
        <p:spPr>
          <a:xfrm>
            <a:off x="1035050" y="54231"/>
            <a:ext cx="10121900" cy="94138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s-ES_tradnl" sz="3400" u="sng" dirty="0"/>
              <a:t>Ventilador de Retorno – 8,000 </a:t>
            </a:r>
            <a:r>
              <a:rPr lang="es-ES_tradnl" sz="3400" u="sng" dirty="0" err="1"/>
              <a:t>cfm</a:t>
            </a:r>
            <a:r>
              <a:rPr lang="es-ES_tradnl" sz="3400" u="sng" dirty="0"/>
              <a:t> y 1”</a:t>
            </a:r>
          </a:p>
        </p:txBody>
      </p:sp>
    </p:spTree>
    <p:extLst>
      <p:ext uri="{BB962C8B-B14F-4D97-AF65-F5344CB8AC3E}">
        <p14:creationId xmlns:p14="http://schemas.microsoft.com/office/powerpoint/2010/main" val="23154313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731D6C24-B3CE-4E11-99E1-2FEA2CB4D785}"/>
              </a:ext>
            </a:extLst>
          </p:cNvPr>
          <p:cNvGraphicFramePr>
            <a:graphicFrameLocks noGrp="1"/>
          </p:cNvGraphicFramePr>
          <p:nvPr>
            <p:ph idx="1"/>
            <p:extLst>
              <p:ext uri="{D42A27DB-BD31-4B8C-83A1-F6EECF244321}">
                <p14:modId xmlns:p14="http://schemas.microsoft.com/office/powerpoint/2010/main" val="44682857"/>
              </p:ext>
            </p:extLst>
          </p:nvPr>
        </p:nvGraphicFramePr>
        <p:xfrm>
          <a:off x="2291282" y="2549036"/>
          <a:ext cx="8204200" cy="2286000"/>
        </p:xfrm>
        <a:graphic>
          <a:graphicData uri="http://schemas.openxmlformats.org/drawingml/2006/table">
            <a:tbl>
              <a:tblPr firstRow="1" bandRow="1">
                <a:tableStyleId>{69CF1AB2-1976-4502-BF36-3FF5EA218861}</a:tableStyleId>
              </a:tblPr>
              <a:tblGrid>
                <a:gridCol w="1640840">
                  <a:extLst>
                    <a:ext uri="{9D8B030D-6E8A-4147-A177-3AD203B41FA5}">
                      <a16:colId xmlns:a16="http://schemas.microsoft.com/office/drawing/2014/main" val="175737571"/>
                    </a:ext>
                  </a:extLst>
                </a:gridCol>
                <a:gridCol w="1640840">
                  <a:extLst>
                    <a:ext uri="{9D8B030D-6E8A-4147-A177-3AD203B41FA5}">
                      <a16:colId xmlns:a16="http://schemas.microsoft.com/office/drawing/2014/main" val="2697626209"/>
                    </a:ext>
                  </a:extLst>
                </a:gridCol>
                <a:gridCol w="1640840">
                  <a:extLst>
                    <a:ext uri="{9D8B030D-6E8A-4147-A177-3AD203B41FA5}">
                      <a16:colId xmlns:a16="http://schemas.microsoft.com/office/drawing/2014/main" val="352198837"/>
                    </a:ext>
                  </a:extLst>
                </a:gridCol>
                <a:gridCol w="1640840">
                  <a:extLst>
                    <a:ext uri="{9D8B030D-6E8A-4147-A177-3AD203B41FA5}">
                      <a16:colId xmlns:a16="http://schemas.microsoft.com/office/drawing/2014/main" val="3552244272"/>
                    </a:ext>
                  </a:extLst>
                </a:gridCol>
                <a:gridCol w="1640840">
                  <a:extLst>
                    <a:ext uri="{9D8B030D-6E8A-4147-A177-3AD203B41FA5}">
                      <a16:colId xmlns:a16="http://schemas.microsoft.com/office/drawing/2014/main" val="2540638199"/>
                    </a:ext>
                  </a:extLst>
                </a:gridCol>
              </a:tblGrid>
              <a:tr h="119063">
                <a:tc rowSpan="2">
                  <a:txBody>
                    <a:bodyPr/>
                    <a:lstStyle/>
                    <a:p>
                      <a:pPr algn="ctr"/>
                      <a:r>
                        <a:rPr lang="es-ES_tradnl" sz="2400" noProof="0"/>
                        <a:t>Tamaño Ventilador</a:t>
                      </a:r>
                    </a:p>
                  </a:txBody>
                  <a:tcPr anchor="b">
                    <a:solidFill>
                      <a:schemeClr val="bg2">
                        <a:lumMod val="85000"/>
                      </a:schemeClr>
                    </a:solidFill>
                  </a:tcPr>
                </a:tc>
                <a:tc gridSpan="2">
                  <a:txBody>
                    <a:bodyPr/>
                    <a:lstStyle/>
                    <a:p>
                      <a:pPr algn="ctr"/>
                      <a:r>
                        <a:rPr lang="es-ES_tradnl" sz="2400" noProof="0" dirty="0"/>
                        <a:t>Ventilador Suministro</a:t>
                      </a:r>
                    </a:p>
                  </a:txBody>
                  <a:tcPr>
                    <a:solidFill>
                      <a:schemeClr val="bg2">
                        <a:lumMod val="85000"/>
                      </a:schemeClr>
                    </a:solidFill>
                  </a:tcPr>
                </a:tc>
                <a:tc hMerge="1">
                  <a:txBody>
                    <a:bodyPr/>
                    <a:lstStyle/>
                    <a:p>
                      <a:endParaRPr lang="en-US" dirty="0"/>
                    </a:p>
                  </a:txBody>
                  <a:tcPr/>
                </a:tc>
                <a:tc gridSpan="2">
                  <a:txBody>
                    <a:bodyPr/>
                    <a:lstStyle/>
                    <a:p>
                      <a:pPr algn="ctr"/>
                      <a:r>
                        <a:rPr lang="es-ES_tradnl" sz="2400" noProof="0" dirty="0"/>
                        <a:t>Ventilador Retorno</a:t>
                      </a:r>
                    </a:p>
                  </a:txBody>
                  <a:tcPr>
                    <a:solidFill>
                      <a:schemeClr val="bg2">
                        <a:lumMod val="85000"/>
                      </a:schemeClr>
                    </a:solidFill>
                  </a:tcPr>
                </a:tc>
                <a:tc hMerge="1">
                  <a:txBody>
                    <a:bodyPr/>
                    <a:lstStyle/>
                    <a:p>
                      <a:endParaRPr lang="en-US" dirty="0"/>
                    </a:p>
                  </a:txBody>
                  <a:tcPr/>
                </a:tc>
                <a:extLst>
                  <a:ext uri="{0D108BD9-81ED-4DB2-BD59-A6C34878D82A}">
                    <a16:rowId xmlns:a16="http://schemas.microsoft.com/office/drawing/2014/main" val="318255288"/>
                  </a:ext>
                </a:extLst>
              </a:tr>
              <a:tr h="370840">
                <a:tc vMerge="1">
                  <a:txBody>
                    <a:bodyPr/>
                    <a:lstStyle/>
                    <a:p>
                      <a:pPr algn="ctr"/>
                      <a:endParaRPr lang="en-US" sz="2400" dirty="0"/>
                    </a:p>
                  </a:txBody>
                  <a:tcPr/>
                </a:tc>
                <a:tc>
                  <a:txBody>
                    <a:bodyPr/>
                    <a:lstStyle/>
                    <a:p>
                      <a:pPr algn="ctr"/>
                      <a:r>
                        <a:rPr lang="es-ES_tradnl" sz="2400" b="1" noProof="0" dirty="0" err="1"/>
                        <a:t>PEV</a:t>
                      </a:r>
                      <a:r>
                        <a:rPr lang="es-ES_tradnl" sz="2400" b="1" noProof="0" dirty="0"/>
                        <a:t> (hp)</a:t>
                      </a:r>
                    </a:p>
                  </a:txBody>
                  <a:tcPr/>
                </a:tc>
                <a:tc>
                  <a:txBody>
                    <a:bodyPr/>
                    <a:lstStyle/>
                    <a:p>
                      <a:pPr algn="ctr"/>
                      <a:r>
                        <a:rPr lang="es-ES_tradnl" sz="2400" b="1" noProof="0"/>
                        <a:t>FEI</a:t>
                      </a:r>
                    </a:p>
                  </a:txBody>
                  <a:tcPr/>
                </a:tc>
                <a:tc>
                  <a:txBody>
                    <a:bodyPr/>
                    <a:lstStyle/>
                    <a:p>
                      <a:pPr algn="ctr"/>
                      <a:r>
                        <a:rPr lang="es-ES_tradnl" sz="2400" b="1" noProof="0" dirty="0" err="1"/>
                        <a:t>PEV</a:t>
                      </a:r>
                      <a:r>
                        <a:rPr lang="es-ES_tradnl" sz="2400" b="1" noProof="0" dirty="0"/>
                        <a:t> (hp)</a:t>
                      </a:r>
                    </a:p>
                  </a:txBody>
                  <a:tcPr/>
                </a:tc>
                <a:tc>
                  <a:txBody>
                    <a:bodyPr/>
                    <a:lstStyle/>
                    <a:p>
                      <a:pPr algn="ctr"/>
                      <a:r>
                        <a:rPr lang="es-ES_tradnl" sz="2400" b="1" noProof="0"/>
                        <a:t>FEI</a:t>
                      </a:r>
                    </a:p>
                  </a:txBody>
                  <a:tcPr/>
                </a:tc>
                <a:extLst>
                  <a:ext uri="{0D108BD9-81ED-4DB2-BD59-A6C34878D82A}">
                    <a16:rowId xmlns:a16="http://schemas.microsoft.com/office/drawing/2014/main" val="1670620268"/>
                  </a:ext>
                </a:extLst>
              </a:tr>
              <a:tr h="370840">
                <a:tc>
                  <a:txBody>
                    <a:bodyPr/>
                    <a:lstStyle/>
                    <a:p>
                      <a:pPr algn="ctr"/>
                      <a:r>
                        <a:rPr lang="es-ES_tradnl" sz="2400" noProof="0"/>
                        <a:t>50C</a:t>
                      </a:r>
                    </a:p>
                  </a:txBody>
                  <a:tcPr/>
                </a:tc>
                <a:tc>
                  <a:txBody>
                    <a:bodyPr/>
                    <a:lstStyle/>
                    <a:p>
                      <a:pPr algn="ctr"/>
                      <a:r>
                        <a:rPr lang="es-ES_tradnl" sz="2400" noProof="0" dirty="0"/>
                        <a:t>6.44</a:t>
                      </a:r>
                    </a:p>
                  </a:txBody>
                  <a:tcPr/>
                </a:tc>
                <a:tc>
                  <a:txBody>
                    <a:bodyPr/>
                    <a:lstStyle/>
                    <a:p>
                      <a:pPr algn="ctr"/>
                      <a:r>
                        <a:rPr lang="es-ES_tradnl" sz="2400" noProof="0"/>
                        <a:t>1.32</a:t>
                      </a:r>
                    </a:p>
                  </a:txBody>
                  <a:tcPr/>
                </a:tc>
                <a:tc>
                  <a:txBody>
                    <a:bodyPr/>
                    <a:lstStyle/>
                    <a:p>
                      <a:pPr algn="ctr"/>
                      <a:r>
                        <a:rPr lang="es-ES_tradnl" sz="2400" noProof="0" dirty="0"/>
                        <a:t>3.80</a:t>
                      </a:r>
                    </a:p>
                  </a:txBody>
                  <a:tcPr/>
                </a:tc>
                <a:tc>
                  <a:txBody>
                    <a:bodyPr/>
                    <a:lstStyle/>
                    <a:p>
                      <a:pPr algn="ctr"/>
                      <a:r>
                        <a:rPr lang="es-ES_tradnl" sz="2400" noProof="0"/>
                        <a:t>0.95</a:t>
                      </a:r>
                    </a:p>
                  </a:txBody>
                  <a:tcPr/>
                </a:tc>
                <a:extLst>
                  <a:ext uri="{0D108BD9-81ED-4DB2-BD59-A6C34878D82A}">
                    <a16:rowId xmlns:a16="http://schemas.microsoft.com/office/drawing/2014/main" val="1403547964"/>
                  </a:ext>
                </a:extLst>
              </a:tr>
              <a:tr h="370840">
                <a:tc>
                  <a:txBody>
                    <a:bodyPr/>
                    <a:lstStyle/>
                    <a:p>
                      <a:pPr algn="ctr"/>
                      <a:r>
                        <a:rPr lang="es-ES_tradnl" sz="2400" noProof="0"/>
                        <a:t>56C</a:t>
                      </a:r>
                    </a:p>
                  </a:txBody>
                  <a:tcPr/>
                </a:tc>
                <a:tc>
                  <a:txBody>
                    <a:bodyPr/>
                    <a:lstStyle/>
                    <a:p>
                      <a:pPr algn="ctr"/>
                      <a:r>
                        <a:rPr lang="es-ES_tradnl" sz="2400" noProof="0" dirty="0"/>
                        <a:t>5.95</a:t>
                      </a:r>
                    </a:p>
                  </a:txBody>
                  <a:tcPr/>
                </a:tc>
                <a:tc>
                  <a:txBody>
                    <a:bodyPr/>
                    <a:lstStyle/>
                    <a:p>
                      <a:pPr algn="ctr"/>
                      <a:r>
                        <a:rPr lang="es-ES_tradnl" sz="2400" noProof="0"/>
                        <a:t>1.42</a:t>
                      </a:r>
                    </a:p>
                  </a:txBody>
                  <a:tcPr/>
                </a:tc>
                <a:tc>
                  <a:txBody>
                    <a:bodyPr/>
                    <a:lstStyle/>
                    <a:p>
                      <a:pPr algn="ctr"/>
                      <a:r>
                        <a:rPr lang="es-ES_tradnl" sz="2400" noProof="0" dirty="0"/>
                        <a:t>3.04</a:t>
                      </a:r>
                    </a:p>
                  </a:txBody>
                  <a:tcPr/>
                </a:tc>
                <a:tc>
                  <a:txBody>
                    <a:bodyPr/>
                    <a:lstStyle/>
                    <a:p>
                      <a:pPr algn="ctr"/>
                      <a:r>
                        <a:rPr lang="es-ES_tradnl" sz="2400" noProof="0"/>
                        <a:t>1.19</a:t>
                      </a:r>
                    </a:p>
                  </a:txBody>
                  <a:tcPr/>
                </a:tc>
                <a:extLst>
                  <a:ext uri="{0D108BD9-81ED-4DB2-BD59-A6C34878D82A}">
                    <a16:rowId xmlns:a16="http://schemas.microsoft.com/office/drawing/2014/main" val="991661452"/>
                  </a:ext>
                </a:extLst>
              </a:tr>
              <a:tr h="370840">
                <a:tc>
                  <a:txBody>
                    <a:bodyPr/>
                    <a:lstStyle/>
                    <a:p>
                      <a:pPr algn="ctr"/>
                      <a:r>
                        <a:rPr lang="es-ES_tradnl" sz="2400" noProof="0"/>
                        <a:t>63C</a:t>
                      </a:r>
                    </a:p>
                  </a:txBody>
                  <a:tcPr/>
                </a:tc>
                <a:tc>
                  <a:txBody>
                    <a:bodyPr/>
                    <a:lstStyle/>
                    <a:p>
                      <a:pPr algn="ctr"/>
                      <a:r>
                        <a:rPr lang="es-ES_tradnl" sz="2400" noProof="0" dirty="0"/>
                        <a:t>5.83</a:t>
                      </a:r>
                    </a:p>
                  </a:txBody>
                  <a:tcPr/>
                </a:tc>
                <a:tc>
                  <a:txBody>
                    <a:bodyPr/>
                    <a:lstStyle/>
                    <a:p>
                      <a:pPr algn="ctr"/>
                      <a:r>
                        <a:rPr lang="es-ES_tradnl" sz="2400" noProof="0"/>
                        <a:t>1.45</a:t>
                      </a:r>
                    </a:p>
                  </a:txBody>
                  <a:tcPr/>
                </a:tc>
                <a:tc>
                  <a:txBody>
                    <a:bodyPr/>
                    <a:lstStyle/>
                    <a:p>
                      <a:pPr algn="ctr"/>
                      <a:r>
                        <a:rPr lang="es-ES_tradnl" sz="2400" noProof="0" dirty="0"/>
                        <a:t>2.60</a:t>
                      </a:r>
                    </a:p>
                  </a:txBody>
                  <a:tcPr/>
                </a:tc>
                <a:tc>
                  <a:txBody>
                    <a:bodyPr/>
                    <a:lstStyle/>
                    <a:p>
                      <a:pPr algn="ctr"/>
                      <a:r>
                        <a:rPr lang="es-ES_tradnl" sz="2400" noProof="0" dirty="0"/>
                        <a:t>1.39</a:t>
                      </a:r>
                    </a:p>
                  </a:txBody>
                  <a:tcPr/>
                </a:tc>
                <a:extLst>
                  <a:ext uri="{0D108BD9-81ED-4DB2-BD59-A6C34878D82A}">
                    <a16:rowId xmlns:a16="http://schemas.microsoft.com/office/drawing/2014/main" val="2630682170"/>
                  </a:ext>
                </a:extLst>
              </a:tr>
            </a:tbl>
          </a:graphicData>
        </a:graphic>
      </p:graphicFrame>
      <p:sp>
        <p:nvSpPr>
          <p:cNvPr id="6" name="Title 1">
            <a:extLst>
              <a:ext uri="{FF2B5EF4-FFF2-40B4-BE49-F238E27FC236}">
                <a16:creationId xmlns:a16="http://schemas.microsoft.com/office/drawing/2014/main" id="{FCE06278-45EC-4B4B-830F-7465DC40D990}"/>
              </a:ext>
            </a:extLst>
          </p:cNvPr>
          <p:cNvSpPr>
            <a:spLocks noGrp="1"/>
          </p:cNvSpPr>
          <p:nvPr>
            <p:ph type="title"/>
          </p:nvPr>
        </p:nvSpPr>
        <p:spPr>
          <a:xfrm>
            <a:off x="1035167" y="884677"/>
            <a:ext cx="11156833" cy="942045"/>
          </a:xfrm>
        </p:spPr>
        <p:txBody>
          <a:bodyPr anchor="t">
            <a:noAutofit/>
          </a:bodyPr>
          <a:lstStyle/>
          <a:p>
            <a:r>
              <a:rPr lang="es-ES_tradnl" sz="3900" dirty="0"/>
              <a:t>Ejemplo de FEI – Ventilador que Parte de un Equipo </a:t>
            </a:r>
            <a:r>
              <a:rPr lang="es-ES_tradnl" sz="3600" dirty="0"/>
              <a:t>(manejadora de aire o un pleno)</a:t>
            </a:r>
          </a:p>
        </p:txBody>
      </p:sp>
    </p:spTree>
    <p:extLst>
      <p:ext uri="{BB962C8B-B14F-4D97-AF65-F5344CB8AC3E}">
        <p14:creationId xmlns:p14="http://schemas.microsoft.com/office/powerpoint/2010/main" val="16807115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F2A06-09F2-B344-8281-BD016BD4B975}"/>
              </a:ext>
            </a:extLst>
          </p:cNvPr>
          <p:cNvSpPr>
            <a:spLocks noGrp="1"/>
          </p:cNvSpPr>
          <p:nvPr>
            <p:ph type="title"/>
          </p:nvPr>
        </p:nvSpPr>
        <p:spPr/>
        <p:txBody>
          <a:bodyPr>
            <a:normAutofit/>
          </a:bodyPr>
          <a:lstStyle/>
          <a:p>
            <a:r>
              <a:rPr lang="es-ES_tradnl" dirty="0"/>
              <a:t>Beneficios del FEI</a:t>
            </a:r>
          </a:p>
        </p:txBody>
      </p:sp>
      <p:sp>
        <p:nvSpPr>
          <p:cNvPr id="3" name="Content Placeholder 2">
            <a:extLst>
              <a:ext uri="{FF2B5EF4-FFF2-40B4-BE49-F238E27FC236}">
                <a16:creationId xmlns:a16="http://schemas.microsoft.com/office/drawing/2014/main" id="{4C094C49-94B0-F746-A88F-EE49EAD73A85}"/>
              </a:ext>
            </a:extLst>
          </p:cNvPr>
          <p:cNvSpPr>
            <a:spLocks noGrp="1"/>
          </p:cNvSpPr>
          <p:nvPr>
            <p:ph idx="1"/>
          </p:nvPr>
        </p:nvSpPr>
        <p:spPr/>
        <p:txBody>
          <a:bodyPr>
            <a:normAutofit fontScale="92500" lnSpcReduction="20000"/>
          </a:bodyPr>
          <a:lstStyle/>
          <a:p>
            <a:pPr marL="0" indent="0">
              <a:buNone/>
            </a:pPr>
            <a:r>
              <a:rPr lang="es-ES_tradnl" b="1" dirty="0"/>
              <a:t>Claridad</a:t>
            </a:r>
          </a:p>
          <a:p>
            <a:pPr lvl="1"/>
            <a:r>
              <a:rPr lang="es-ES_tradnl" dirty="0"/>
              <a:t>El FEI contempla ventiladores, motores, y transmisiones ---  “sistema del ventilador” clasificación de eficiencia</a:t>
            </a:r>
          </a:p>
          <a:p>
            <a:pPr lvl="1"/>
            <a:r>
              <a:rPr lang="es-ES_tradnl" dirty="0"/>
              <a:t>El FEI permite la identificación rápida del cumplimiento</a:t>
            </a:r>
          </a:p>
          <a:p>
            <a:pPr marL="0" indent="0">
              <a:buNone/>
            </a:pPr>
            <a:r>
              <a:rPr lang="es-ES_tradnl" b="1" dirty="0"/>
              <a:t>Flexibilidad</a:t>
            </a:r>
          </a:p>
          <a:p>
            <a:pPr lvl="1"/>
            <a:r>
              <a:rPr lang="es-ES_tradnl" dirty="0"/>
              <a:t>Permite la selección de gran variedad de tipos de ventiladores, tamaños, motores y transmisiones </a:t>
            </a:r>
          </a:p>
          <a:p>
            <a:pPr lvl="1"/>
            <a:r>
              <a:rPr lang="es-ES_tradnl" dirty="0"/>
              <a:t>Facilita las consideraciones en el presupuesto, acústica, factores de forma, etc.</a:t>
            </a:r>
          </a:p>
          <a:p>
            <a:pPr marL="0" indent="0">
              <a:buNone/>
            </a:pPr>
            <a:r>
              <a:rPr lang="es-ES_tradnl" b="1" dirty="0"/>
              <a:t>Simpleza</a:t>
            </a:r>
          </a:p>
          <a:p>
            <a:pPr lvl="1"/>
            <a:r>
              <a:rPr lang="es-ES_tradnl" dirty="0"/>
              <a:t>Mediciones intuitivas que facilitan la selección, lo cual se ve reflejado en el consumo de energía por parte del ventilador</a:t>
            </a:r>
          </a:p>
          <a:p>
            <a:pPr marL="0" indent="0">
              <a:buNone/>
            </a:pPr>
            <a:r>
              <a:rPr lang="es-ES_tradnl" b="1" dirty="0"/>
              <a:t>Mayor ahorro de energía</a:t>
            </a:r>
          </a:p>
          <a:p>
            <a:pPr lvl="1"/>
            <a:r>
              <a:rPr lang="es-ES_tradnl" dirty="0"/>
              <a:t>Beneficios superiores en ahorro de energía y menores costos en el ciclo de vida</a:t>
            </a:r>
          </a:p>
        </p:txBody>
      </p:sp>
    </p:spTree>
    <p:extLst>
      <p:ext uri="{BB962C8B-B14F-4D97-AF65-F5344CB8AC3E}">
        <p14:creationId xmlns:p14="http://schemas.microsoft.com/office/powerpoint/2010/main" val="26985709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5BE3FC3-C653-E84B-A40F-A83BF05A8EAF}"/>
              </a:ext>
            </a:extLst>
          </p:cNvPr>
          <p:cNvSpPr txBox="1">
            <a:spLocks/>
          </p:cNvSpPr>
          <p:nvPr/>
        </p:nvSpPr>
        <p:spPr>
          <a:xfrm>
            <a:off x="886244" y="1936714"/>
            <a:ext cx="10747049" cy="4104314"/>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s-ES_tradnl" sz="6700" dirty="0"/>
              <a:t>¿PREGUNTAS?</a:t>
            </a:r>
            <a:br>
              <a:rPr lang="es-ES_tradnl" sz="6000" dirty="0"/>
            </a:br>
            <a:endParaRPr lang="es-ES_tradnl" sz="6000" dirty="0"/>
          </a:p>
          <a:p>
            <a:pPr algn="ctr"/>
            <a:endParaRPr lang="es-ES_tradnl" sz="3300" dirty="0">
              <a:solidFill>
                <a:srgbClr val="000000"/>
              </a:solidFill>
            </a:endParaRPr>
          </a:p>
          <a:p>
            <a:pPr algn="ctr">
              <a:spcAft>
                <a:spcPts val="600"/>
              </a:spcAft>
            </a:pPr>
            <a:r>
              <a:rPr lang="es-ES_tradnl" sz="3300" dirty="0">
                <a:solidFill>
                  <a:schemeClr val="accent1">
                    <a:lumMod val="50000"/>
                  </a:schemeClr>
                </a:solidFill>
              </a:rPr>
              <a:t>Para poder enviar sus preguntas:</a:t>
            </a:r>
            <a:br>
              <a:rPr lang="es-ES_tradnl" sz="2000" dirty="0">
                <a:solidFill>
                  <a:schemeClr val="accent1">
                    <a:lumMod val="50000"/>
                  </a:schemeClr>
                </a:solidFill>
              </a:rPr>
            </a:br>
            <a:br>
              <a:rPr lang="es-ES_tradnl" sz="2000" dirty="0">
                <a:solidFill>
                  <a:schemeClr val="accent1">
                    <a:lumMod val="50000"/>
                  </a:schemeClr>
                </a:solidFill>
              </a:rPr>
            </a:br>
            <a:r>
              <a:rPr lang="es-ES_tradnl" sz="3100" dirty="0">
                <a:solidFill>
                  <a:schemeClr val="accent1">
                    <a:lumMod val="50000"/>
                  </a:schemeClr>
                </a:solidFill>
              </a:rPr>
              <a:t>- Escriba la pregunta en la caja dispuesta para tal efecto en la parte inferior derecha y presione la tecla </a:t>
            </a:r>
            <a:r>
              <a:rPr lang="es-ES_tradnl" sz="3100" dirty="0" err="1">
                <a:solidFill>
                  <a:schemeClr val="accent1">
                    <a:lumMod val="50000"/>
                  </a:schemeClr>
                </a:solidFill>
              </a:rPr>
              <a:t>Intro</a:t>
            </a:r>
            <a:r>
              <a:rPr lang="es-ES_tradnl" sz="3100" dirty="0">
                <a:solidFill>
                  <a:schemeClr val="accent1">
                    <a:lumMod val="50000"/>
                  </a:schemeClr>
                </a:solidFill>
              </a:rPr>
              <a:t>.</a:t>
            </a:r>
          </a:p>
          <a:p>
            <a:pPr algn="ctr">
              <a:spcAft>
                <a:spcPts val="600"/>
              </a:spcAft>
            </a:pPr>
            <a:br>
              <a:rPr lang="es-ES_tradnl" sz="3100" dirty="0">
                <a:solidFill>
                  <a:schemeClr val="accent1">
                    <a:lumMod val="50000"/>
                  </a:schemeClr>
                </a:solidFill>
              </a:rPr>
            </a:br>
            <a:r>
              <a:rPr lang="es-ES_tradnl" sz="3100" dirty="0">
                <a:solidFill>
                  <a:schemeClr val="accent1">
                    <a:lumMod val="50000"/>
                  </a:schemeClr>
                </a:solidFill>
              </a:rPr>
              <a:t>- Inicie su pregunta escribiendo el nombre del presentador a quien va dirigida.</a:t>
            </a:r>
            <a:br>
              <a:rPr lang="es-ES_tradnl" sz="4000" dirty="0">
                <a:solidFill>
                  <a:schemeClr val="accent1">
                    <a:lumMod val="50000"/>
                  </a:schemeClr>
                </a:solidFill>
              </a:rPr>
            </a:br>
            <a:endParaRPr lang="es-ES_tradnl" sz="6000" dirty="0">
              <a:solidFill>
                <a:schemeClr val="accent1">
                  <a:lumMod val="50000"/>
                </a:schemeClr>
              </a:solidFill>
            </a:endParaRPr>
          </a:p>
        </p:txBody>
      </p:sp>
    </p:spTree>
    <p:extLst>
      <p:ext uri="{BB962C8B-B14F-4D97-AF65-F5344CB8AC3E}">
        <p14:creationId xmlns:p14="http://schemas.microsoft.com/office/powerpoint/2010/main" val="20867129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01FE88-4793-4643-A83C-873A6ACACD81}"/>
              </a:ext>
            </a:extLst>
          </p:cNvPr>
          <p:cNvSpPr>
            <a:spLocks noGrp="1"/>
          </p:cNvSpPr>
          <p:nvPr>
            <p:ph type="title"/>
          </p:nvPr>
        </p:nvSpPr>
        <p:spPr/>
        <p:txBody>
          <a:bodyPr/>
          <a:lstStyle/>
          <a:p>
            <a:r>
              <a:rPr lang="es-ES_tradnl" dirty="0"/>
              <a:t>FEI en Códigos, Estándares y Reglamentaciones</a:t>
            </a:r>
            <a:endParaRPr lang="en-US" dirty="0"/>
          </a:p>
        </p:txBody>
      </p:sp>
    </p:spTree>
    <p:extLst>
      <p:ext uri="{BB962C8B-B14F-4D97-AF65-F5344CB8AC3E}">
        <p14:creationId xmlns:p14="http://schemas.microsoft.com/office/powerpoint/2010/main" val="33291769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27590-1C1C-0D4F-8EF5-7DEE56F4F3B1}"/>
              </a:ext>
            </a:extLst>
          </p:cNvPr>
          <p:cNvSpPr>
            <a:spLocks noGrp="1"/>
          </p:cNvSpPr>
          <p:nvPr>
            <p:ph type="title"/>
          </p:nvPr>
        </p:nvSpPr>
        <p:spPr>
          <a:xfrm>
            <a:off x="1035169" y="966158"/>
            <a:ext cx="11156831" cy="942045"/>
          </a:xfrm>
        </p:spPr>
        <p:txBody>
          <a:bodyPr>
            <a:normAutofit/>
          </a:bodyPr>
          <a:lstStyle/>
          <a:p>
            <a:r>
              <a:rPr lang="es-ES_tradnl" sz="3800" u="sng" dirty="0"/>
              <a:t>FEI en Códigos, Estándares y Reglamentaciones</a:t>
            </a:r>
            <a:endParaRPr lang="en-US" sz="3800" u="sng" dirty="0"/>
          </a:p>
        </p:txBody>
      </p:sp>
      <p:sp>
        <p:nvSpPr>
          <p:cNvPr id="4" name="Content Placeholder 2">
            <a:extLst>
              <a:ext uri="{FF2B5EF4-FFF2-40B4-BE49-F238E27FC236}">
                <a16:creationId xmlns:a16="http://schemas.microsoft.com/office/drawing/2014/main" id="{7B0E31C4-A889-1E46-BC28-06437DC236E2}"/>
              </a:ext>
            </a:extLst>
          </p:cNvPr>
          <p:cNvSpPr txBox="1">
            <a:spLocks/>
          </p:cNvSpPr>
          <p:nvPr/>
        </p:nvSpPr>
        <p:spPr>
          <a:xfrm>
            <a:off x="1035169" y="2223514"/>
            <a:ext cx="4442352" cy="3755495"/>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F5F5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F5F5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F5F5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F5F5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F5F5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_tradnl" b="1" dirty="0">
                <a:solidFill>
                  <a:schemeClr val="tx1"/>
                </a:solidFill>
              </a:rPr>
              <a:t>Estándar</a:t>
            </a:r>
            <a:r>
              <a:rPr lang="es-ES_tradnl" dirty="0">
                <a:solidFill>
                  <a:schemeClr val="tx1"/>
                </a:solidFill>
              </a:rPr>
              <a:t> modelo de energía</a:t>
            </a:r>
            <a:endParaRPr lang="es-ES_tradnl" b="1" dirty="0">
              <a:solidFill>
                <a:schemeClr val="tx1"/>
              </a:solidFill>
            </a:endParaRPr>
          </a:p>
          <a:p>
            <a:r>
              <a:rPr lang="es-ES_tradnl" b="1" dirty="0">
                <a:solidFill>
                  <a:schemeClr val="tx1"/>
                </a:solidFill>
              </a:rPr>
              <a:t>Código</a:t>
            </a:r>
            <a:r>
              <a:rPr lang="es-ES_tradnl" dirty="0">
                <a:solidFill>
                  <a:schemeClr val="tx1"/>
                </a:solidFill>
              </a:rPr>
              <a:t> Modelo de energía</a:t>
            </a:r>
            <a:endParaRPr lang="es-ES_tradnl" b="1" dirty="0">
              <a:solidFill>
                <a:schemeClr val="tx1"/>
              </a:solidFill>
            </a:endParaRPr>
          </a:p>
          <a:p>
            <a:r>
              <a:rPr lang="es-ES_tradnl" b="1" dirty="0">
                <a:solidFill>
                  <a:schemeClr val="tx1"/>
                </a:solidFill>
              </a:rPr>
              <a:t>Estándar/código </a:t>
            </a:r>
            <a:r>
              <a:rPr lang="es-ES_tradnl" dirty="0">
                <a:solidFill>
                  <a:schemeClr val="tx1"/>
                </a:solidFill>
              </a:rPr>
              <a:t>modelo  de edificio de alto rendimiento, edificio verde</a:t>
            </a:r>
          </a:p>
          <a:p>
            <a:r>
              <a:rPr lang="es-ES_tradnl" b="1" dirty="0">
                <a:solidFill>
                  <a:schemeClr val="tx1"/>
                </a:solidFill>
              </a:rPr>
              <a:t>Códigos estatales</a:t>
            </a:r>
            <a:r>
              <a:rPr lang="es-ES_tradnl" dirty="0">
                <a:solidFill>
                  <a:schemeClr val="tx1"/>
                </a:solidFill>
              </a:rPr>
              <a:t> de energía para edificios </a:t>
            </a:r>
          </a:p>
          <a:p>
            <a:r>
              <a:rPr lang="es-ES_tradnl" b="1" dirty="0">
                <a:solidFill>
                  <a:schemeClr val="tx1"/>
                </a:solidFill>
              </a:rPr>
              <a:t>Reglamentaciones federales</a:t>
            </a:r>
            <a:r>
              <a:rPr lang="es-ES_tradnl" dirty="0">
                <a:solidFill>
                  <a:schemeClr val="tx1"/>
                </a:solidFill>
              </a:rPr>
              <a:t> para aparatos </a:t>
            </a:r>
            <a:endParaRPr lang="es-ES_tradnl" b="1" dirty="0">
              <a:solidFill>
                <a:schemeClr val="tx1"/>
              </a:solidFill>
            </a:endParaRPr>
          </a:p>
          <a:p>
            <a:r>
              <a:rPr lang="es-ES_tradnl" b="1" dirty="0">
                <a:solidFill>
                  <a:schemeClr val="tx1"/>
                </a:solidFill>
              </a:rPr>
              <a:t>Reglamentaciones estatales</a:t>
            </a:r>
            <a:r>
              <a:rPr lang="es-ES_tradnl" dirty="0">
                <a:solidFill>
                  <a:schemeClr val="tx1"/>
                </a:solidFill>
              </a:rPr>
              <a:t> para aparatos </a:t>
            </a:r>
            <a:endParaRPr lang="es-ES_tradnl" b="1" dirty="0">
              <a:solidFill>
                <a:schemeClr val="tx1"/>
              </a:solidFill>
            </a:endParaRPr>
          </a:p>
          <a:p>
            <a:endParaRPr lang="es-ES_tradnl" dirty="0"/>
          </a:p>
        </p:txBody>
      </p:sp>
      <p:sp>
        <p:nvSpPr>
          <p:cNvPr id="5" name="Content Placeholder 3">
            <a:extLst>
              <a:ext uri="{FF2B5EF4-FFF2-40B4-BE49-F238E27FC236}">
                <a16:creationId xmlns:a16="http://schemas.microsoft.com/office/drawing/2014/main" id="{0A38992E-9809-2F42-887C-6AC3D8DA2CE3}"/>
              </a:ext>
            </a:extLst>
          </p:cNvPr>
          <p:cNvSpPr txBox="1">
            <a:spLocks/>
          </p:cNvSpPr>
          <p:nvPr/>
        </p:nvSpPr>
        <p:spPr>
          <a:xfrm>
            <a:off x="6832067" y="2223514"/>
            <a:ext cx="5026350" cy="3755496"/>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F5F5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F5F5F"/>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F5F5F"/>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F5F5F"/>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F5F5F"/>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highlight>
                  <a:srgbClr val="00FF00"/>
                </a:highlight>
              </a:rPr>
              <a:t>ASHRAE 90.1</a:t>
            </a:r>
          </a:p>
          <a:p>
            <a:r>
              <a:rPr lang="en-US" dirty="0">
                <a:highlight>
                  <a:srgbClr val="00FF00"/>
                </a:highlight>
              </a:rPr>
              <a:t>International Energy Conservation Code (</a:t>
            </a:r>
            <a:r>
              <a:rPr lang="en-US" dirty="0" err="1">
                <a:highlight>
                  <a:srgbClr val="00FF00"/>
                </a:highlight>
              </a:rPr>
              <a:t>IECC</a:t>
            </a:r>
            <a:r>
              <a:rPr lang="en-US" dirty="0">
                <a:highlight>
                  <a:srgbClr val="00FF00"/>
                </a:highlight>
              </a:rPr>
              <a:t>)</a:t>
            </a:r>
          </a:p>
          <a:p>
            <a:r>
              <a:rPr lang="en-US" dirty="0">
                <a:highlight>
                  <a:srgbClr val="00FF00"/>
                </a:highlight>
              </a:rPr>
              <a:t>ASHRAE 189.1 / International Green Construction Code (IGCC)</a:t>
            </a:r>
          </a:p>
          <a:p>
            <a:r>
              <a:rPr lang="en-US" dirty="0"/>
              <a:t> </a:t>
            </a:r>
            <a:r>
              <a:rPr lang="en-US" dirty="0">
                <a:highlight>
                  <a:srgbClr val="00FFFF"/>
                </a:highlight>
              </a:rPr>
              <a:t>California Title 24; states that adopt ASHRAE 90.1 or </a:t>
            </a:r>
            <a:r>
              <a:rPr lang="en-US" dirty="0" err="1">
                <a:highlight>
                  <a:srgbClr val="00FFFF"/>
                </a:highlight>
              </a:rPr>
              <a:t>IECC</a:t>
            </a:r>
            <a:endParaRPr lang="en-US" dirty="0">
              <a:highlight>
                <a:srgbClr val="00FFFF"/>
              </a:highlight>
            </a:endParaRPr>
          </a:p>
          <a:p>
            <a:pPr marL="0" indent="0">
              <a:buNone/>
            </a:pPr>
            <a:r>
              <a:rPr lang="en-US" dirty="0"/>
              <a:t>          </a:t>
            </a:r>
            <a:r>
              <a:rPr lang="en-US" b="1" dirty="0">
                <a:highlight>
                  <a:srgbClr val="00FF00"/>
                </a:highlight>
              </a:rPr>
              <a:t>Nuevo: Florida y Oregon</a:t>
            </a:r>
          </a:p>
          <a:p>
            <a:r>
              <a:rPr lang="en-US" dirty="0">
                <a:solidFill>
                  <a:schemeClr val="tx1"/>
                </a:solidFill>
                <a:highlight>
                  <a:srgbClr val="C0C0C0"/>
                </a:highlight>
              </a:rPr>
              <a:t>U.S. Dept. of Energy</a:t>
            </a:r>
            <a:endParaRPr lang="en-US" dirty="0"/>
          </a:p>
          <a:p>
            <a:r>
              <a:rPr lang="en-US" dirty="0">
                <a:highlight>
                  <a:srgbClr val="00FFFF"/>
                </a:highlight>
              </a:rPr>
              <a:t>California, NY, CO, etc.</a:t>
            </a:r>
          </a:p>
        </p:txBody>
      </p:sp>
      <p:cxnSp>
        <p:nvCxnSpPr>
          <p:cNvPr id="6" name="Straight Connector 6">
            <a:extLst>
              <a:ext uri="{FF2B5EF4-FFF2-40B4-BE49-F238E27FC236}">
                <a16:creationId xmlns:a16="http://schemas.microsoft.com/office/drawing/2014/main" id="{39A662A4-CFAC-5A4D-88B0-33B558D95C63}"/>
              </a:ext>
            </a:extLst>
          </p:cNvPr>
          <p:cNvCxnSpPr>
            <a:cxnSpLocks/>
          </p:cNvCxnSpPr>
          <p:nvPr/>
        </p:nvCxnSpPr>
        <p:spPr>
          <a:xfrm>
            <a:off x="5638800" y="2366600"/>
            <a:ext cx="9812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7">
            <a:extLst>
              <a:ext uri="{FF2B5EF4-FFF2-40B4-BE49-F238E27FC236}">
                <a16:creationId xmlns:a16="http://schemas.microsoft.com/office/drawing/2014/main" id="{4FE6E2D4-EC30-3443-9D57-12B82BB4E0C5}"/>
              </a:ext>
            </a:extLst>
          </p:cNvPr>
          <p:cNvCxnSpPr>
            <a:cxnSpLocks/>
          </p:cNvCxnSpPr>
          <p:nvPr/>
        </p:nvCxnSpPr>
        <p:spPr>
          <a:xfrm>
            <a:off x="5350933" y="2734054"/>
            <a:ext cx="12691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8">
            <a:extLst>
              <a:ext uri="{FF2B5EF4-FFF2-40B4-BE49-F238E27FC236}">
                <a16:creationId xmlns:a16="http://schemas.microsoft.com/office/drawing/2014/main" id="{D55F384A-7AA2-3C48-88D7-44B3D1CC638D}"/>
              </a:ext>
            </a:extLst>
          </p:cNvPr>
          <p:cNvCxnSpPr>
            <a:cxnSpLocks/>
          </p:cNvCxnSpPr>
          <p:nvPr/>
        </p:nvCxnSpPr>
        <p:spPr>
          <a:xfrm>
            <a:off x="5653175" y="3337859"/>
            <a:ext cx="9812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9">
            <a:extLst>
              <a:ext uri="{FF2B5EF4-FFF2-40B4-BE49-F238E27FC236}">
                <a16:creationId xmlns:a16="http://schemas.microsoft.com/office/drawing/2014/main" id="{9504EC4A-CA9F-2945-A8A5-EDC43467CEE6}"/>
              </a:ext>
            </a:extLst>
          </p:cNvPr>
          <p:cNvCxnSpPr>
            <a:cxnSpLocks/>
          </p:cNvCxnSpPr>
          <p:nvPr/>
        </p:nvCxnSpPr>
        <p:spPr>
          <a:xfrm>
            <a:off x="4826000" y="3944787"/>
            <a:ext cx="190247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11">
            <a:extLst>
              <a:ext uri="{FF2B5EF4-FFF2-40B4-BE49-F238E27FC236}">
                <a16:creationId xmlns:a16="http://schemas.microsoft.com/office/drawing/2014/main" id="{1777B323-7067-5549-9E20-F50AC5A37CC3}"/>
              </a:ext>
            </a:extLst>
          </p:cNvPr>
          <p:cNvCxnSpPr>
            <a:cxnSpLocks/>
          </p:cNvCxnSpPr>
          <p:nvPr/>
        </p:nvCxnSpPr>
        <p:spPr>
          <a:xfrm>
            <a:off x="4811203" y="4947032"/>
            <a:ext cx="183804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1">
            <a:extLst>
              <a:ext uri="{FF2B5EF4-FFF2-40B4-BE49-F238E27FC236}">
                <a16:creationId xmlns:a16="http://schemas.microsoft.com/office/drawing/2014/main" id="{6E4501B0-3389-7840-9D6E-1360E68C339C}"/>
              </a:ext>
            </a:extLst>
          </p:cNvPr>
          <p:cNvCxnSpPr>
            <a:cxnSpLocks/>
          </p:cNvCxnSpPr>
          <p:nvPr/>
        </p:nvCxnSpPr>
        <p:spPr>
          <a:xfrm>
            <a:off x="4826000" y="5364647"/>
            <a:ext cx="1808454"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CuadroTexto 23">
            <a:extLst>
              <a:ext uri="{FF2B5EF4-FFF2-40B4-BE49-F238E27FC236}">
                <a16:creationId xmlns:a16="http://schemas.microsoft.com/office/drawing/2014/main" id="{38B0BDD8-F77B-CC45-A343-7A6021D28F0B}"/>
              </a:ext>
            </a:extLst>
          </p:cNvPr>
          <p:cNvSpPr txBox="1"/>
          <p:nvPr/>
        </p:nvSpPr>
        <p:spPr>
          <a:xfrm>
            <a:off x="10501507" y="5891842"/>
            <a:ext cx="1040670" cy="738664"/>
          </a:xfrm>
          <a:prstGeom prst="rect">
            <a:avLst/>
          </a:prstGeom>
          <a:noFill/>
        </p:spPr>
        <p:txBody>
          <a:bodyPr wrap="none" rtlCol="0">
            <a:spAutoFit/>
          </a:bodyPr>
          <a:lstStyle/>
          <a:p>
            <a:pPr algn="ctr"/>
            <a:r>
              <a:rPr lang="es-ES_tradnl" sz="1050" dirty="0">
                <a:solidFill>
                  <a:srgbClr val="000000"/>
                </a:solidFill>
                <a:highlight>
                  <a:srgbClr val="00FF00"/>
                </a:highlight>
              </a:rPr>
              <a:t>TERMINADO</a:t>
            </a:r>
          </a:p>
          <a:p>
            <a:pPr algn="ctr"/>
            <a:r>
              <a:rPr lang="es-ES_tradnl" sz="1050" dirty="0">
                <a:solidFill>
                  <a:srgbClr val="000000"/>
                </a:solidFill>
                <a:highlight>
                  <a:srgbClr val="FFFF00"/>
                </a:highlight>
              </a:rPr>
              <a:t>POR TERMINAR</a:t>
            </a:r>
          </a:p>
          <a:p>
            <a:pPr algn="ctr"/>
            <a:r>
              <a:rPr lang="es-ES_tradnl" sz="1050" dirty="0">
                <a:solidFill>
                  <a:srgbClr val="000000"/>
                </a:solidFill>
                <a:highlight>
                  <a:srgbClr val="00FFFF"/>
                </a:highlight>
              </a:rPr>
              <a:t>EN PROCESO</a:t>
            </a:r>
          </a:p>
          <a:p>
            <a:pPr algn="ctr"/>
            <a:r>
              <a:rPr lang="es-ES_tradnl" sz="1050" dirty="0">
                <a:highlight>
                  <a:srgbClr val="C0C0C0"/>
                </a:highlight>
              </a:rPr>
              <a:t>DETENIDO</a:t>
            </a:r>
          </a:p>
        </p:txBody>
      </p:sp>
    </p:spTree>
    <p:extLst>
      <p:ext uri="{BB962C8B-B14F-4D97-AF65-F5344CB8AC3E}">
        <p14:creationId xmlns:p14="http://schemas.microsoft.com/office/powerpoint/2010/main" val="8618391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C4B663-3D40-E34C-AAE2-71C6D180C547}"/>
              </a:ext>
            </a:extLst>
          </p:cNvPr>
          <p:cNvSpPr>
            <a:spLocks noGrp="1"/>
          </p:cNvSpPr>
          <p:nvPr>
            <p:ph type="title"/>
          </p:nvPr>
        </p:nvSpPr>
        <p:spPr>
          <a:xfrm>
            <a:off x="1035168" y="846517"/>
            <a:ext cx="10938295" cy="942045"/>
          </a:xfrm>
        </p:spPr>
        <p:txBody>
          <a:bodyPr>
            <a:noAutofit/>
          </a:bodyPr>
          <a:lstStyle/>
          <a:p>
            <a:r>
              <a:rPr lang="es-ES_tradnl" sz="4000" dirty="0"/>
              <a:t>Referencia ASHRAE 90.1-2019</a:t>
            </a:r>
          </a:p>
        </p:txBody>
      </p:sp>
      <p:sp>
        <p:nvSpPr>
          <p:cNvPr id="2" name="Content Placeholder 1">
            <a:extLst>
              <a:ext uri="{FF2B5EF4-FFF2-40B4-BE49-F238E27FC236}">
                <a16:creationId xmlns:a16="http://schemas.microsoft.com/office/drawing/2014/main" id="{FB4A8EB9-5B61-D24C-9FF6-056877C9F9D2}"/>
              </a:ext>
            </a:extLst>
          </p:cNvPr>
          <p:cNvSpPr>
            <a:spLocks noGrp="1"/>
          </p:cNvSpPr>
          <p:nvPr>
            <p:ph idx="1"/>
          </p:nvPr>
        </p:nvSpPr>
        <p:spPr>
          <a:xfrm>
            <a:off x="1129172" y="1788562"/>
            <a:ext cx="10938294" cy="5069438"/>
          </a:xfrm>
        </p:spPr>
        <p:txBody>
          <a:bodyPr>
            <a:normAutofit fontScale="77500" lnSpcReduction="20000"/>
          </a:bodyPr>
          <a:lstStyle/>
          <a:p>
            <a:r>
              <a:rPr lang="es-ES_tradnl" dirty="0"/>
              <a:t>FEI </a:t>
            </a:r>
            <a:r>
              <a:rPr lang="es-ES_tradnl" u="sng" dirty="0"/>
              <a:t>&gt;</a:t>
            </a:r>
            <a:r>
              <a:rPr lang="es-ES_tradnl" dirty="0"/>
              <a:t>  1.00</a:t>
            </a:r>
          </a:p>
          <a:p>
            <a:r>
              <a:rPr lang="es-ES_tradnl" dirty="0"/>
              <a:t>FEI </a:t>
            </a:r>
            <a:r>
              <a:rPr lang="es-ES_tradnl" u="sng" dirty="0"/>
              <a:t>&gt;</a:t>
            </a:r>
            <a:r>
              <a:rPr lang="es-ES_tradnl" dirty="0"/>
              <a:t>  0.95 para </a:t>
            </a:r>
            <a:r>
              <a:rPr lang="es-ES_tradnl" dirty="0" err="1"/>
              <a:t>VAV</a:t>
            </a:r>
            <a:endParaRPr lang="es-ES_tradnl" dirty="0"/>
          </a:p>
          <a:p>
            <a:r>
              <a:rPr lang="es-ES_tradnl" dirty="0"/>
              <a:t>FEI calculado en “condiciones de diseño del sistema del ventilador”</a:t>
            </a:r>
            <a:br>
              <a:rPr lang="es-ES_tradnl" dirty="0"/>
            </a:br>
            <a:endParaRPr lang="es-ES_tradnl" dirty="0"/>
          </a:p>
          <a:p>
            <a:r>
              <a:rPr lang="es-ES_tradnl" dirty="0"/>
              <a:t>Ampara</a:t>
            </a:r>
          </a:p>
          <a:p>
            <a:pPr lvl="1">
              <a:spcAft>
                <a:spcPts val="600"/>
              </a:spcAft>
            </a:pPr>
            <a:r>
              <a:rPr lang="es-ES_tradnl" dirty="0"/>
              <a:t>Ventiladores solos (incluyendo </a:t>
            </a:r>
            <a:r>
              <a:rPr lang="es-ES_tradnl" dirty="0" err="1"/>
              <a:t>VT</a:t>
            </a:r>
            <a:r>
              <a:rPr lang="es-ES_tradnl" dirty="0"/>
              <a:t>) ≥ 1.00 HP (0.89 kW)</a:t>
            </a:r>
          </a:p>
          <a:p>
            <a:pPr lvl="1">
              <a:spcAft>
                <a:spcPts val="600"/>
              </a:spcAft>
            </a:pPr>
            <a:r>
              <a:rPr lang="es-ES_tradnl" dirty="0"/>
              <a:t>Ventiladores insertos y ventiladores agrupados &gt; 5.0 HP (4.1 kW)</a:t>
            </a:r>
            <a:br>
              <a:rPr lang="es-ES_tradnl" dirty="0"/>
            </a:br>
            <a:endParaRPr lang="es-ES_tradnl" dirty="0"/>
          </a:p>
          <a:p>
            <a:r>
              <a:rPr lang="es-ES_tradnl" dirty="0"/>
              <a:t>Exentos </a:t>
            </a:r>
          </a:p>
          <a:p>
            <a:pPr lvl="1">
              <a:spcAft>
                <a:spcPts val="600"/>
              </a:spcAft>
            </a:pPr>
            <a:r>
              <a:rPr lang="es-ES_tradnl" dirty="0"/>
              <a:t>Ventiladores insertos en otros equipos, los cuales hayan sido regulados por otra autoridad certificadora para rendimiento de aire o de energía</a:t>
            </a:r>
          </a:p>
          <a:p>
            <a:pPr lvl="1">
              <a:spcAft>
                <a:spcPts val="600"/>
              </a:spcAft>
            </a:pPr>
            <a:r>
              <a:rPr lang="es-ES_tradnl" dirty="0"/>
              <a:t>Ventiladores de túnel reversibles</a:t>
            </a:r>
          </a:p>
          <a:p>
            <a:pPr lvl="1">
              <a:spcAft>
                <a:spcPts val="600"/>
              </a:spcAft>
            </a:pPr>
            <a:r>
              <a:rPr lang="es-ES_tradnl" dirty="0"/>
              <a:t>Ventiladores para alta temperatura, atmósfera explosiva, o para condiciones de emergencia</a:t>
            </a:r>
          </a:p>
          <a:p>
            <a:pPr lvl="1">
              <a:spcAft>
                <a:spcPts val="600"/>
              </a:spcAft>
            </a:pPr>
            <a:r>
              <a:rPr lang="es-ES_tradnl" dirty="0"/>
              <a:t>Ventiladores de techo</a:t>
            </a:r>
          </a:p>
          <a:p>
            <a:pPr lvl="1">
              <a:spcAft>
                <a:spcPts val="600"/>
              </a:spcAft>
            </a:pPr>
            <a:r>
              <a:rPr lang="es-ES_tradnl" dirty="0"/>
              <a:t>Ventiladores no cubiertos dentro del alcance de AMCA 208</a:t>
            </a:r>
          </a:p>
        </p:txBody>
      </p:sp>
    </p:spTree>
    <p:extLst>
      <p:ext uri="{BB962C8B-B14F-4D97-AF65-F5344CB8AC3E}">
        <p14:creationId xmlns:p14="http://schemas.microsoft.com/office/powerpoint/2010/main" val="4033895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B761A-B111-486D-9E10-DE11D505F00F}"/>
              </a:ext>
            </a:extLst>
          </p:cNvPr>
          <p:cNvSpPr>
            <a:spLocks noGrp="1"/>
          </p:cNvSpPr>
          <p:nvPr>
            <p:ph type="title"/>
          </p:nvPr>
        </p:nvSpPr>
        <p:spPr>
          <a:xfrm>
            <a:off x="2100850" y="957691"/>
            <a:ext cx="8806929" cy="942045"/>
          </a:xfrm>
        </p:spPr>
        <p:txBody>
          <a:bodyPr/>
          <a:lstStyle/>
          <a:p>
            <a:pPr algn="ctr"/>
            <a:r>
              <a:rPr lang="en-US" b="1"/>
              <a:t>DERECHOS de AUTOR</a:t>
            </a:r>
            <a:endParaRPr lang="en-US"/>
          </a:p>
        </p:txBody>
      </p:sp>
      <p:sp>
        <p:nvSpPr>
          <p:cNvPr id="6" name="Content Placeholder 2">
            <a:extLst>
              <a:ext uri="{FF2B5EF4-FFF2-40B4-BE49-F238E27FC236}">
                <a16:creationId xmlns:a16="http://schemas.microsoft.com/office/drawing/2014/main" id="{1C20284A-97F2-E949-A140-16601D999993}"/>
              </a:ext>
            </a:extLst>
          </p:cNvPr>
          <p:cNvSpPr>
            <a:spLocks noGrp="1"/>
          </p:cNvSpPr>
          <p:nvPr>
            <p:ph idx="1"/>
          </p:nvPr>
        </p:nvSpPr>
        <p:spPr>
          <a:xfrm>
            <a:off x="1130789" y="2203554"/>
            <a:ext cx="10747049" cy="4031969"/>
          </a:xfrm>
        </p:spPr>
        <p:txBody>
          <a:bodyPr/>
          <a:lstStyle/>
          <a:p>
            <a:pPr algn="ctr">
              <a:buFontTx/>
              <a:buNone/>
            </a:pPr>
            <a:r>
              <a:rPr lang="es-ES_tradnl" b="1" dirty="0">
                <a:solidFill>
                  <a:srgbClr val="000000"/>
                </a:solidFill>
              </a:rPr>
              <a:t>Los derechos de autor de esta actividad educativa están protegidos por leyes Internacionales y de los EEUU. Está prohibida la reproducción, distribución, muestra y uso parcial o total de esta actividad educativa sin previo permiso escrito del presentador.</a:t>
            </a:r>
          </a:p>
          <a:p>
            <a:pPr algn="ctr">
              <a:buFontTx/>
              <a:buNone/>
            </a:pPr>
            <a:endParaRPr lang="en-US" b="1" dirty="0">
              <a:solidFill>
                <a:srgbClr val="000000"/>
              </a:solidFill>
            </a:endParaRPr>
          </a:p>
          <a:p>
            <a:pPr algn="ctr">
              <a:buFontTx/>
              <a:buNone/>
            </a:pPr>
            <a:r>
              <a:rPr lang="en-US" b="1" dirty="0">
                <a:solidFill>
                  <a:srgbClr val="000000"/>
                </a:solidFill>
              </a:rPr>
              <a:t>© AMCA International 2020</a:t>
            </a:r>
          </a:p>
          <a:p>
            <a:pPr algn="ctr">
              <a:buFontTx/>
              <a:buNone/>
            </a:pPr>
            <a:endParaRPr lang="en-US" b="1" dirty="0"/>
          </a:p>
          <a:p>
            <a:endParaRPr lang="en-US" dirty="0"/>
          </a:p>
        </p:txBody>
      </p:sp>
    </p:spTree>
    <p:extLst>
      <p:ext uri="{BB962C8B-B14F-4D97-AF65-F5344CB8AC3E}">
        <p14:creationId xmlns:p14="http://schemas.microsoft.com/office/powerpoint/2010/main" val="5042794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F814C-76E5-4C5B-B977-64529C0E569F}"/>
              </a:ext>
            </a:extLst>
          </p:cNvPr>
          <p:cNvSpPr>
            <a:spLocks noGrp="1"/>
          </p:cNvSpPr>
          <p:nvPr>
            <p:ph type="title"/>
          </p:nvPr>
        </p:nvSpPr>
        <p:spPr/>
        <p:txBody>
          <a:bodyPr>
            <a:noAutofit/>
          </a:bodyPr>
          <a:lstStyle/>
          <a:p>
            <a:r>
              <a:rPr lang="es-ES_tradnl" sz="3800" dirty="0"/>
              <a:t>FEI &gt; 0.95 Define “Áreas” de Cumplimiento a Diferentes Velocidades de Giro del Ventilador</a:t>
            </a:r>
          </a:p>
        </p:txBody>
      </p:sp>
      <p:pic>
        <p:nvPicPr>
          <p:cNvPr id="6" name="Content Placeholder 2">
            <a:extLst>
              <a:ext uri="{FF2B5EF4-FFF2-40B4-BE49-F238E27FC236}">
                <a16:creationId xmlns:a16="http://schemas.microsoft.com/office/drawing/2014/main" id="{111106F8-E90B-C444-9C60-483CCBD12CA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7540" b="2327"/>
          <a:stretch/>
        </p:blipFill>
        <p:spPr>
          <a:xfrm>
            <a:off x="1993261" y="2056780"/>
            <a:ext cx="8488842" cy="4801220"/>
          </a:xfrm>
          <a:prstGeom prst="rect">
            <a:avLst/>
          </a:prstGeom>
        </p:spPr>
      </p:pic>
      <p:sp>
        <p:nvSpPr>
          <p:cNvPr id="7" name="Oval 7">
            <a:extLst>
              <a:ext uri="{FF2B5EF4-FFF2-40B4-BE49-F238E27FC236}">
                <a16:creationId xmlns:a16="http://schemas.microsoft.com/office/drawing/2014/main" id="{2058FDD2-2652-A143-BA54-C05E3289991C}"/>
              </a:ext>
            </a:extLst>
          </p:cNvPr>
          <p:cNvSpPr/>
          <p:nvPr/>
        </p:nvSpPr>
        <p:spPr>
          <a:xfrm>
            <a:off x="6349829" y="3557004"/>
            <a:ext cx="1379135" cy="2803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entury Gothic" panose="020F0302020204030204"/>
                <a:ea typeface="+mn-ea"/>
                <a:cs typeface="+mn-cs"/>
              </a:rPr>
              <a:t>FEI </a:t>
            </a:r>
            <a:br>
              <a:rPr kumimoji="0" lang="en-US" sz="1200" b="0" i="0" u="none" strike="noStrike" kern="1200" cap="none" spc="0" normalizeH="0" baseline="0" noProof="0" dirty="0">
                <a:ln>
                  <a:noFill/>
                </a:ln>
                <a:solidFill>
                  <a:srgbClr val="FFFFFF"/>
                </a:solidFill>
                <a:effectLst/>
                <a:uLnTx/>
                <a:uFillTx/>
                <a:latin typeface="Century Gothic" panose="020F0302020204030204"/>
                <a:ea typeface="+mn-ea"/>
                <a:cs typeface="+mn-cs"/>
              </a:rPr>
            </a:br>
            <a:r>
              <a:rPr kumimoji="0" lang="en-US" sz="1200" b="0" i="0" u="none" strike="noStrike" kern="1200" cap="none" spc="0" normalizeH="0" baseline="0" noProof="0" dirty="0">
                <a:ln>
                  <a:noFill/>
                </a:ln>
                <a:solidFill>
                  <a:srgbClr val="FFFFFF"/>
                </a:solidFill>
                <a:effectLst/>
                <a:uLnTx/>
                <a:uFillTx/>
                <a:latin typeface="Century Gothic" panose="020F0302020204030204"/>
                <a:ea typeface="+mn-ea"/>
                <a:cs typeface="+mn-cs"/>
              </a:rPr>
              <a:t>1.10</a:t>
            </a:r>
          </a:p>
        </p:txBody>
      </p:sp>
      <p:sp>
        <p:nvSpPr>
          <p:cNvPr id="8" name="Oval 8">
            <a:extLst>
              <a:ext uri="{FF2B5EF4-FFF2-40B4-BE49-F238E27FC236}">
                <a16:creationId xmlns:a16="http://schemas.microsoft.com/office/drawing/2014/main" id="{8581EA7F-CA14-4F47-B358-101EC603D63C}"/>
              </a:ext>
            </a:extLst>
          </p:cNvPr>
          <p:cNvSpPr/>
          <p:nvPr/>
        </p:nvSpPr>
        <p:spPr>
          <a:xfrm>
            <a:off x="5133546" y="3922338"/>
            <a:ext cx="1379135" cy="2803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entury Gothic" panose="020F0302020204030204"/>
                <a:ea typeface="+mn-ea"/>
                <a:cs typeface="+mn-cs"/>
              </a:rPr>
              <a:t>FEI </a:t>
            </a:r>
            <a:br>
              <a:rPr kumimoji="0" lang="en-US" sz="1200" b="0" i="0" u="none" strike="noStrike" kern="1200" cap="none" spc="0" normalizeH="0" baseline="0" noProof="0" dirty="0">
                <a:ln>
                  <a:noFill/>
                </a:ln>
                <a:solidFill>
                  <a:srgbClr val="FFFFFF"/>
                </a:solidFill>
                <a:effectLst/>
                <a:uLnTx/>
                <a:uFillTx/>
                <a:latin typeface="Century Gothic" panose="020F0302020204030204"/>
                <a:ea typeface="+mn-ea"/>
                <a:cs typeface="+mn-cs"/>
              </a:rPr>
            </a:br>
            <a:r>
              <a:rPr kumimoji="0" lang="en-US" sz="1200" b="0" i="0" u="none" strike="noStrike" kern="1200" cap="none" spc="0" normalizeH="0" baseline="0" noProof="0" dirty="0">
                <a:ln>
                  <a:noFill/>
                </a:ln>
                <a:solidFill>
                  <a:srgbClr val="FFFFFF"/>
                </a:solidFill>
                <a:effectLst/>
                <a:uLnTx/>
                <a:uFillTx/>
                <a:latin typeface="Century Gothic" panose="020F0302020204030204"/>
                <a:ea typeface="+mn-ea"/>
                <a:cs typeface="+mn-cs"/>
              </a:rPr>
              <a:t>1.20</a:t>
            </a:r>
          </a:p>
        </p:txBody>
      </p:sp>
      <p:sp>
        <p:nvSpPr>
          <p:cNvPr id="9" name="Oval 9">
            <a:extLst>
              <a:ext uri="{FF2B5EF4-FFF2-40B4-BE49-F238E27FC236}">
                <a16:creationId xmlns:a16="http://schemas.microsoft.com/office/drawing/2014/main" id="{B25D52C6-4C62-9348-B9AA-EA79E65ACDBA}"/>
              </a:ext>
            </a:extLst>
          </p:cNvPr>
          <p:cNvSpPr/>
          <p:nvPr/>
        </p:nvSpPr>
        <p:spPr>
          <a:xfrm>
            <a:off x="7397276" y="3974802"/>
            <a:ext cx="1379135" cy="2803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entury Gothic" panose="020F0302020204030204"/>
                <a:ea typeface="+mn-ea"/>
                <a:cs typeface="+mn-cs"/>
              </a:rPr>
              <a:t>FEI </a:t>
            </a:r>
            <a:br>
              <a:rPr kumimoji="0" lang="en-US" sz="1200" b="0" i="0" u="none" strike="noStrike" kern="1200" cap="none" spc="0" normalizeH="0" baseline="0" noProof="0" dirty="0">
                <a:ln>
                  <a:noFill/>
                </a:ln>
                <a:solidFill>
                  <a:srgbClr val="FFFFFF"/>
                </a:solidFill>
                <a:effectLst/>
                <a:uLnTx/>
                <a:uFillTx/>
                <a:latin typeface="Century Gothic" panose="020F0302020204030204"/>
                <a:ea typeface="+mn-ea"/>
                <a:cs typeface="+mn-cs"/>
              </a:rPr>
            </a:br>
            <a:r>
              <a:rPr kumimoji="0" lang="en-US" sz="1200" b="0" i="0" u="none" strike="noStrike" kern="1200" cap="none" spc="0" normalizeH="0" baseline="0" noProof="0" dirty="0">
                <a:ln>
                  <a:noFill/>
                </a:ln>
                <a:solidFill>
                  <a:srgbClr val="FFFFFF"/>
                </a:solidFill>
                <a:effectLst/>
                <a:uLnTx/>
                <a:uFillTx/>
                <a:latin typeface="Century Gothic" panose="020F0302020204030204"/>
                <a:ea typeface="+mn-ea"/>
                <a:cs typeface="+mn-cs"/>
              </a:rPr>
              <a:t>1.00</a:t>
            </a:r>
          </a:p>
        </p:txBody>
      </p:sp>
      <p:sp>
        <p:nvSpPr>
          <p:cNvPr id="10" name="CuadroTexto 9">
            <a:extLst>
              <a:ext uri="{FF2B5EF4-FFF2-40B4-BE49-F238E27FC236}">
                <a16:creationId xmlns:a16="http://schemas.microsoft.com/office/drawing/2014/main" id="{BB561A93-A560-C649-B038-C51B1315F537}"/>
              </a:ext>
            </a:extLst>
          </p:cNvPr>
          <p:cNvSpPr txBox="1"/>
          <p:nvPr/>
        </p:nvSpPr>
        <p:spPr>
          <a:xfrm rot="16200000">
            <a:off x="1475105" y="4229457"/>
            <a:ext cx="1443368" cy="405121"/>
          </a:xfrm>
          <a:prstGeom prst="rect">
            <a:avLst/>
          </a:prstGeom>
          <a:solidFill>
            <a:schemeClr val="bg1"/>
          </a:solidFill>
        </p:spPr>
        <p:txBody>
          <a:bodyPr wrap="square" rtlCol="0">
            <a:spAutoFit/>
          </a:bodyPr>
          <a:lstStyle/>
          <a:p>
            <a:r>
              <a:rPr lang="es-ES_tradnl" sz="1200" b="1" dirty="0">
                <a:solidFill>
                  <a:srgbClr val="000000"/>
                </a:solidFill>
              </a:rPr>
              <a:t>Presión Estática</a:t>
            </a:r>
          </a:p>
        </p:txBody>
      </p:sp>
      <p:sp>
        <p:nvSpPr>
          <p:cNvPr id="11" name="CuadroTexto 10">
            <a:extLst>
              <a:ext uri="{FF2B5EF4-FFF2-40B4-BE49-F238E27FC236}">
                <a16:creationId xmlns:a16="http://schemas.microsoft.com/office/drawing/2014/main" id="{36B97371-D23E-DD41-B209-42CE539922F3}"/>
              </a:ext>
            </a:extLst>
          </p:cNvPr>
          <p:cNvSpPr txBox="1"/>
          <p:nvPr/>
        </p:nvSpPr>
        <p:spPr>
          <a:xfrm>
            <a:off x="7301721" y="2713996"/>
            <a:ext cx="2897017" cy="185792"/>
          </a:xfrm>
          <a:prstGeom prst="rect">
            <a:avLst/>
          </a:prstGeom>
          <a:solidFill>
            <a:schemeClr val="bg1"/>
          </a:solidFill>
        </p:spPr>
        <p:txBody>
          <a:bodyPr wrap="square" rtlCol="0">
            <a:spAutoFit/>
          </a:bodyPr>
          <a:lstStyle/>
          <a:p>
            <a:r>
              <a:rPr lang="es-ES_tradnl" sz="1000" dirty="0">
                <a:solidFill>
                  <a:srgbClr val="000000"/>
                </a:solidFill>
              </a:rPr>
              <a:t>Punto de Mayor Eficiencia</a:t>
            </a:r>
          </a:p>
        </p:txBody>
      </p:sp>
      <p:sp>
        <p:nvSpPr>
          <p:cNvPr id="12" name="CuadroTexto 11">
            <a:extLst>
              <a:ext uri="{FF2B5EF4-FFF2-40B4-BE49-F238E27FC236}">
                <a16:creationId xmlns:a16="http://schemas.microsoft.com/office/drawing/2014/main" id="{F0465CE6-83BA-F64F-A65C-665CC0125B7B}"/>
              </a:ext>
            </a:extLst>
          </p:cNvPr>
          <p:cNvSpPr txBox="1"/>
          <p:nvPr/>
        </p:nvSpPr>
        <p:spPr>
          <a:xfrm>
            <a:off x="6777071" y="2335353"/>
            <a:ext cx="3421667" cy="209016"/>
          </a:xfrm>
          <a:prstGeom prst="rect">
            <a:avLst/>
          </a:prstGeom>
          <a:solidFill>
            <a:schemeClr val="bg1"/>
          </a:solidFill>
        </p:spPr>
        <p:txBody>
          <a:bodyPr wrap="square" rtlCol="0">
            <a:spAutoFit/>
          </a:bodyPr>
          <a:lstStyle/>
          <a:p>
            <a:r>
              <a:rPr lang="es-ES_tradnl" sz="1200" b="1" dirty="0">
                <a:solidFill>
                  <a:schemeClr val="bg1"/>
                </a:solidFill>
              </a:rPr>
              <a:t>Ventilador de Alta Eficiencia</a:t>
            </a:r>
          </a:p>
        </p:txBody>
      </p:sp>
      <p:sp>
        <p:nvSpPr>
          <p:cNvPr id="13" name="CuadroTexto 12">
            <a:extLst>
              <a:ext uri="{FF2B5EF4-FFF2-40B4-BE49-F238E27FC236}">
                <a16:creationId xmlns:a16="http://schemas.microsoft.com/office/drawing/2014/main" id="{A4AA67BB-6EDF-9B40-88A3-7E000939AFBC}"/>
              </a:ext>
            </a:extLst>
          </p:cNvPr>
          <p:cNvSpPr txBox="1"/>
          <p:nvPr/>
        </p:nvSpPr>
        <p:spPr>
          <a:xfrm>
            <a:off x="5748122" y="6571442"/>
            <a:ext cx="2425047" cy="209016"/>
          </a:xfrm>
          <a:prstGeom prst="rect">
            <a:avLst/>
          </a:prstGeom>
          <a:solidFill>
            <a:schemeClr val="bg1"/>
          </a:solidFill>
        </p:spPr>
        <p:txBody>
          <a:bodyPr wrap="square" rtlCol="0">
            <a:spAutoFit/>
          </a:bodyPr>
          <a:lstStyle/>
          <a:p>
            <a:r>
              <a:rPr lang="es-ES_tradnl" sz="1200" b="1" dirty="0">
                <a:solidFill>
                  <a:srgbClr val="000000"/>
                </a:solidFill>
              </a:rPr>
              <a:t>Flujo de Aire</a:t>
            </a:r>
          </a:p>
        </p:txBody>
      </p:sp>
    </p:spTree>
    <p:extLst>
      <p:ext uri="{BB962C8B-B14F-4D97-AF65-F5344CB8AC3E}">
        <p14:creationId xmlns:p14="http://schemas.microsoft.com/office/powerpoint/2010/main" val="38367832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9A83B-0ED3-D44B-B1C6-704E7BA60036}"/>
              </a:ext>
            </a:extLst>
          </p:cNvPr>
          <p:cNvSpPr>
            <a:spLocks noGrp="1"/>
          </p:cNvSpPr>
          <p:nvPr>
            <p:ph type="title"/>
          </p:nvPr>
        </p:nvSpPr>
        <p:spPr/>
        <p:txBody>
          <a:bodyPr>
            <a:normAutofit/>
          </a:bodyPr>
          <a:lstStyle/>
          <a:p>
            <a:r>
              <a:rPr lang="es-ES_tradnl" dirty="0"/>
              <a:t>Reglamentaciones Verdes/Trayecto</a:t>
            </a:r>
          </a:p>
        </p:txBody>
      </p:sp>
      <p:sp>
        <p:nvSpPr>
          <p:cNvPr id="3" name="Content Placeholder 2">
            <a:extLst>
              <a:ext uri="{FF2B5EF4-FFF2-40B4-BE49-F238E27FC236}">
                <a16:creationId xmlns:a16="http://schemas.microsoft.com/office/drawing/2014/main" id="{4092E533-A746-EB41-B204-BB16A4F7283C}"/>
              </a:ext>
            </a:extLst>
          </p:cNvPr>
          <p:cNvSpPr>
            <a:spLocks noGrp="1"/>
          </p:cNvSpPr>
          <p:nvPr>
            <p:ph idx="1"/>
          </p:nvPr>
        </p:nvSpPr>
        <p:spPr/>
        <p:txBody>
          <a:bodyPr/>
          <a:lstStyle/>
          <a:p>
            <a:r>
              <a:rPr lang="es-ES_tradnl" dirty="0" err="1"/>
              <a:t>ASHRAE</a:t>
            </a:r>
            <a:r>
              <a:rPr lang="es-ES_tradnl" dirty="0"/>
              <a:t> 189.1-2020 e </a:t>
            </a:r>
            <a:r>
              <a:rPr lang="es-ES_tradnl" dirty="0" err="1"/>
              <a:t>IgCC</a:t>
            </a:r>
            <a:r>
              <a:rPr lang="es-ES_tradnl" dirty="0"/>
              <a:t> 2021</a:t>
            </a:r>
          </a:p>
          <a:p>
            <a:r>
              <a:rPr lang="es-ES_tradnl" dirty="0"/>
              <a:t>FEI </a:t>
            </a:r>
            <a:r>
              <a:rPr lang="es-ES_tradnl" u="sng" dirty="0"/>
              <a:t>&gt;</a:t>
            </a:r>
            <a:r>
              <a:rPr lang="es-ES_tradnl" dirty="0"/>
              <a:t> 1.10 para ventiladores contemplados </a:t>
            </a:r>
          </a:p>
          <a:p>
            <a:r>
              <a:rPr lang="es-ES_tradnl" dirty="0"/>
              <a:t>No hay nuevas exenciones a la referencia</a:t>
            </a:r>
          </a:p>
          <a:p>
            <a:r>
              <a:rPr lang="es-ES_tradnl" dirty="0"/>
              <a:t>No se eliminaron exenciones a la referencia</a:t>
            </a:r>
          </a:p>
          <a:p>
            <a:r>
              <a:rPr lang="es-ES_tradnl" dirty="0"/>
              <a:t>El nivel no cambia para velocidad constante o variable</a:t>
            </a:r>
          </a:p>
        </p:txBody>
      </p:sp>
    </p:spTree>
    <p:extLst>
      <p:ext uri="{BB962C8B-B14F-4D97-AF65-F5344CB8AC3E}">
        <p14:creationId xmlns:p14="http://schemas.microsoft.com/office/powerpoint/2010/main" val="35929899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E4DF76-7E0E-9242-819B-076777035159}"/>
              </a:ext>
            </a:extLst>
          </p:cNvPr>
          <p:cNvSpPr>
            <a:spLocks noGrp="1"/>
          </p:cNvSpPr>
          <p:nvPr>
            <p:ph type="title"/>
          </p:nvPr>
        </p:nvSpPr>
        <p:spPr>
          <a:xfrm>
            <a:off x="958257" y="877765"/>
            <a:ext cx="10938295" cy="711754"/>
          </a:xfrm>
        </p:spPr>
        <p:txBody>
          <a:bodyPr anchor="t">
            <a:normAutofit/>
          </a:bodyPr>
          <a:lstStyle/>
          <a:p>
            <a:r>
              <a:rPr lang="en-US" dirty="0"/>
              <a:t>AMCA Certified FEI Ratings</a:t>
            </a:r>
          </a:p>
        </p:txBody>
      </p:sp>
      <p:sp>
        <p:nvSpPr>
          <p:cNvPr id="22" name="Content Placeholder 21">
            <a:extLst>
              <a:ext uri="{FF2B5EF4-FFF2-40B4-BE49-F238E27FC236}">
                <a16:creationId xmlns:a16="http://schemas.microsoft.com/office/drawing/2014/main" id="{8005D819-374E-4576-8007-2C6777E5423F}"/>
              </a:ext>
            </a:extLst>
          </p:cNvPr>
          <p:cNvSpPr>
            <a:spLocks noGrp="1"/>
          </p:cNvSpPr>
          <p:nvPr>
            <p:ph sz="half" idx="1"/>
          </p:nvPr>
        </p:nvSpPr>
        <p:spPr>
          <a:xfrm>
            <a:off x="1046771" y="1594862"/>
            <a:ext cx="4046523" cy="5038191"/>
          </a:xfrm>
        </p:spPr>
        <p:txBody>
          <a:bodyPr>
            <a:normAutofit lnSpcReduction="10000"/>
          </a:bodyPr>
          <a:lstStyle/>
          <a:p>
            <a:pPr>
              <a:spcAft>
                <a:spcPts val="600"/>
              </a:spcAft>
            </a:pPr>
            <a:r>
              <a:rPr lang="es-ES_tradnl" sz="2200" dirty="0"/>
              <a:t>AMCA certifica  el FEI de ventiladores y programas de selección de los fabricantes </a:t>
            </a:r>
          </a:p>
          <a:p>
            <a:pPr lvl="1"/>
            <a:r>
              <a:rPr lang="es-ES_tradnl" sz="2200" dirty="0"/>
              <a:t>285 productos hasta el momento</a:t>
            </a:r>
          </a:p>
          <a:p>
            <a:pPr>
              <a:spcAft>
                <a:spcPts val="600"/>
              </a:spcAft>
            </a:pPr>
            <a:r>
              <a:rPr lang="es-ES_tradnl" sz="2200" dirty="0"/>
              <a:t>Verificar las certificaciones FEI en </a:t>
            </a:r>
            <a:r>
              <a:rPr lang="es-ES_tradnl" sz="2200" dirty="0">
                <a:solidFill>
                  <a:schemeClr val="tx2">
                    <a:lumMod val="60000"/>
                    <a:lumOff val="40000"/>
                  </a:schemeClr>
                </a:solidFill>
                <a:hlinkClick r:id="rId3">
                  <a:extLst>
                    <a:ext uri="{A12FA001-AC4F-418D-AE19-62706E023703}">
                      <ahyp:hlinkClr xmlns:ahyp="http://schemas.microsoft.com/office/drawing/2018/hyperlinkcolor" val="tx"/>
                    </a:ext>
                  </a:extLst>
                </a:hlinkClick>
              </a:rPr>
              <a:t>www.amca.org/certify</a:t>
            </a:r>
            <a:endParaRPr lang="es-ES_tradnl" sz="2200" dirty="0">
              <a:solidFill>
                <a:schemeClr val="tx2">
                  <a:lumMod val="60000"/>
                  <a:lumOff val="40000"/>
                </a:schemeClr>
              </a:solidFill>
            </a:endParaRPr>
          </a:p>
          <a:p>
            <a:pPr lvl="1"/>
            <a:r>
              <a:rPr lang="es-ES_tradnl" sz="2200" dirty="0" err="1"/>
              <a:t>Click</a:t>
            </a:r>
            <a:r>
              <a:rPr lang="es-ES_tradnl" sz="2200" dirty="0"/>
              <a:t> en “</a:t>
            </a:r>
            <a:r>
              <a:rPr lang="es-ES_tradnl" sz="2200" dirty="0" err="1"/>
              <a:t>Certified</a:t>
            </a:r>
            <a:r>
              <a:rPr lang="es-ES_tradnl" sz="2200" dirty="0"/>
              <a:t> </a:t>
            </a:r>
            <a:r>
              <a:rPr lang="es-ES_tradnl" sz="2200" dirty="0" err="1"/>
              <a:t>Product</a:t>
            </a:r>
            <a:r>
              <a:rPr lang="es-ES_tradnl" sz="2200" dirty="0"/>
              <a:t> </a:t>
            </a:r>
            <a:r>
              <a:rPr lang="es-ES_tradnl" sz="2200" dirty="0" err="1"/>
              <a:t>Search</a:t>
            </a:r>
            <a:r>
              <a:rPr lang="es-ES_tradnl" sz="2200" dirty="0"/>
              <a:t> </a:t>
            </a:r>
            <a:r>
              <a:rPr lang="es-ES_tradnl" sz="1200" dirty="0"/>
              <a:t>(búsqueda de Producto Certificado)</a:t>
            </a:r>
            <a:r>
              <a:rPr lang="es-ES_tradnl" sz="2200" dirty="0"/>
              <a:t>” y buscar por “</a:t>
            </a:r>
            <a:r>
              <a:rPr lang="es-ES_tradnl" sz="2200" dirty="0" err="1"/>
              <a:t>license</a:t>
            </a:r>
            <a:r>
              <a:rPr lang="es-ES_tradnl" sz="2200" dirty="0"/>
              <a:t> </a:t>
            </a:r>
            <a:r>
              <a:rPr lang="es-ES_tradnl" sz="2200" dirty="0" err="1"/>
              <a:t>type</a:t>
            </a:r>
            <a:r>
              <a:rPr lang="es-ES_tradnl" sz="1200" dirty="0"/>
              <a:t> (Tipo de Licencia)</a:t>
            </a:r>
            <a:r>
              <a:rPr lang="es-ES_tradnl" sz="2200" dirty="0"/>
              <a:t>”</a:t>
            </a:r>
          </a:p>
          <a:p>
            <a:r>
              <a:rPr lang="es-ES_tradnl" sz="2600" dirty="0"/>
              <a:t>Evaluación obtenida utilizando el programa de selección del fabricante</a:t>
            </a:r>
            <a:endParaRPr lang="es-ES_tradnl" dirty="0"/>
          </a:p>
          <a:p>
            <a:endParaRPr lang="es-ES_tradnl" dirty="0"/>
          </a:p>
        </p:txBody>
      </p:sp>
      <p:sp>
        <p:nvSpPr>
          <p:cNvPr id="7" name="Content Placeholder 4">
            <a:extLst>
              <a:ext uri="{FF2B5EF4-FFF2-40B4-BE49-F238E27FC236}">
                <a16:creationId xmlns:a16="http://schemas.microsoft.com/office/drawing/2014/main" id="{84A28523-A1A8-624A-9C33-6E8542783FAE}"/>
              </a:ext>
            </a:extLst>
          </p:cNvPr>
          <p:cNvSpPr txBox="1">
            <a:spLocks/>
          </p:cNvSpPr>
          <p:nvPr/>
        </p:nvSpPr>
        <p:spPr>
          <a:xfrm>
            <a:off x="3008114" y="3162736"/>
            <a:ext cx="2914650" cy="2202954"/>
          </a:xfrm>
          <a:prstGeom prst="rect">
            <a:avLst/>
          </a:prstGeom>
        </p:spPr>
        <p:txBody>
          <a:bodyPr vert="horz" lIns="51435" tIns="25718" rIns="51435" bIns="25718" rtlCol="0">
            <a:normAutofit/>
          </a:bodyPr>
          <a:lst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SG" sz="1125" dirty="0"/>
          </a:p>
        </p:txBody>
      </p:sp>
      <p:pic>
        <p:nvPicPr>
          <p:cNvPr id="3" name="Picture 2">
            <a:extLst>
              <a:ext uri="{FF2B5EF4-FFF2-40B4-BE49-F238E27FC236}">
                <a16:creationId xmlns:a16="http://schemas.microsoft.com/office/drawing/2014/main" id="{181B7DE5-8D2F-4524-A9F0-3CA2073BBC78}"/>
              </a:ext>
            </a:extLst>
          </p:cNvPr>
          <p:cNvPicPr>
            <a:picLocks noChangeAspect="1"/>
          </p:cNvPicPr>
          <p:nvPr/>
        </p:nvPicPr>
        <p:blipFill rotWithShape="1">
          <a:blip r:embed="rId4"/>
          <a:srcRect b="9218"/>
          <a:stretch/>
        </p:blipFill>
        <p:spPr>
          <a:xfrm>
            <a:off x="5355457" y="1574895"/>
            <a:ext cx="6679316" cy="4405340"/>
          </a:xfrm>
          <a:prstGeom prst="rect">
            <a:avLst/>
          </a:prstGeom>
          <a:ln>
            <a:solidFill>
              <a:schemeClr val="accent1"/>
            </a:solidFill>
          </a:ln>
        </p:spPr>
      </p:pic>
      <p:pic>
        <p:nvPicPr>
          <p:cNvPr id="23" name="Content Placeholder 5">
            <a:extLst>
              <a:ext uri="{FF2B5EF4-FFF2-40B4-BE49-F238E27FC236}">
                <a16:creationId xmlns:a16="http://schemas.microsoft.com/office/drawing/2014/main" id="{93122F08-7821-47BF-B252-32C24AECE546}"/>
              </a:ext>
            </a:extLst>
          </p:cNvPr>
          <p:cNvPicPr>
            <a:picLocks noGrp="1" noChangeAspect="1"/>
          </p:cNvPicPr>
          <p:nvPr>
            <p:ph sz="half" idx="2"/>
          </p:nvPr>
        </p:nvPicPr>
        <p:blipFill>
          <a:blip r:embed="rId5">
            <a:extLst>
              <a:ext uri="{28A0092B-C50C-407E-A947-70E740481C1C}">
                <a14:useLocalDpi xmlns:a14="http://schemas.microsoft.com/office/drawing/2010/main"/>
              </a:ext>
            </a:extLst>
          </a:blip>
          <a:stretch>
            <a:fillRect/>
          </a:stretch>
        </p:blipFill>
        <p:spPr>
          <a:xfrm>
            <a:off x="5136024" y="4608608"/>
            <a:ext cx="1198358" cy="2032318"/>
          </a:xfrm>
        </p:spPr>
      </p:pic>
    </p:spTree>
    <p:extLst>
      <p:ext uri="{BB962C8B-B14F-4D97-AF65-F5344CB8AC3E}">
        <p14:creationId xmlns:p14="http://schemas.microsoft.com/office/powerpoint/2010/main" val="10489322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082F3-FF10-8C45-8B63-D17754CE8737}"/>
              </a:ext>
            </a:extLst>
          </p:cNvPr>
          <p:cNvSpPr>
            <a:spLocks noGrp="1"/>
          </p:cNvSpPr>
          <p:nvPr>
            <p:ph type="title"/>
          </p:nvPr>
        </p:nvSpPr>
        <p:spPr/>
        <p:txBody>
          <a:bodyPr anchor="t">
            <a:noAutofit/>
          </a:bodyPr>
          <a:lstStyle/>
          <a:p>
            <a:r>
              <a:rPr lang="es-ES_tradnl" sz="3800" dirty="0"/>
              <a:t>Programa de Evaluación Certificada AMCA (</a:t>
            </a:r>
            <a:r>
              <a:rPr lang="es-ES_tradnl" sz="3800" dirty="0" err="1"/>
              <a:t>CRP</a:t>
            </a:r>
            <a:r>
              <a:rPr lang="es-ES_tradnl" sz="3800" dirty="0"/>
              <a:t>)</a:t>
            </a:r>
          </a:p>
        </p:txBody>
      </p:sp>
      <p:pic>
        <p:nvPicPr>
          <p:cNvPr id="12" name="Picture 11">
            <a:extLst>
              <a:ext uri="{FF2B5EF4-FFF2-40B4-BE49-F238E27FC236}">
                <a16:creationId xmlns:a16="http://schemas.microsoft.com/office/drawing/2014/main" id="{E27EDD9F-3701-FC41-952D-79842CCA7824}"/>
              </a:ext>
            </a:extLst>
          </p:cNvPr>
          <p:cNvPicPr>
            <a:picLocks noChangeAspect="1"/>
          </p:cNvPicPr>
          <p:nvPr/>
        </p:nvPicPr>
        <p:blipFill>
          <a:blip r:embed="rId3"/>
          <a:stretch>
            <a:fillRect/>
          </a:stretch>
        </p:blipFill>
        <p:spPr>
          <a:xfrm>
            <a:off x="1371006" y="1969101"/>
            <a:ext cx="5410120" cy="3611254"/>
          </a:xfrm>
          <a:prstGeom prst="rect">
            <a:avLst/>
          </a:prstGeom>
          <a:ln>
            <a:solidFill>
              <a:schemeClr val="accent1"/>
            </a:solidFill>
          </a:ln>
          <a:effectLst>
            <a:outerShdw blurRad="50800" dist="38100" dir="2700000" algn="tl" rotWithShape="0">
              <a:prstClr val="black">
                <a:alpha val="40000"/>
              </a:prstClr>
            </a:outerShdw>
          </a:effectLst>
        </p:spPr>
      </p:pic>
      <p:pic>
        <p:nvPicPr>
          <p:cNvPr id="4" name="Picture 3" descr="A close up of a sign&#10;&#10;Description automatically generated">
            <a:extLst>
              <a:ext uri="{FF2B5EF4-FFF2-40B4-BE49-F238E27FC236}">
                <a16:creationId xmlns:a16="http://schemas.microsoft.com/office/drawing/2014/main" id="{7AFF6078-A7BE-064E-B29B-5E3F85D468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0362" y="1765404"/>
            <a:ext cx="2028514" cy="3232942"/>
          </a:xfrm>
          <a:prstGeom prst="rect">
            <a:avLst/>
          </a:prstGeom>
          <a:ln>
            <a:solidFill>
              <a:schemeClr val="accent3">
                <a:lumMod val="50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80180AD2-CF01-FB40-A742-E63D8C52132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756480" y="1682795"/>
            <a:ext cx="1884764" cy="2901264"/>
          </a:xfrm>
          <a:prstGeom prst="rect">
            <a:avLst/>
          </a:prstGeom>
          <a:ln>
            <a:solidFill>
              <a:schemeClr val="accent3">
                <a:lumMod val="50000"/>
              </a:schemeClr>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2F345FDC-F90B-9741-99BD-C66D7073CF8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065054" y="4235509"/>
            <a:ext cx="1565440" cy="2437108"/>
          </a:xfrm>
          <a:prstGeom prst="rect">
            <a:avLst/>
          </a:prstGeom>
          <a:ln>
            <a:solidFill>
              <a:schemeClr val="accent3">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578846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5BE3FC3-C653-E84B-A40F-A83BF05A8EAF}"/>
              </a:ext>
            </a:extLst>
          </p:cNvPr>
          <p:cNvSpPr txBox="1">
            <a:spLocks/>
          </p:cNvSpPr>
          <p:nvPr/>
        </p:nvSpPr>
        <p:spPr>
          <a:xfrm>
            <a:off x="886244" y="1936714"/>
            <a:ext cx="10747049" cy="4104314"/>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s-ES_tradnl" sz="6700" dirty="0"/>
              <a:t>¿PREGUNTAS?</a:t>
            </a:r>
            <a:br>
              <a:rPr lang="es-ES_tradnl" sz="6000" dirty="0"/>
            </a:br>
            <a:endParaRPr lang="es-ES_tradnl" sz="6000" dirty="0"/>
          </a:p>
          <a:p>
            <a:pPr algn="ctr"/>
            <a:endParaRPr lang="es-ES_tradnl" sz="3300" dirty="0">
              <a:solidFill>
                <a:srgbClr val="000000"/>
              </a:solidFill>
            </a:endParaRPr>
          </a:p>
          <a:p>
            <a:pPr algn="ctr">
              <a:spcAft>
                <a:spcPts val="600"/>
              </a:spcAft>
            </a:pPr>
            <a:r>
              <a:rPr lang="es-ES_tradnl" sz="3300" dirty="0">
                <a:solidFill>
                  <a:schemeClr val="accent1">
                    <a:lumMod val="50000"/>
                  </a:schemeClr>
                </a:solidFill>
              </a:rPr>
              <a:t>Para poder enviar sus preguntas:</a:t>
            </a:r>
            <a:br>
              <a:rPr lang="es-ES_tradnl" sz="2000" dirty="0">
                <a:solidFill>
                  <a:schemeClr val="accent1">
                    <a:lumMod val="50000"/>
                  </a:schemeClr>
                </a:solidFill>
              </a:rPr>
            </a:br>
            <a:br>
              <a:rPr lang="es-ES_tradnl" sz="2000" dirty="0">
                <a:solidFill>
                  <a:schemeClr val="accent1">
                    <a:lumMod val="50000"/>
                  </a:schemeClr>
                </a:solidFill>
              </a:rPr>
            </a:br>
            <a:r>
              <a:rPr lang="es-ES_tradnl" sz="3100" dirty="0">
                <a:solidFill>
                  <a:schemeClr val="accent1">
                    <a:lumMod val="50000"/>
                  </a:schemeClr>
                </a:solidFill>
              </a:rPr>
              <a:t>- Escriba la pregunta en la caja dispuesta para tal efecto en la parte inferior derecha y presione la tecla </a:t>
            </a:r>
            <a:r>
              <a:rPr lang="es-ES_tradnl" sz="3100" dirty="0" err="1">
                <a:solidFill>
                  <a:schemeClr val="accent1">
                    <a:lumMod val="50000"/>
                  </a:schemeClr>
                </a:solidFill>
              </a:rPr>
              <a:t>Intro</a:t>
            </a:r>
            <a:r>
              <a:rPr lang="es-ES_tradnl" sz="3100" dirty="0">
                <a:solidFill>
                  <a:schemeClr val="accent1">
                    <a:lumMod val="50000"/>
                  </a:schemeClr>
                </a:solidFill>
              </a:rPr>
              <a:t>.</a:t>
            </a:r>
          </a:p>
          <a:p>
            <a:pPr algn="ctr">
              <a:spcAft>
                <a:spcPts val="600"/>
              </a:spcAft>
            </a:pPr>
            <a:br>
              <a:rPr lang="es-ES_tradnl" sz="3100" dirty="0">
                <a:solidFill>
                  <a:schemeClr val="accent1">
                    <a:lumMod val="50000"/>
                  </a:schemeClr>
                </a:solidFill>
              </a:rPr>
            </a:br>
            <a:r>
              <a:rPr lang="es-ES_tradnl" sz="3100" dirty="0">
                <a:solidFill>
                  <a:schemeClr val="accent1">
                    <a:lumMod val="50000"/>
                  </a:schemeClr>
                </a:solidFill>
              </a:rPr>
              <a:t>- Inicie su pregunta escribiendo el nombre del presentador a quien va dirigida.</a:t>
            </a:r>
            <a:br>
              <a:rPr lang="es-ES_tradnl" sz="4000" dirty="0">
                <a:solidFill>
                  <a:schemeClr val="accent1">
                    <a:lumMod val="50000"/>
                  </a:schemeClr>
                </a:solidFill>
              </a:rPr>
            </a:br>
            <a:endParaRPr lang="es-ES_tradnl" sz="6000" dirty="0">
              <a:solidFill>
                <a:schemeClr val="accent1">
                  <a:lumMod val="50000"/>
                </a:schemeClr>
              </a:solidFill>
            </a:endParaRPr>
          </a:p>
        </p:txBody>
      </p:sp>
    </p:spTree>
    <p:extLst>
      <p:ext uri="{BB962C8B-B14F-4D97-AF65-F5344CB8AC3E}">
        <p14:creationId xmlns:p14="http://schemas.microsoft.com/office/powerpoint/2010/main" val="18073365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01FE88-4793-4643-A83C-873A6ACACD81}"/>
              </a:ext>
            </a:extLst>
          </p:cNvPr>
          <p:cNvSpPr>
            <a:spLocks noGrp="1"/>
          </p:cNvSpPr>
          <p:nvPr>
            <p:ph type="title"/>
          </p:nvPr>
        </p:nvSpPr>
        <p:spPr/>
        <p:txBody>
          <a:bodyPr>
            <a:normAutofit/>
          </a:bodyPr>
          <a:lstStyle/>
          <a:p>
            <a:r>
              <a:rPr lang="es-ES_tradnl"/>
              <a:t>Empleo del FEI en Sistemas a Velocidad Constante y Variable</a:t>
            </a:r>
          </a:p>
        </p:txBody>
      </p:sp>
    </p:spTree>
    <p:extLst>
      <p:ext uri="{BB962C8B-B14F-4D97-AF65-F5344CB8AC3E}">
        <p14:creationId xmlns:p14="http://schemas.microsoft.com/office/powerpoint/2010/main" val="41611200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7EE5EF-DF22-8149-AB42-F584E0E66952}"/>
              </a:ext>
            </a:extLst>
          </p:cNvPr>
          <p:cNvSpPr>
            <a:spLocks noGrp="1"/>
          </p:cNvSpPr>
          <p:nvPr>
            <p:ph type="title"/>
          </p:nvPr>
        </p:nvSpPr>
        <p:spPr/>
        <p:txBody>
          <a:bodyPr>
            <a:normAutofit fontScale="90000"/>
          </a:bodyPr>
          <a:lstStyle/>
          <a:p>
            <a:r>
              <a:rPr lang="es-ES_tradnl" dirty="0"/>
              <a:t>Ejemplo de Selección y Determinación del Tamaño</a:t>
            </a:r>
          </a:p>
        </p:txBody>
      </p:sp>
      <p:sp>
        <p:nvSpPr>
          <p:cNvPr id="2" name="Content Placeholder 1">
            <a:extLst>
              <a:ext uri="{FF2B5EF4-FFF2-40B4-BE49-F238E27FC236}">
                <a16:creationId xmlns:a16="http://schemas.microsoft.com/office/drawing/2014/main" id="{13FA71F1-13CB-1B4B-B4FE-495F00326423}"/>
              </a:ext>
            </a:extLst>
          </p:cNvPr>
          <p:cNvSpPr>
            <a:spLocks noGrp="1"/>
          </p:cNvSpPr>
          <p:nvPr>
            <p:ph idx="1"/>
          </p:nvPr>
        </p:nvSpPr>
        <p:spPr/>
        <p:txBody>
          <a:bodyPr>
            <a:normAutofit fontScale="85000" lnSpcReduction="10000"/>
          </a:bodyPr>
          <a:lstStyle/>
          <a:p>
            <a:r>
              <a:rPr lang="es-ES_tradnl" dirty="0" err="1"/>
              <a:t>ASHRAE</a:t>
            </a:r>
            <a:r>
              <a:rPr lang="es-ES_tradnl" dirty="0"/>
              <a:t> 90.1-2019:</a:t>
            </a:r>
          </a:p>
          <a:p>
            <a:pPr lvl="1"/>
            <a:r>
              <a:rPr lang="es-ES_tradnl" dirty="0"/>
              <a:t>FEI </a:t>
            </a:r>
            <a:r>
              <a:rPr lang="es-ES_tradnl" u="sng" dirty="0"/>
              <a:t>&gt;</a:t>
            </a:r>
            <a:r>
              <a:rPr lang="es-ES_tradnl" dirty="0"/>
              <a:t> 1.00 en condiciones de operación de diseño del sistema (punto de operación)</a:t>
            </a:r>
          </a:p>
          <a:p>
            <a:pPr lvl="1"/>
            <a:r>
              <a:rPr lang="es-ES_tradnl" dirty="0"/>
              <a:t>FEI </a:t>
            </a:r>
            <a:r>
              <a:rPr lang="es-ES_tradnl" u="sng" dirty="0"/>
              <a:t>&gt;</a:t>
            </a:r>
            <a:r>
              <a:rPr lang="es-ES_tradnl" dirty="0"/>
              <a:t> 0.95 para </a:t>
            </a:r>
            <a:r>
              <a:rPr lang="es-ES_tradnl" dirty="0" err="1"/>
              <a:t>VAV</a:t>
            </a:r>
            <a:endParaRPr lang="es-ES_tradnl" dirty="0"/>
          </a:p>
          <a:p>
            <a:endParaRPr lang="es-ES_tradnl" dirty="0"/>
          </a:p>
          <a:p>
            <a:pPr lvl="1"/>
            <a:r>
              <a:rPr lang="es-ES_tradnl" dirty="0"/>
              <a:t>Flujo de aire: 18,000 </a:t>
            </a:r>
            <a:r>
              <a:rPr lang="es-ES_tradnl" dirty="0" err="1"/>
              <a:t>cfm</a:t>
            </a:r>
            <a:r>
              <a:rPr lang="es-ES_tradnl" dirty="0"/>
              <a:t> (8.50 m</a:t>
            </a:r>
            <a:r>
              <a:rPr lang="es-ES_tradnl" baseline="30000" dirty="0"/>
              <a:t>3</a:t>
            </a:r>
            <a:r>
              <a:rPr lang="es-ES_tradnl" dirty="0"/>
              <a:t>/s)</a:t>
            </a:r>
          </a:p>
          <a:p>
            <a:pPr lvl="1"/>
            <a:r>
              <a:rPr lang="es-ES_tradnl" dirty="0"/>
              <a:t>Presión del aire (estática): 1,350 pascales (5.4 </a:t>
            </a:r>
            <a:r>
              <a:rPr lang="es-ES_tradnl" dirty="0" err="1"/>
              <a:t>pulg.c.a</a:t>
            </a:r>
            <a:r>
              <a:rPr lang="es-ES_tradnl" dirty="0"/>
              <a:t>.)</a:t>
            </a:r>
          </a:p>
          <a:p>
            <a:pPr lvl="1"/>
            <a:r>
              <a:rPr lang="es-ES_tradnl" dirty="0"/>
              <a:t>Densidad del aire: Estándar (nivel del mar)</a:t>
            </a:r>
          </a:p>
          <a:p>
            <a:pPr lvl="1"/>
            <a:endParaRPr lang="es-ES_tradnl" dirty="0"/>
          </a:p>
          <a:p>
            <a:pPr lvl="1"/>
            <a:r>
              <a:rPr lang="es-ES_tradnl" dirty="0"/>
              <a:t>Para flujo constante, el punto de operación es a 100% del flujo </a:t>
            </a:r>
          </a:p>
          <a:p>
            <a:pPr lvl="1"/>
            <a:r>
              <a:rPr lang="es-ES_tradnl" dirty="0"/>
              <a:t>Para </a:t>
            </a:r>
            <a:r>
              <a:rPr lang="es-ES_tradnl" dirty="0" err="1"/>
              <a:t>VAV</a:t>
            </a:r>
            <a:r>
              <a:rPr lang="es-ES_tradnl" dirty="0"/>
              <a:t>, los puntos de operación hipotéticos son:</a:t>
            </a:r>
          </a:p>
          <a:p>
            <a:pPr lvl="2"/>
            <a:r>
              <a:rPr lang="es-ES_tradnl" dirty="0"/>
              <a:t>40% del flujo: 7,200 </a:t>
            </a:r>
            <a:r>
              <a:rPr lang="es-ES_tradnl" dirty="0" err="1"/>
              <a:t>cfm</a:t>
            </a:r>
            <a:r>
              <a:rPr lang="es-ES_tradnl" dirty="0"/>
              <a:t> (4.25 m</a:t>
            </a:r>
            <a:r>
              <a:rPr lang="es-ES_tradnl" baseline="30000" dirty="0"/>
              <a:t>3</a:t>
            </a:r>
            <a:r>
              <a:rPr lang="es-ES_tradnl" dirty="0"/>
              <a:t>/s)</a:t>
            </a:r>
          </a:p>
          <a:p>
            <a:pPr lvl="2"/>
            <a:r>
              <a:rPr lang="es-ES_tradnl" dirty="0"/>
              <a:t>70% del flujo: 12,800 </a:t>
            </a:r>
            <a:r>
              <a:rPr lang="es-ES_tradnl" dirty="0" err="1"/>
              <a:t>cfm</a:t>
            </a:r>
            <a:r>
              <a:rPr lang="es-ES_tradnl" dirty="0"/>
              <a:t> (5.95 m</a:t>
            </a:r>
            <a:r>
              <a:rPr lang="es-ES_tradnl" baseline="30000" dirty="0"/>
              <a:t>3</a:t>
            </a:r>
            <a:r>
              <a:rPr lang="es-ES_tradnl" dirty="0"/>
              <a:t>/s)</a:t>
            </a:r>
          </a:p>
          <a:p>
            <a:pPr lvl="2"/>
            <a:r>
              <a:rPr lang="es-ES_tradnl" dirty="0"/>
              <a:t>100%  del flujo: 18,000 </a:t>
            </a:r>
            <a:r>
              <a:rPr lang="es-ES_tradnl" dirty="0" err="1"/>
              <a:t>cfm</a:t>
            </a:r>
            <a:r>
              <a:rPr lang="es-ES_tradnl" dirty="0"/>
              <a:t> (8.50 m</a:t>
            </a:r>
            <a:r>
              <a:rPr lang="es-ES_tradnl" baseline="30000" dirty="0"/>
              <a:t>3</a:t>
            </a:r>
            <a:r>
              <a:rPr lang="es-ES_tradnl" dirty="0"/>
              <a:t>/s)</a:t>
            </a:r>
          </a:p>
          <a:p>
            <a:pPr lvl="1"/>
            <a:endParaRPr lang="es-ES_tradnl" dirty="0"/>
          </a:p>
          <a:p>
            <a:endParaRPr lang="es-ES_tradnl" dirty="0"/>
          </a:p>
          <a:p>
            <a:endParaRPr lang="es-ES_tradnl" dirty="0"/>
          </a:p>
        </p:txBody>
      </p:sp>
    </p:spTree>
    <p:extLst>
      <p:ext uri="{BB962C8B-B14F-4D97-AF65-F5344CB8AC3E}">
        <p14:creationId xmlns:p14="http://schemas.microsoft.com/office/powerpoint/2010/main" val="4425389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2F93D8-7A7E-A547-AD0E-F5806EE8210E}"/>
              </a:ext>
            </a:extLst>
          </p:cNvPr>
          <p:cNvSpPr>
            <a:spLocks noGrp="1"/>
          </p:cNvSpPr>
          <p:nvPr>
            <p:ph type="title"/>
          </p:nvPr>
        </p:nvSpPr>
        <p:spPr>
          <a:xfrm>
            <a:off x="1052260" y="944849"/>
            <a:ext cx="10938295" cy="942045"/>
          </a:xfrm>
        </p:spPr>
        <p:txBody>
          <a:bodyPr anchor="t">
            <a:normAutofit fontScale="90000"/>
          </a:bodyPr>
          <a:lstStyle/>
          <a:p>
            <a:r>
              <a:rPr lang="es-ES_tradnl" dirty="0"/>
              <a:t>Ejemplo a Flujo Constante</a:t>
            </a:r>
            <a:br>
              <a:rPr lang="es-ES_tradnl" dirty="0"/>
            </a:br>
            <a:br>
              <a:rPr lang="es-ES_tradnl" dirty="0"/>
            </a:br>
            <a:r>
              <a:rPr lang="es-ES_tradnl" dirty="0"/>
              <a:t>FEI </a:t>
            </a:r>
            <a:r>
              <a:rPr lang="es-ES_tradnl" u="sng" dirty="0"/>
              <a:t>&gt;</a:t>
            </a:r>
            <a:r>
              <a:rPr lang="es-ES_tradnl" dirty="0"/>
              <a:t> 1.00</a:t>
            </a:r>
          </a:p>
        </p:txBody>
      </p:sp>
      <p:graphicFrame>
        <p:nvGraphicFramePr>
          <p:cNvPr id="8" name="Table 4">
            <a:extLst>
              <a:ext uri="{FF2B5EF4-FFF2-40B4-BE49-F238E27FC236}">
                <a16:creationId xmlns:a16="http://schemas.microsoft.com/office/drawing/2014/main" id="{DE44D331-A8B8-5546-8730-D17FA26161E2}"/>
              </a:ext>
            </a:extLst>
          </p:cNvPr>
          <p:cNvGraphicFramePr>
            <a:graphicFrameLocks noGrp="1"/>
          </p:cNvGraphicFramePr>
          <p:nvPr>
            <p:extLst>
              <p:ext uri="{D42A27DB-BD31-4B8C-83A1-F6EECF244321}">
                <p14:modId xmlns:p14="http://schemas.microsoft.com/office/powerpoint/2010/main" val="1593959818"/>
              </p:ext>
            </p:extLst>
          </p:nvPr>
        </p:nvGraphicFramePr>
        <p:xfrm>
          <a:off x="5287115" y="1523999"/>
          <a:ext cx="4720485" cy="5146349"/>
        </p:xfrm>
        <a:graphic>
          <a:graphicData uri="http://schemas.openxmlformats.org/drawingml/2006/table">
            <a:tbl>
              <a:tblPr firstRow="1" firstCol="1" bandRow="1">
                <a:tableStyleId>{5C22544A-7EE6-4342-B048-85BDC9FD1C3A}</a:tableStyleId>
              </a:tblPr>
              <a:tblGrid>
                <a:gridCol w="1144180">
                  <a:extLst>
                    <a:ext uri="{9D8B030D-6E8A-4147-A177-3AD203B41FA5}">
                      <a16:colId xmlns:a16="http://schemas.microsoft.com/office/drawing/2014/main" val="1952646180"/>
                    </a:ext>
                  </a:extLst>
                </a:gridCol>
                <a:gridCol w="1964176">
                  <a:extLst>
                    <a:ext uri="{9D8B030D-6E8A-4147-A177-3AD203B41FA5}">
                      <a16:colId xmlns:a16="http://schemas.microsoft.com/office/drawing/2014/main" val="3898606594"/>
                    </a:ext>
                  </a:extLst>
                </a:gridCol>
                <a:gridCol w="1612129">
                  <a:extLst>
                    <a:ext uri="{9D8B030D-6E8A-4147-A177-3AD203B41FA5}">
                      <a16:colId xmlns:a16="http://schemas.microsoft.com/office/drawing/2014/main" val="1501271481"/>
                    </a:ext>
                  </a:extLst>
                </a:gridCol>
              </a:tblGrid>
              <a:tr h="982587">
                <a:tc>
                  <a:txBody>
                    <a:bodyPr/>
                    <a:lstStyle/>
                    <a:p>
                      <a:pPr marL="0" marR="0" algn="ctr">
                        <a:lnSpc>
                          <a:spcPct val="107000"/>
                        </a:lnSpc>
                        <a:spcBef>
                          <a:spcPts val="0"/>
                        </a:spcBef>
                        <a:spcAft>
                          <a:spcPts val="0"/>
                        </a:spcAft>
                      </a:pPr>
                      <a:r>
                        <a:rPr lang="es-ES_tradnl" sz="1600" noProof="0" dirty="0">
                          <a:effectLst/>
                        </a:rPr>
                        <a:t>diámetro de impulsor</a:t>
                      </a:r>
                    </a:p>
                    <a:p>
                      <a:pPr marL="0" marR="0" algn="ctr">
                        <a:lnSpc>
                          <a:spcPct val="107000"/>
                        </a:lnSpc>
                        <a:spcBef>
                          <a:spcPts val="0"/>
                        </a:spcBef>
                        <a:spcAft>
                          <a:spcPts val="0"/>
                        </a:spcAft>
                      </a:pPr>
                      <a:r>
                        <a:rPr lang="es-ES_tradnl" sz="1600" noProof="0" dirty="0">
                          <a:effectLst/>
                        </a:rPr>
                        <a:t> in (mm)</a:t>
                      </a:r>
                      <a:endParaRPr lang="es-ES_tradnl" sz="16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s-ES_tradnl" sz="1600" dirty="0">
                        <a:effectLst/>
                      </a:endParaRPr>
                    </a:p>
                    <a:p>
                      <a:pPr marL="0" marR="0" algn="ctr">
                        <a:lnSpc>
                          <a:spcPct val="107000"/>
                        </a:lnSpc>
                        <a:spcBef>
                          <a:spcPts val="0"/>
                        </a:spcBef>
                        <a:spcAft>
                          <a:spcPts val="0"/>
                        </a:spcAft>
                      </a:pPr>
                      <a:r>
                        <a:rPr lang="es-ES_tradnl" sz="1600" noProof="0" dirty="0">
                          <a:effectLst/>
                        </a:rPr>
                        <a:t>Tipo de impulsor del Ventilador </a:t>
                      </a:r>
                    </a:p>
                    <a:p>
                      <a:pPr marL="0" marR="0" algn="ctr">
                        <a:lnSpc>
                          <a:spcPct val="107000"/>
                        </a:lnSpc>
                        <a:spcBef>
                          <a:spcPts val="0"/>
                        </a:spcBef>
                        <a:spcAft>
                          <a:spcPts val="0"/>
                        </a:spcAft>
                      </a:pPr>
                      <a:r>
                        <a:rPr lang="es-ES_tradnl" sz="1600" noProof="0" dirty="0">
                          <a:effectLst/>
                        </a:rPr>
                        <a:t>(Entrada Doble)</a:t>
                      </a:r>
                      <a:endParaRPr lang="es-ES_tradnl" sz="16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s-ES_tradnl" sz="1600" dirty="0">
                        <a:effectLst/>
                      </a:endParaRPr>
                    </a:p>
                    <a:p>
                      <a:pPr marL="0" marR="0" algn="ctr">
                        <a:lnSpc>
                          <a:spcPct val="107000"/>
                        </a:lnSpc>
                        <a:spcBef>
                          <a:spcPts val="0"/>
                        </a:spcBef>
                        <a:spcAft>
                          <a:spcPts val="0"/>
                        </a:spcAft>
                      </a:pPr>
                      <a:r>
                        <a:rPr lang="es-ES_tradnl" sz="1600" noProof="0" dirty="0">
                          <a:effectLst/>
                        </a:rPr>
                        <a:t>FEI a 100% Flujo</a:t>
                      </a:r>
                      <a:endParaRPr lang="es-ES_tradnl" sz="16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14124352"/>
                  </a:ext>
                </a:extLst>
              </a:tr>
              <a:tr h="238743">
                <a:tc>
                  <a:txBody>
                    <a:bodyPr/>
                    <a:lstStyle/>
                    <a:p>
                      <a:pPr marL="0" marR="0" algn="ctr">
                        <a:lnSpc>
                          <a:spcPct val="107000"/>
                        </a:lnSpc>
                        <a:spcBef>
                          <a:spcPts val="0"/>
                        </a:spcBef>
                        <a:spcAft>
                          <a:spcPts val="0"/>
                        </a:spcAft>
                      </a:pPr>
                      <a:r>
                        <a:rPr lang="es-ES_tradnl" sz="1600" dirty="0">
                          <a:effectLst/>
                        </a:rPr>
                        <a:t>18 (464)</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s-ES_tradnl" sz="1600" b="1" dirty="0">
                          <a:effectLst/>
                        </a:rPr>
                        <a:t>Airfoil</a:t>
                      </a:r>
                      <a:endParaRPr lang="es-ES_tradn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s-ES_tradnl" sz="1600" b="1" dirty="0">
                          <a:effectLst/>
                        </a:rPr>
                        <a:t>0.90</a:t>
                      </a:r>
                      <a:endParaRPr lang="es-ES_tradn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09081416"/>
                  </a:ext>
                </a:extLst>
              </a:tr>
              <a:tr h="238743">
                <a:tc>
                  <a:txBody>
                    <a:bodyPr/>
                    <a:lstStyle/>
                    <a:p>
                      <a:pPr marL="0" marR="0" algn="ctr">
                        <a:lnSpc>
                          <a:spcPct val="107000"/>
                        </a:lnSpc>
                        <a:spcBef>
                          <a:spcPts val="0"/>
                        </a:spcBef>
                        <a:spcAft>
                          <a:spcPts val="0"/>
                        </a:spcAft>
                      </a:pPr>
                      <a:r>
                        <a:rPr lang="es-ES_tradnl" sz="1600" dirty="0">
                          <a:effectLst/>
                        </a:rPr>
                        <a:t>20 (508)</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s-ES_tradnl" sz="1600" b="1" dirty="0">
                          <a:effectLst/>
                        </a:rPr>
                        <a:t>Airfoil</a:t>
                      </a:r>
                      <a:endParaRPr lang="es-ES_tradn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s-ES_tradnl" sz="1600" b="1" dirty="0">
                          <a:effectLst/>
                        </a:rPr>
                        <a:t>1.05</a:t>
                      </a:r>
                      <a:endParaRPr lang="es-ES_tradn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95231388"/>
                  </a:ext>
                </a:extLst>
              </a:tr>
              <a:tr h="238743">
                <a:tc>
                  <a:txBody>
                    <a:bodyPr/>
                    <a:lstStyle/>
                    <a:p>
                      <a:pPr marL="0" marR="0" algn="ctr">
                        <a:lnSpc>
                          <a:spcPct val="107000"/>
                        </a:lnSpc>
                        <a:spcBef>
                          <a:spcPts val="0"/>
                        </a:spcBef>
                        <a:spcAft>
                          <a:spcPts val="0"/>
                        </a:spcAft>
                      </a:pPr>
                      <a:r>
                        <a:rPr lang="es-ES_tradnl" sz="1600" dirty="0">
                          <a:effectLst/>
                        </a:rPr>
                        <a:t>22 (565)</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s-ES_tradnl" sz="1600" b="1" dirty="0">
                          <a:effectLst/>
                        </a:rPr>
                        <a:t>Airfoil</a:t>
                      </a:r>
                      <a:endParaRPr lang="es-ES_tradn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s-ES_tradnl" sz="1600" b="1" dirty="0">
                          <a:effectLst/>
                        </a:rPr>
                        <a:t>1.13</a:t>
                      </a:r>
                      <a:endParaRPr lang="es-ES_tradn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54371941"/>
                  </a:ext>
                </a:extLst>
              </a:tr>
              <a:tr h="238743">
                <a:tc>
                  <a:txBody>
                    <a:bodyPr/>
                    <a:lstStyle/>
                    <a:p>
                      <a:pPr marL="0" marR="0" algn="ctr">
                        <a:lnSpc>
                          <a:spcPct val="107000"/>
                        </a:lnSpc>
                        <a:spcBef>
                          <a:spcPts val="0"/>
                        </a:spcBef>
                        <a:spcAft>
                          <a:spcPts val="0"/>
                        </a:spcAft>
                      </a:pPr>
                      <a:r>
                        <a:rPr lang="es-ES_tradnl" sz="1600" dirty="0">
                          <a:effectLst/>
                        </a:rPr>
                        <a:t>24 (622)</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s-ES_tradnl" sz="1600" b="1" dirty="0">
                          <a:effectLst/>
                        </a:rPr>
                        <a:t>Airfoil</a:t>
                      </a:r>
                      <a:endParaRPr lang="es-ES_tradn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s-ES_tradnl" sz="1600" b="1" dirty="0">
                          <a:effectLst/>
                        </a:rPr>
                        <a:t>1.23</a:t>
                      </a:r>
                      <a:endParaRPr lang="es-ES_tradn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58133949"/>
                  </a:ext>
                </a:extLst>
              </a:tr>
              <a:tr h="238743">
                <a:tc>
                  <a:txBody>
                    <a:bodyPr/>
                    <a:lstStyle/>
                    <a:p>
                      <a:pPr marL="0" marR="0" algn="ctr">
                        <a:lnSpc>
                          <a:spcPct val="107000"/>
                        </a:lnSpc>
                        <a:spcBef>
                          <a:spcPts val="0"/>
                        </a:spcBef>
                        <a:spcAft>
                          <a:spcPts val="0"/>
                        </a:spcAft>
                      </a:pPr>
                      <a:r>
                        <a:rPr lang="es-ES_tradnl" sz="1600" dirty="0">
                          <a:effectLst/>
                        </a:rPr>
                        <a:t>27 (686)</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s-ES_tradnl" sz="1600" b="1" dirty="0">
                          <a:effectLst/>
                        </a:rPr>
                        <a:t>Airfoil</a:t>
                      </a:r>
                      <a:endParaRPr lang="es-ES_tradn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s-ES_tradnl" sz="1600" b="1" dirty="0">
                          <a:effectLst/>
                        </a:rPr>
                        <a:t>1.21</a:t>
                      </a:r>
                      <a:endParaRPr lang="es-ES_tradn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43512236"/>
                  </a:ext>
                </a:extLst>
              </a:tr>
              <a:tr h="477963">
                <a:tc>
                  <a:txBody>
                    <a:bodyPr/>
                    <a:lstStyle/>
                    <a:p>
                      <a:pPr marL="0" marR="0" algn="ctr">
                        <a:lnSpc>
                          <a:spcPct val="107000"/>
                        </a:lnSpc>
                        <a:spcBef>
                          <a:spcPts val="0"/>
                        </a:spcBef>
                        <a:spcAft>
                          <a:spcPts val="0"/>
                        </a:spcAft>
                      </a:pP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s-ES_tradn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endParaRPr lang="es-ES_tradn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54171041"/>
                  </a:ext>
                </a:extLst>
              </a:tr>
              <a:tr h="477963">
                <a:tc>
                  <a:txBody>
                    <a:bodyPr/>
                    <a:lstStyle/>
                    <a:p>
                      <a:pPr marL="0" marR="0" algn="ctr">
                        <a:lnSpc>
                          <a:spcPct val="107000"/>
                        </a:lnSpc>
                        <a:spcBef>
                          <a:spcPts val="0"/>
                        </a:spcBef>
                        <a:spcAft>
                          <a:spcPts val="0"/>
                        </a:spcAft>
                      </a:pPr>
                      <a:r>
                        <a:rPr lang="es-ES_tradnl" sz="1600" dirty="0">
                          <a:effectLst/>
                        </a:rPr>
                        <a:t>18 (464)</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S_tradnl" sz="1600" b="1" dirty="0">
                          <a:effectLst/>
                          <a:latin typeface="+mn-lt"/>
                          <a:ea typeface="Calibri" panose="020F0502020204030204" pitchFamily="34" charset="0"/>
                          <a:cs typeface="Times New Roman" panose="02020603050405020304" pitchFamily="18" charset="0"/>
                        </a:rPr>
                        <a:t>Curva inclinada</a:t>
                      </a:r>
                    </a:p>
                  </a:txBody>
                  <a:tcPr marL="68580" marR="68580" marT="0" marB="0" anchor="ctr"/>
                </a:tc>
                <a:tc>
                  <a:txBody>
                    <a:bodyPr/>
                    <a:lstStyle/>
                    <a:p>
                      <a:pPr marL="0" marR="0" algn="ctr">
                        <a:lnSpc>
                          <a:spcPct val="107000"/>
                        </a:lnSpc>
                        <a:spcBef>
                          <a:spcPts val="0"/>
                        </a:spcBef>
                        <a:spcAft>
                          <a:spcPts val="0"/>
                        </a:spcAft>
                      </a:pPr>
                      <a:r>
                        <a:rPr lang="es-ES_tradnl" sz="1600" b="1" dirty="0">
                          <a:effectLst/>
                        </a:rPr>
                        <a:t>0.82</a:t>
                      </a:r>
                      <a:endParaRPr lang="es-ES_tradn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07836941"/>
                  </a:ext>
                </a:extLst>
              </a:tr>
              <a:tr h="477963">
                <a:tc>
                  <a:txBody>
                    <a:bodyPr/>
                    <a:lstStyle/>
                    <a:p>
                      <a:pPr marL="0" marR="0" algn="ctr">
                        <a:lnSpc>
                          <a:spcPct val="107000"/>
                        </a:lnSpc>
                        <a:spcBef>
                          <a:spcPts val="0"/>
                        </a:spcBef>
                        <a:spcAft>
                          <a:spcPts val="0"/>
                        </a:spcAft>
                      </a:pPr>
                      <a:r>
                        <a:rPr lang="es-ES_tradnl" sz="1600" dirty="0">
                          <a:effectLst/>
                        </a:rPr>
                        <a:t>20 (508)</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S_tradnl" sz="1600" b="1" dirty="0">
                          <a:effectLst/>
                          <a:latin typeface="+mn-lt"/>
                          <a:ea typeface="Calibri" panose="020F0502020204030204" pitchFamily="34" charset="0"/>
                          <a:cs typeface="Times New Roman" panose="02020603050405020304" pitchFamily="18" charset="0"/>
                        </a:rPr>
                        <a:t>Curva inclinada</a:t>
                      </a:r>
                    </a:p>
                  </a:txBody>
                  <a:tcPr marL="68580" marR="68580" marT="0" marB="0" anchor="ctr"/>
                </a:tc>
                <a:tc>
                  <a:txBody>
                    <a:bodyPr/>
                    <a:lstStyle/>
                    <a:p>
                      <a:pPr marL="0" marR="0" algn="ctr">
                        <a:lnSpc>
                          <a:spcPct val="107000"/>
                        </a:lnSpc>
                        <a:spcBef>
                          <a:spcPts val="0"/>
                        </a:spcBef>
                        <a:spcAft>
                          <a:spcPts val="0"/>
                        </a:spcAft>
                      </a:pPr>
                      <a:r>
                        <a:rPr lang="es-ES_tradnl" sz="1600" b="1" dirty="0">
                          <a:effectLst/>
                        </a:rPr>
                        <a:t>0.93</a:t>
                      </a:r>
                      <a:endParaRPr lang="es-ES_tradn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48714510"/>
                  </a:ext>
                </a:extLst>
              </a:tr>
              <a:tr h="477963">
                <a:tc>
                  <a:txBody>
                    <a:bodyPr/>
                    <a:lstStyle/>
                    <a:p>
                      <a:pPr marL="0" marR="0" algn="ctr">
                        <a:lnSpc>
                          <a:spcPct val="107000"/>
                        </a:lnSpc>
                        <a:spcBef>
                          <a:spcPts val="0"/>
                        </a:spcBef>
                        <a:spcAft>
                          <a:spcPts val="0"/>
                        </a:spcAft>
                      </a:pPr>
                      <a:r>
                        <a:rPr lang="es-ES_tradnl" sz="1600" dirty="0">
                          <a:effectLst/>
                        </a:rPr>
                        <a:t>22 (565)</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S_tradnl" sz="1600" b="1" dirty="0">
                          <a:effectLst/>
                        </a:rPr>
                        <a:t>Curva inclinada</a:t>
                      </a:r>
                      <a:endParaRPr lang="es-ES_tradn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S_tradnl" sz="1600" b="1" dirty="0">
                          <a:effectLst/>
                        </a:rPr>
                        <a:t>1.05</a:t>
                      </a:r>
                      <a:endParaRPr lang="es-ES_tradn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19125595"/>
                  </a:ext>
                </a:extLst>
              </a:tr>
              <a:tr h="477963">
                <a:tc>
                  <a:txBody>
                    <a:bodyPr/>
                    <a:lstStyle/>
                    <a:p>
                      <a:pPr marL="0" marR="0" algn="ctr">
                        <a:lnSpc>
                          <a:spcPct val="107000"/>
                        </a:lnSpc>
                        <a:spcBef>
                          <a:spcPts val="0"/>
                        </a:spcBef>
                        <a:spcAft>
                          <a:spcPts val="0"/>
                        </a:spcAft>
                      </a:pPr>
                      <a:r>
                        <a:rPr lang="es-ES_tradnl" sz="1600" dirty="0">
                          <a:effectLst/>
                        </a:rPr>
                        <a:t>24 (622)</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S_tradnl" sz="1600" b="1" dirty="0">
                          <a:effectLst/>
                        </a:rPr>
                        <a:t>Curva inclinada</a:t>
                      </a:r>
                      <a:endParaRPr lang="es-ES_tradn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S_tradnl" sz="1600" b="1" dirty="0">
                          <a:effectLst/>
                        </a:rPr>
                        <a:t>1.16</a:t>
                      </a:r>
                      <a:endParaRPr lang="es-ES_tradn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77375507"/>
                  </a:ext>
                </a:extLst>
              </a:tr>
              <a:tr h="477963">
                <a:tc>
                  <a:txBody>
                    <a:bodyPr/>
                    <a:lstStyle/>
                    <a:p>
                      <a:pPr marL="0" marR="0" algn="ctr">
                        <a:lnSpc>
                          <a:spcPct val="107000"/>
                        </a:lnSpc>
                        <a:spcBef>
                          <a:spcPts val="0"/>
                        </a:spcBef>
                        <a:spcAft>
                          <a:spcPts val="0"/>
                        </a:spcAft>
                      </a:pPr>
                      <a:r>
                        <a:rPr lang="es-ES_tradnl" sz="1600" dirty="0">
                          <a:effectLst/>
                        </a:rPr>
                        <a:t>27 (686)</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S_tradnl" sz="1600" b="1" dirty="0">
                          <a:effectLst/>
                        </a:rPr>
                        <a:t>Curva inclinada</a:t>
                      </a:r>
                      <a:endParaRPr lang="es-ES_tradn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s-ES_tradnl" sz="1600" b="1" dirty="0">
                          <a:effectLst/>
                        </a:rPr>
                        <a:t>1.17</a:t>
                      </a:r>
                      <a:endParaRPr lang="es-ES_tradn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94342341"/>
                  </a:ext>
                </a:extLst>
              </a:tr>
            </a:tbl>
          </a:graphicData>
        </a:graphic>
      </p:graphicFrame>
      <p:sp>
        <p:nvSpPr>
          <p:cNvPr id="9" name="Rectangle 5">
            <a:extLst>
              <a:ext uri="{FF2B5EF4-FFF2-40B4-BE49-F238E27FC236}">
                <a16:creationId xmlns:a16="http://schemas.microsoft.com/office/drawing/2014/main" id="{4BA6C954-A446-9043-9643-9F7D137EEC48}"/>
              </a:ext>
            </a:extLst>
          </p:cNvPr>
          <p:cNvSpPr/>
          <p:nvPr/>
        </p:nvSpPr>
        <p:spPr>
          <a:xfrm>
            <a:off x="5274923" y="2544215"/>
            <a:ext cx="4720484" cy="260960"/>
          </a:xfrm>
          <a:prstGeom prst="rect">
            <a:avLst/>
          </a:prstGeom>
          <a:solidFill>
            <a:srgbClr val="FFFF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10" name="Rectangle 6">
            <a:extLst>
              <a:ext uri="{FF2B5EF4-FFF2-40B4-BE49-F238E27FC236}">
                <a16:creationId xmlns:a16="http://schemas.microsoft.com/office/drawing/2014/main" id="{A2727F6B-0509-7F43-BC08-228FDAC7BAE6}"/>
              </a:ext>
            </a:extLst>
          </p:cNvPr>
          <p:cNvSpPr/>
          <p:nvPr/>
        </p:nvSpPr>
        <p:spPr>
          <a:xfrm>
            <a:off x="5287116" y="4256590"/>
            <a:ext cx="4720484" cy="962342"/>
          </a:xfrm>
          <a:prstGeom prst="rect">
            <a:avLst/>
          </a:prstGeom>
          <a:solidFill>
            <a:srgbClr val="FFFF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896084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2F93D8-7A7E-A547-AD0E-F5806EE8210E}"/>
              </a:ext>
            </a:extLst>
          </p:cNvPr>
          <p:cNvSpPr>
            <a:spLocks noGrp="1"/>
          </p:cNvSpPr>
          <p:nvPr>
            <p:ph type="title"/>
          </p:nvPr>
        </p:nvSpPr>
        <p:spPr>
          <a:xfrm>
            <a:off x="1043715" y="1291346"/>
            <a:ext cx="10938295" cy="942045"/>
          </a:xfrm>
        </p:spPr>
        <p:txBody>
          <a:bodyPr>
            <a:normAutofit fontScale="90000"/>
          </a:bodyPr>
          <a:lstStyle/>
          <a:p>
            <a:r>
              <a:rPr lang="es-ES_tradnl"/>
              <a:t>Ejemplo VAV</a:t>
            </a:r>
            <a:br>
              <a:rPr lang="es-ES_tradnl"/>
            </a:br>
            <a:br>
              <a:rPr lang="es-ES_tradnl"/>
            </a:br>
            <a:r>
              <a:rPr lang="es-ES_tradnl"/>
              <a:t>FEI </a:t>
            </a:r>
            <a:r>
              <a:rPr lang="es-ES_tradnl" u="sng"/>
              <a:t>&gt;</a:t>
            </a:r>
            <a:r>
              <a:rPr lang="es-ES_tradnl"/>
              <a:t> 0.95</a:t>
            </a:r>
          </a:p>
        </p:txBody>
      </p:sp>
      <p:graphicFrame>
        <p:nvGraphicFramePr>
          <p:cNvPr id="12" name="Table 10">
            <a:extLst>
              <a:ext uri="{FF2B5EF4-FFF2-40B4-BE49-F238E27FC236}">
                <a16:creationId xmlns:a16="http://schemas.microsoft.com/office/drawing/2014/main" id="{63F11FD0-0071-AA42-8475-B072FD0F8CBE}"/>
              </a:ext>
            </a:extLst>
          </p:cNvPr>
          <p:cNvGraphicFramePr>
            <a:graphicFrameLocks noGrp="1"/>
          </p:cNvGraphicFramePr>
          <p:nvPr>
            <p:extLst>
              <p:ext uri="{D42A27DB-BD31-4B8C-83A1-F6EECF244321}">
                <p14:modId xmlns:p14="http://schemas.microsoft.com/office/powerpoint/2010/main" val="2765420837"/>
              </p:ext>
            </p:extLst>
          </p:nvPr>
        </p:nvGraphicFramePr>
        <p:xfrm>
          <a:off x="4942945" y="1291346"/>
          <a:ext cx="5975299" cy="5339909"/>
        </p:xfrm>
        <a:graphic>
          <a:graphicData uri="http://schemas.openxmlformats.org/drawingml/2006/table">
            <a:tbl>
              <a:tblPr firstRow="1" firstCol="1" bandRow="1">
                <a:tableStyleId>{5C22544A-7EE6-4342-B048-85BDC9FD1C3A}</a:tableStyleId>
              </a:tblPr>
              <a:tblGrid>
                <a:gridCol w="1004251">
                  <a:extLst>
                    <a:ext uri="{9D8B030D-6E8A-4147-A177-3AD203B41FA5}">
                      <a16:colId xmlns:a16="http://schemas.microsoft.com/office/drawing/2014/main" val="1952646180"/>
                    </a:ext>
                  </a:extLst>
                </a:gridCol>
                <a:gridCol w="1723966">
                  <a:extLst>
                    <a:ext uri="{9D8B030D-6E8A-4147-A177-3AD203B41FA5}">
                      <a16:colId xmlns:a16="http://schemas.microsoft.com/office/drawing/2014/main" val="3898606594"/>
                    </a:ext>
                  </a:extLst>
                </a:gridCol>
                <a:gridCol w="1087940">
                  <a:extLst>
                    <a:ext uri="{9D8B030D-6E8A-4147-A177-3AD203B41FA5}">
                      <a16:colId xmlns:a16="http://schemas.microsoft.com/office/drawing/2014/main" val="1501271481"/>
                    </a:ext>
                  </a:extLst>
                </a:gridCol>
                <a:gridCol w="970777">
                  <a:extLst>
                    <a:ext uri="{9D8B030D-6E8A-4147-A177-3AD203B41FA5}">
                      <a16:colId xmlns:a16="http://schemas.microsoft.com/office/drawing/2014/main" val="462760996"/>
                    </a:ext>
                  </a:extLst>
                </a:gridCol>
                <a:gridCol w="1188365">
                  <a:extLst>
                    <a:ext uri="{9D8B030D-6E8A-4147-A177-3AD203B41FA5}">
                      <a16:colId xmlns:a16="http://schemas.microsoft.com/office/drawing/2014/main" val="37808072"/>
                    </a:ext>
                  </a:extLst>
                </a:gridCol>
              </a:tblGrid>
              <a:tr h="976581">
                <a:tc>
                  <a:txBody>
                    <a:bodyPr/>
                    <a:lstStyle/>
                    <a:p>
                      <a:pPr marL="0" marR="0" algn="ctr">
                        <a:lnSpc>
                          <a:spcPct val="107000"/>
                        </a:lnSpc>
                        <a:spcBef>
                          <a:spcPts val="0"/>
                        </a:spcBef>
                        <a:spcAft>
                          <a:spcPts val="0"/>
                        </a:spcAft>
                      </a:pPr>
                      <a:r>
                        <a:rPr lang="es-ES_tradnl" sz="1600" noProof="0" dirty="0">
                          <a:effectLst/>
                        </a:rPr>
                        <a:t>diámetro del impulsor</a:t>
                      </a:r>
                    </a:p>
                    <a:p>
                      <a:pPr marL="0" marR="0" algn="ctr">
                        <a:lnSpc>
                          <a:spcPct val="107000"/>
                        </a:lnSpc>
                        <a:spcBef>
                          <a:spcPts val="0"/>
                        </a:spcBef>
                        <a:spcAft>
                          <a:spcPts val="0"/>
                        </a:spcAft>
                      </a:pPr>
                      <a:r>
                        <a:rPr lang="es-ES_tradnl" sz="1600" noProof="0" dirty="0">
                          <a:effectLst/>
                        </a:rPr>
                        <a:t> in (mm)</a:t>
                      </a:r>
                      <a:endParaRPr lang="es-ES_tradnl" sz="16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endParaRPr lang="en-US" sz="1600" dirty="0">
                        <a:effectLst/>
                      </a:endParaRPr>
                    </a:p>
                    <a:p>
                      <a:pPr marL="0" marR="0" algn="ctr">
                        <a:lnSpc>
                          <a:spcPct val="107000"/>
                        </a:lnSpc>
                        <a:spcBef>
                          <a:spcPts val="0"/>
                        </a:spcBef>
                        <a:spcAft>
                          <a:spcPts val="0"/>
                        </a:spcAft>
                      </a:pPr>
                      <a:r>
                        <a:rPr lang="es-ES_tradnl" sz="1600" noProof="0" dirty="0">
                          <a:effectLst/>
                        </a:rPr>
                        <a:t>Tipo de impulsor del Ventilador </a:t>
                      </a:r>
                    </a:p>
                    <a:p>
                      <a:pPr marL="0" marR="0" algn="ctr">
                        <a:lnSpc>
                          <a:spcPct val="107000"/>
                        </a:lnSpc>
                        <a:spcBef>
                          <a:spcPts val="0"/>
                        </a:spcBef>
                        <a:spcAft>
                          <a:spcPts val="0"/>
                        </a:spcAft>
                      </a:pPr>
                      <a:r>
                        <a:rPr lang="es-ES_tradnl" sz="1600" noProof="0" dirty="0">
                          <a:effectLst/>
                        </a:rPr>
                        <a:t>(Entrada Doble)</a:t>
                      </a:r>
                      <a:endParaRPr lang="es-ES_tradnl" sz="16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endParaRPr lang="en-US" sz="1600" dirty="0">
                        <a:effectLst/>
                      </a:endParaRPr>
                    </a:p>
                    <a:p>
                      <a:pPr marL="0" marR="0" algn="ctr">
                        <a:lnSpc>
                          <a:spcPct val="107000"/>
                        </a:lnSpc>
                        <a:spcBef>
                          <a:spcPts val="0"/>
                        </a:spcBef>
                        <a:spcAft>
                          <a:spcPts val="0"/>
                        </a:spcAft>
                      </a:pPr>
                      <a:r>
                        <a:rPr lang="es-ES_tradnl" sz="1600" dirty="0">
                          <a:effectLst/>
                        </a:rPr>
                        <a:t>FEI con 40% Flujo</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endParaRPr lang="en-US" sz="1600" dirty="0">
                        <a:effectLst/>
                      </a:endParaRPr>
                    </a:p>
                    <a:p>
                      <a:pPr marL="0" marR="0" algn="ctr">
                        <a:lnSpc>
                          <a:spcPct val="107000"/>
                        </a:lnSpc>
                        <a:spcBef>
                          <a:spcPts val="0"/>
                        </a:spcBef>
                        <a:spcAft>
                          <a:spcPts val="0"/>
                        </a:spcAft>
                      </a:pPr>
                      <a:r>
                        <a:rPr lang="es-ES_tradnl" sz="1600" dirty="0">
                          <a:effectLst/>
                        </a:rPr>
                        <a:t>FEI con 70% Flujo</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endParaRPr lang="en-US" sz="1600" dirty="0">
                        <a:effectLst/>
                      </a:endParaRPr>
                    </a:p>
                    <a:p>
                      <a:pPr marL="0" marR="0" algn="ctr">
                        <a:lnSpc>
                          <a:spcPct val="107000"/>
                        </a:lnSpc>
                        <a:spcBef>
                          <a:spcPts val="0"/>
                        </a:spcBef>
                        <a:spcAft>
                          <a:spcPts val="0"/>
                        </a:spcAft>
                      </a:pPr>
                      <a:r>
                        <a:rPr lang="es-ES_tradnl" sz="1600" dirty="0">
                          <a:effectLst/>
                        </a:rPr>
                        <a:t>FEI con 100% Flujo</a:t>
                      </a:r>
                      <a:endParaRPr lang="es-ES_tradnl"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extLst>
                  <a:ext uri="{0D108BD9-81ED-4DB2-BD59-A6C34878D82A}">
                    <a16:rowId xmlns:a16="http://schemas.microsoft.com/office/drawing/2014/main" val="3114124352"/>
                  </a:ext>
                </a:extLst>
              </a:tr>
              <a:tr h="240755">
                <a:tc>
                  <a:txBody>
                    <a:bodyPr/>
                    <a:lstStyle/>
                    <a:p>
                      <a:pPr marL="0" marR="0" algn="ctr">
                        <a:lnSpc>
                          <a:spcPct val="107000"/>
                        </a:lnSpc>
                        <a:spcBef>
                          <a:spcPts val="0"/>
                        </a:spcBef>
                        <a:spcAft>
                          <a:spcPts val="0"/>
                        </a:spcAft>
                      </a:pPr>
                      <a:r>
                        <a:rPr lang="en-US" sz="1600" dirty="0">
                          <a:effectLst/>
                        </a:rPr>
                        <a:t>18 (464)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n-US" sz="1600" b="1" dirty="0">
                          <a:effectLst/>
                        </a:rPr>
                        <a:t>Airfoil</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n-US" sz="1600" b="1" dirty="0">
                          <a:effectLst/>
                        </a:rPr>
                        <a:t>1.05</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n-US" sz="1600" b="1" dirty="0">
                          <a:effectLst/>
                        </a:rPr>
                        <a:t>0.89</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n-US" sz="1600" b="1" dirty="0">
                          <a:effectLst/>
                        </a:rPr>
                        <a:t>0.98</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extLst>
                  <a:ext uri="{0D108BD9-81ED-4DB2-BD59-A6C34878D82A}">
                    <a16:rowId xmlns:a16="http://schemas.microsoft.com/office/drawing/2014/main" val="3609081416"/>
                  </a:ext>
                </a:extLst>
              </a:tr>
              <a:tr h="240755">
                <a:tc>
                  <a:txBody>
                    <a:bodyPr/>
                    <a:lstStyle/>
                    <a:p>
                      <a:pPr marL="0" marR="0" algn="ctr">
                        <a:lnSpc>
                          <a:spcPct val="107000"/>
                        </a:lnSpc>
                        <a:spcBef>
                          <a:spcPts val="0"/>
                        </a:spcBef>
                        <a:spcAft>
                          <a:spcPts val="0"/>
                        </a:spcAft>
                      </a:pPr>
                      <a:r>
                        <a:rPr lang="en-US" sz="1600" dirty="0">
                          <a:effectLst/>
                        </a:rPr>
                        <a:t>20 (508)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n-US" sz="1600" b="1" dirty="0">
                          <a:effectLst/>
                        </a:rPr>
                        <a:t>Airfoil</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n-US" sz="1600" b="1" dirty="0">
                          <a:effectLst/>
                        </a:rPr>
                        <a:t>1.17</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n-US" sz="1600" b="1" dirty="0">
                          <a:effectLst/>
                        </a:rPr>
                        <a:t>1.06</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n-US" sz="1600" b="1" dirty="0">
                          <a:effectLst/>
                        </a:rPr>
                        <a:t>1.05</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extLst>
                  <a:ext uri="{0D108BD9-81ED-4DB2-BD59-A6C34878D82A}">
                    <a16:rowId xmlns:a16="http://schemas.microsoft.com/office/drawing/2014/main" val="1095231388"/>
                  </a:ext>
                </a:extLst>
              </a:tr>
              <a:tr h="240755">
                <a:tc>
                  <a:txBody>
                    <a:bodyPr/>
                    <a:lstStyle/>
                    <a:p>
                      <a:pPr marL="0" marR="0" algn="ctr">
                        <a:lnSpc>
                          <a:spcPct val="107000"/>
                        </a:lnSpc>
                        <a:spcBef>
                          <a:spcPts val="0"/>
                        </a:spcBef>
                        <a:spcAft>
                          <a:spcPts val="0"/>
                        </a:spcAft>
                      </a:pPr>
                      <a:r>
                        <a:rPr lang="en-US" sz="1600" dirty="0">
                          <a:effectLst/>
                        </a:rPr>
                        <a:t>22 (565)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n-US" sz="1600" b="1" dirty="0">
                          <a:effectLst/>
                        </a:rPr>
                        <a:t>Airfoil</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n-US" sz="1600" b="1" dirty="0">
                          <a:effectLst/>
                        </a:rPr>
                        <a:t>1.21</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n-US" sz="1600" b="1" dirty="0">
                          <a:effectLst/>
                        </a:rPr>
                        <a:t>1.15</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n-US" sz="1600" b="1" dirty="0">
                          <a:effectLst/>
                        </a:rPr>
                        <a:t>1.13</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extLst>
                  <a:ext uri="{0D108BD9-81ED-4DB2-BD59-A6C34878D82A}">
                    <a16:rowId xmlns:a16="http://schemas.microsoft.com/office/drawing/2014/main" val="1854371941"/>
                  </a:ext>
                </a:extLst>
              </a:tr>
              <a:tr h="240755">
                <a:tc>
                  <a:txBody>
                    <a:bodyPr/>
                    <a:lstStyle/>
                    <a:p>
                      <a:pPr marL="0" marR="0" algn="ctr">
                        <a:lnSpc>
                          <a:spcPct val="107000"/>
                        </a:lnSpc>
                        <a:spcBef>
                          <a:spcPts val="0"/>
                        </a:spcBef>
                        <a:spcAft>
                          <a:spcPts val="0"/>
                        </a:spcAft>
                      </a:pPr>
                      <a:r>
                        <a:rPr lang="en-US" sz="1600" dirty="0">
                          <a:effectLst/>
                        </a:rPr>
                        <a:t>24 (622)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n-US" sz="1600" b="1" dirty="0">
                          <a:effectLst/>
                        </a:rPr>
                        <a:t>Airfoil</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n-US" sz="1600" b="1" dirty="0">
                          <a:effectLst/>
                        </a:rPr>
                        <a:t>1.24</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n-US" sz="1600" b="1" dirty="0">
                          <a:effectLst/>
                        </a:rPr>
                        <a:t>1.25</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n-US" sz="1600" b="1" dirty="0">
                          <a:effectLst/>
                        </a:rPr>
                        <a:t>1.23</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extLst>
                  <a:ext uri="{0D108BD9-81ED-4DB2-BD59-A6C34878D82A}">
                    <a16:rowId xmlns:a16="http://schemas.microsoft.com/office/drawing/2014/main" val="3258133949"/>
                  </a:ext>
                </a:extLst>
              </a:tr>
              <a:tr h="240755">
                <a:tc>
                  <a:txBody>
                    <a:bodyPr/>
                    <a:lstStyle/>
                    <a:p>
                      <a:pPr marL="0" marR="0" algn="ctr">
                        <a:lnSpc>
                          <a:spcPct val="107000"/>
                        </a:lnSpc>
                        <a:spcBef>
                          <a:spcPts val="0"/>
                        </a:spcBef>
                        <a:spcAft>
                          <a:spcPts val="0"/>
                        </a:spcAft>
                      </a:pPr>
                      <a:r>
                        <a:rPr lang="en-US" sz="1600" dirty="0">
                          <a:effectLst/>
                        </a:rPr>
                        <a:t>27 (686)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n-US" sz="1600" b="1" dirty="0">
                          <a:effectLst/>
                        </a:rPr>
                        <a:t>Airfoil</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n-US" sz="1600" b="1" dirty="0">
                          <a:effectLst/>
                        </a:rPr>
                        <a:t>1.20</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n-US" sz="1600" b="1" dirty="0">
                          <a:effectLst/>
                        </a:rPr>
                        <a:t>1.23</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n-US" sz="1600" b="1" dirty="0">
                          <a:effectLst/>
                        </a:rPr>
                        <a:t>1.21</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extLst>
                  <a:ext uri="{0D108BD9-81ED-4DB2-BD59-A6C34878D82A}">
                    <a16:rowId xmlns:a16="http://schemas.microsoft.com/office/drawing/2014/main" val="3843512236"/>
                  </a:ext>
                </a:extLst>
              </a:tr>
              <a:tr h="481990">
                <a:tc>
                  <a:txBody>
                    <a:bodyPr/>
                    <a:lstStyle/>
                    <a:p>
                      <a:pPr marL="0" marR="0" algn="ctr">
                        <a:lnSpc>
                          <a:spcPct val="107000"/>
                        </a:lnSpc>
                        <a:spcBef>
                          <a:spcPts val="0"/>
                        </a:spcBef>
                        <a:spcAft>
                          <a:spcPts val="0"/>
                        </a:spcAft>
                      </a:pPr>
                      <a:r>
                        <a:rPr lang="en-US" sz="1600" dirty="0">
                          <a:effectLst/>
                        </a:rPr>
                        <a:t>16 (406)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s-ES_tradnl" sz="1600" b="1" dirty="0">
                          <a:effectLst/>
                        </a:rPr>
                        <a:t>Curva </a:t>
                      </a:r>
                    </a:p>
                    <a:p>
                      <a:pPr marL="0" marR="0" algn="ctr">
                        <a:lnSpc>
                          <a:spcPct val="107000"/>
                        </a:lnSpc>
                        <a:spcBef>
                          <a:spcPts val="0"/>
                        </a:spcBef>
                        <a:spcAft>
                          <a:spcPts val="0"/>
                        </a:spcAft>
                      </a:pPr>
                      <a:r>
                        <a:rPr lang="es-ES_tradnl" sz="1600" b="1" dirty="0">
                          <a:effectLst/>
                        </a:rPr>
                        <a:t>inclinada</a:t>
                      </a:r>
                      <a:endParaRPr lang="es-ES_tradn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n-US" sz="1600" b="1" dirty="0">
                          <a:effectLst/>
                        </a:rPr>
                        <a:t>1.05</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n-US" sz="1600" b="1" dirty="0">
                          <a:effectLst/>
                        </a:rPr>
                        <a:t>0.83</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s-ES_tradnl" sz="1600" b="1" dirty="0">
                          <a:effectLst/>
                        </a:rPr>
                        <a:t>sobre-marcha</a:t>
                      </a:r>
                      <a:endParaRPr lang="es-ES_tradn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extLst>
                  <a:ext uri="{0D108BD9-81ED-4DB2-BD59-A6C34878D82A}">
                    <a16:rowId xmlns:a16="http://schemas.microsoft.com/office/drawing/2014/main" val="3054171041"/>
                  </a:ext>
                </a:extLst>
              </a:tr>
              <a:tr h="481990">
                <a:tc>
                  <a:txBody>
                    <a:bodyPr/>
                    <a:lstStyle/>
                    <a:p>
                      <a:pPr marL="0" marR="0" algn="ctr">
                        <a:lnSpc>
                          <a:spcPct val="107000"/>
                        </a:lnSpc>
                        <a:spcBef>
                          <a:spcPts val="0"/>
                        </a:spcBef>
                        <a:spcAft>
                          <a:spcPts val="0"/>
                        </a:spcAft>
                      </a:pPr>
                      <a:r>
                        <a:rPr lang="en-US" sz="1600" dirty="0">
                          <a:effectLst/>
                        </a:rPr>
                        <a:t>18 (464)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s-ES_tradnl" sz="1600" b="1" dirty="0">
                          <a:effectLst/>
                        </a:rPr>
                        <a:t>Curva </a:t>
                      </a:r>
                    </a:p>
                    <a:p>
                      <a:pPr marL="0" marR="0" algn="ctr">
                        <a:lnSpc>
                          <a:spcPct val="107000"/>
                        </a:lnSpc>
                        <a:spcBef>
                          <a:spcPts val="0"/>
                        </a:spcBef>
                        <a:spcAft>
                          <a:spcPts val="0"/>
                        </a:spcAft>
                      </a:pPr>
                      <a:r>
                        <a:rPr lang="es-ES_tradnl" sz="1600" b="1" dirty="0">
                          <a:effectLst/>
                        </a:rPr>
                        <a:t>inclinada</a:t>
                      </a:r>
                      <a:endParaRPr lang="es-ES_tradn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n-US" sz="1600" b="1" dirty="0">
                          <a:effectLst/>
                        </a:rPr>
                        <a:t>1.02</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n-US" sz="1600" b="1" dirty="0">
                          <a:effectLst/>
                        </a:rPr>
                        <a:t>0.90</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n-US" sz="1600" b="1" dirty="0">
                          <a:effectLst/>
                        </a:rPr>
                        <a:t>0.82</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extLst>
                  <a:ext uri="{0D108BD9-81ED-4DB2-BD59-A6C34878D82A}">
                    <a16:rowId xmlns:a16="http://schemas.microsoft.com/office/drawing/2014/main" val="1107836941"/>
                  </a:ext>
                </a:extLst>
              </a:tr>
              <a:tr h="481990">
                <a:tc>
                  <a:txBody>
                    <a:bodyPr/>
                    <a:lstStyle/>
                    <a:p>
                      <a:pPr marL="0" marR="0" algn="ctr">
                        <a:lnSpc>
                          <a:spcPct val="107000"/>
                        </a:lnSpc>
                        <a:spcBef>
                          <a:spcPts val="0"/>
                        </a:spcBef>
                        <a:spcAft>
                          <a:spcPts val="0"/>
                        </a:spcAft>
                      </a:pPr>
                      <a:r>
                        <a:rPr lang="en-US" sz="1600" dirty="0">
                          <a:effectLst/>
                        </a:rPr>
                        <a:t>20 (508)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s-ES_tradnl" sz="1600" b="1" dirty="0">
                          <a:effectLst/>
                        </a:rPr>
                        <a:t>Curva </a:t>
                      </a:r>
                    </a:p>
                    <a:p>
                      <a:pPr marL="0" marR="0" algn="ctr">
                        <a:lnSpc>
                          <a:spcPct val="107000"/>
                        </a:lnSpc>
                        <a:spcBef>
                          <a:spcPts val="0"/>
                        </a:spcBef>
                        <a:spcAft>
                          <a:spcPts val="0"/>
                        </a:spcAft>
                      </a:pPr>
                      <a:r>
                        <a:rPr lang="es-ES_tradnl" sz="1600" b="1" dirty="0">
                          <a:effectLst/>
                        </a:rPr>
                        <a:t>inclinada</a:t>
                      </a:r>
                      <a:endParaRPr lang="es-ES_tradn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n-US" sz="1600" b="1" dirty="0">
                          <a:effectLst/>
                        </a:rPr>
                        <a:t>1.11</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n-US" sz="1600" b="1" dirty="0">
                          <a:effectLst/>
                        </a:rPr>
                        <a:t>0.94</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n-US" sz="1600" b="1" dirty="0">
                          <a:effectLst/>
                        </a:rPr>
                        <a:t>0.93</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extLst>
                  <a:ext uri="{0D108BD9-81ED-4DB2-BD59-A6C34878D82A}">
                    <a16:rowId xmlns:a16="http://schemas.microsoft.com/office/drawing/2014/main" val="1248714510"/>
                  </a:ext>
                </a:extLst>
              </a:tr>
              <a:tr h="481990">
                <a:tc>
                  <a:txBody>
                    <a:bodyPr/>
                    <a:lstStyle/>
                    <a:p>
                      <a:pPr marL="0" marR="0" algn="ctr">
                        <a:lnSpc>
                          <a:spcPct val="107000"/>
                        </a:lnSpc>
                        <a:spcBef>
                          <a:spcPts val="0"/>
                        </a:spcBef>
                        <a:spcAft>
                          <a:spcPts val="0"/>
                        </a:spcAft>
                      </a:pPr>
                      <a:r>
                        <a:rPr lang="en-US" sz="1600" dirty="0">
                          <a:effectLst/>
                        </a:rPr>
                        <a:t>22 (565)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s-ES_tradnl" sz="1600" b="1" dirty="0">
                          <a:effectLst/>
                        </a:rPr>
                        <a:t>Curva </a:t>
                      </a:r>
                    </a:p>
                    <a:p>
                      <a:pPr marL="0" marR="0" algn="ctr">
                        <a:lnSpc>
                          <a:spcPct val="107000"/>
                        </a:lnSpc>
                        <a:spcBef>
                          <a:spcPts val="0"/>
                        </a:spcBef>
                        <a:spcAft>
                          <a:spcPts val="0"/>
                        </a:spcAft>
                      </a:pPr>
                      <a:r>
                        <a:rPr lang="es-ES_tradnl" sz="1600" b="1" dirty="0">
                          <a:effectLst/>
                        </a:rPr>
                        <a:t>inclinada</a:t>
                      </a:r>
                      <a:endParaRPr lang="es-ES_tradn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n-US" sz="1600" b="1" dirty="0">
                          <a:effectLst/>
                        </a:rPr>
                        <a:t>1.21</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n-US" sz="1600" b="1" dirty="0">
                          <a:effectLst/>
                        </a:rPr>
                        <a:t>1.12</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0.97</a:t>
                      </a:r>
                    </a:p>
                  </a:txBody>
                  <a:tcPr marL="62345" marR="62345" marT="0" marB="0"/>
                </a:tc>
                <a:extLst>
                  <a:ext uri="{0D108BD9-81ED-4DB2-BD59-A6C34878D82A}">
                    <a16:rowId xmlns:a16="http://schemas.microsoft.com/office/drawing/2014/main" val="1319125595"/>
                  </a:ext>
                </a:extLst>
              </a:tr>
              <a:tr h="481990">
                <a:tc>
                  <a:txBody>
                    <a:bodyPr/>
                    <a:lstStyle/>
                    <a:p>
                      <a:pPr marL="0" marR="0" algn="ctr">
                        <a:lnSpc>
                          <a:spcPct val="107000"/>
                        </a:lnSpc>
                        <a:spcBef>
                          <a:spcPts val="0"/>
                        </a:spcBef>
                        <a:spcAft>
                          <a:spcPts val="0"/>
                        </a:spcAft>
                      </a:pPr>
                      <a:r>
                        <a:rPr lang="en-US" sz="1600" dirty="0">
                          <a:effectLst/>
                        </a:rPr>
                        <a:t>24 (622)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s-ES_tradnl" sz="1600" b="1" dirty="0">
                          <a:effectLst/>
                        </a:rPr>
                        <a:t>Curva </a:t>
                      </a:r>
                    </a:p>
                    <a:p>
                      <a:pPr marL="0" marR="0" algn="ctr">
                        <a:lnSpc>
                          <a:spcPct val="107000"/>
                        </a:lnSpc>
                        <a:spcBef>
                          <a:spcPts val="0"/>
                        </a:spcBef>
                        <a:spcAft>
                          <a:spcPts val="0"/>
                        </a:spcAft>
                      </a:pPr>
                      <a:r>
                        <a:rPr lang="es-ES_tradnl" sz="1600" b="1" dirty="0">
                          <a:effectLst/>
                        </a:rPr>
                        <a:t>inclinada</a:t>
                      </a:r>
                      <a:endParaRPr lang="es-ES_tradn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n-US" sz="1600" b="1" dirty="0">
                          <a:effectLst/>
                        </a:rPr>
                        <a:t>1.22</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n-US" sz="1600" b="1" dirty="0">
                          <a:effectLst/>
                        </a:rPr>
                        <a:t>1.18</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n-US" sz="1600" b="1" dirty="0">
                          <a:effectLst/>
                        </a:rPr>
                        <a:t>1.16</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extLst>
                  <a:ext uri="{0D108BD9-81ED-4DB2-BD59-A6C34878D82A}">
                    <a16:rowId xmlns:a16="http://schemas.microsoft.com/office/drawing/2014/main" val="2777375507"/>
                  </a:ext>
                </a:extLst>
              </a:tr>
              <a:tr h="481990">
                <a:tc>
                  <a:txBody>
                    <a:bodyPr/>
                    <a:lstStyle/>
                    <a:p>
                      <a:pPr marL="0" marR="0" algn="ctr">
                        <a:lnSpc>
                          <a:spcPct val="107000"/>
                        </a:lnSpc>
                        <a:spcBef>
                          <a:spcPts val="0"/>
                        </a:spcBef>
                        <a:spcAft>
                          <a:spcPts val="0"/>
                        </a:spcAft>
                      </a:pPr>
                      <a:r>
                        <a:rPr lang="en-US" sz="1600" dirty="0">
                          <a:effectLst/>
                        </a:rPr>
                        <a:t>27 (686)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s-ES_tradnl" sz="1600" b="1" dirty="0">
                          <a:effectLst/>
                        </a:rPr>
                        <a:t>Curva </a:t>
                      </a:r>
                    </a:p>
                    <a:p>
                      <a:pPr marL="0" marR="0" algn="ctr">
                        <a:lnSpc>
                          <a:spcPct val="107000"/>
                        </a:lnSpc>
                        <a:spcBef>
                          <a:spcPts val="0"/>
                        </a:spcBef>
                        <a:spcAft>
                          <a:spcPts val="0"/>
                        </a:spcAft>
                      </a:pPr>
                      <a:r>
                        <a:rPr lang="es-ES_tradnl" sz="1600" b="1" dirty="0">
                          <a:effectLst/>
                        </a:rPr>
                        <a:t>inclinada</a:t>
                      </a:r>
                      <a:endParaRPr lang="es-ES_tradnl"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n-US" sz="1600" b="1" dirty="0">
                          <a:effectLst/>
                        </a:rPr>
                        <a:t>1.19</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n-US" sz="1600" b="1" dirty="0">
                          <a:effectLst/>
                        </a:rPr>
                        <a:t>1.20</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tc>
                  <a:txBody>
                    <a:bodyPr/>
                    <a:lstStyle/>
                    <a:p>
                      <a:pPr marL="0" marR="0" algn="ctr">
                        <a:lnSpc>
                          <a:spcPct val="107000"/>
                        </a:lnSpc>
                        <a:spcBef>
                          <a:spcPts val="0"/>
                        </a:spcBef>
                        <a:spcAft>
                          <a:spcPts val="0"/>
                        </a:spcAft>
                      </a:pPr>
                      <a:r>
                        <a:rPr lang="en-US" sz="1600" b="1" dirty="0">
                          <a:effectLst/>
                        </a:rPr>
                        <a:t>1.17</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2345" marR="62345" marT="0" marB="0"/>
                </a:tc>
                <a:extLst>
                  <a:ext uri="{0D108BD9-81ED-4DB2-BD59-A6C34878D82A}">
                    <a16:rowId xmlns:a16="http://schemas.microsoft.com/office/drawing/2014/main" val="1994342341"/>
                  </a:ext>
                </a:extLst>
              </a:tr>
            </a:tbl>
          </a:graphicData>
        </a:graphic>
      </p:graphicFrame>
      <p:sp>
        <p:nvSpPr>
          <p:cNvPr id="13" name="Rectangle 1">
            <a:extLst>
              <a:ext uri="{FF2B5EF4-FFF2-40B4-BE49-F238E27FC236}">
                <a16:creationId xmlns:a16="http://schemas.microsoft.com/office/drawing/2014/main" id="{33FE09C7-D4E9-F74B-8C13-2FE77420FE02}"/>
              </a:ext>
            </a:extLst>
          </p:cNvPr>
          <p:cNvSpPr/>
          <p:nvPr/>
        </p:nvSpPr>
        <p:spPr>
          <a:xfrm>
            <a:off x="4747860" y="2267115"/>
            <a:ext cx="6400424" cy="326164"/>
          </a:xfrm>
          <a:prstGeom prst="rect">
            <a:avLst/>
          </a:prstGeom>
          <a:solidFill>
            <a:srgbClr val="FFFF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grpSp>
        <p:nvGrpSpPr>
          <p:cNvPr id="14" name="Group 9">
            <a:extLst>
              <a:ext uri="{FF2B5EF4-FFF2-40B4-BE49-F238E27FC236}">
                <a16:creationId xmlns:a16="http://schemas.microsoft.com/office/drawing/2014/main" id="{9687D077-A394-3D4A-A836-777A27C3D19E}"/>
              </a:ext>
            </a:extLst>
          </p:cNvPr>
          <p:cNvGrpSpPr/>
          <p:nvPr/>
        </p:nvGrpSpPr>
        <p:grpSpPr>
          <a:xfrm>
            <a:off x="4782818" y="3572428"/>
            <a:ext cx="6365467" cy="1472566"/>
            <a:chOff x="3094892" y="3029697"/>
            <a:chExt cx="6802502" cy="1609300"/>
          </a:xfrm>
        </p:grpSpPr>
        <p:sp>
          <p:nvSpPr>
            <p:cNvPr id="15" name="Rectangle 6">
              <a:extLst>
                <a:ext uri="{FF2B5EF4-FFF2-40B4-BE49-F238E27FC236}">
                  <a16:creationId xmlns:a16="http://schemas.microsoft.com/office/drawing/2014/main" id="{3BCC4DF9-C8BE-8C44-9A6C-82B07822C344}"/>
                </a:ext>
              </a:extLst>
            </p:cNvPr>
            <p:cNvSpPr/>
            <p:nvPr/>
          </p:nvSpPr>
          <p:spPr>
            <a:xfrm>
              <a:off x="3094893" y="3029697"/>
              <a:ext cx="6802501" cy="496514"/>
            </a:xfrm>
            <a:prstGeom prst="rect">
              <a:avLst/>
            </a:prstGeom>
            <a:solidFill>
              <a:srgbClr val="FFFF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16" name="Rectangle 7">
              <a:extLst>
                <a:ext uri="{FF2B5EF4-FFF2-40B4-BE49-F238E27FC236}">
                  <a16:creationId xmlns:a16="http://schemas.microsoft.com/office/drawing/2014/main" id="{328498C9-D9C6-904B-8864-69F0A838EFD8}"/>
                </a:ext>
              </a:extLst>
            </p:cNvPr>
            <p:cNvSpPr/>
            <p:nvPr/>
          </p:nvSpPr>
          <p:spPr>
            <a:xfrm>
              <a:off x="3094892" y="3609113"/>
              <a:ext cx="6802501" cy="496514"/>
            </a:xfrm>
            <a:prstGeom prst="rect">
              <a:avLst/>
            </a:prstGeom>
            <a:solidFill>
              <a:srgbClr val="FFFF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sp>
          <p:nvSpPr>
            <p:cNvPr id="17" name="Rectangle 8">
              <a:extLst>
                <a:ext uri="{FF2B5EF4-FFF2-40B4-BE49-F238E27FC236}">
                  <a16:creationId xmlns:a16="http://schemas.microsoft.com/office/drawing/2014/main" id="{952A8B85-CADA-C140-B95F-CD333B3169C6}"/>
                </a:ext>
              </a:extLst>
            </p:cNvPr>
            <p:cNvSpPr/>
            <p:nvPr/>
          </p:nvSpPr>
          <p:spPr>
            <a:xfrm>
              <a:off x="3094892" y="4142483"/>
              <a:ext cx="6802501" cy="496514"/>
            </a:xfrm>
            <a:prstGeom prst="rect">
              <a:avLst/>
            </a:prstGeom>
            <a:solidFill>
              <a:srgbClr val="FFFF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F0302020204030204"/>
                <a:ea typeface="+mn-ea"/>
                <a:cs typeface="+mn-cs"/>
              </a:endParaRPr>
            </a:p>
          </p:txBody>
        </p:sp>
      </p:grpSp>
    </p:spTree>
    <p:extLst>
      <p:ext uri="{BB962C8B-B14F-4D97-AF65-F5344CB8AC3E}">
        <p14:creationId xmlns:p14="http://schemas.microsoft.com/office/powerpoint/2010/main" val="5803155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6225B7-4504-6040-A420-EA65F7CD11B0}"/>
              </a:ext>
            </a:extLst>
          </p:cNvPr>
          <p:cNvSpPr>
            <a:spLocks noGrp="1"/>
          </p:cNvSpPr>
          <p:nvPr>
            <p:ph type="title"/>
          </p:nvPr>
        </p:nvSpPr>
        <p:spPr/>
        <p:txBody>
          <a:bodyPr>
            <a:normAutofit/>
          </a:bodyPr>
          <a:lstStyle/>
          <a:p>
            <a:r>
              <a:rPr lang="es-ES_tradnl" dirty="0"/>
              <a:t>Guía para sistemas a Velocidad Variable</a:t>
            </a:r>
            <a:endParaRPr lang="en-US" dirty="0"/>
          </a:p>
        </p:txBody>
      </p:sp>
      <p:sp>
        <p:nvSpPr>
          <p:cNvPr id="2" name="Content Placeholder 1">
            <a:extLst>
              <a:ext uri="{FF2B5EF4-FFF2-40B4-BE49-F238E27FC236}">
                <a16:creationId xmlns:a16="http://schemas.microsoft.com/office/drawing/2014/main" id="{53FE8259-D08A-A942-8B5A-F6F52AC501CE}"/>
              </a:ext>
            </a:extLst>
          </p:cNvPr>
          <p:cNvSpPr>
            <a:spLocks noGrp="1"/>
          </p:cNvSpPr>
          <p:nvPr>
            <p:ph idx="1"/>
          </p:nvPr>
        </p:nvSpPr>
        <p:spPr/>
        <p:txBody>
          <a:bodyPr>
            <a:normAutofit fontScale="77500" lnSpcReduction="20000"/>
          </a:bodyPr>
          <a:lstStyle/>
          <a:p>
            <a:r>
              <a:rPr lang="es-ES_tradnl" dirty="0"/>
              <a:t>Debido a que si reducimos la velocidad de giro del ventilador generalmente incrementa la calificación de FEI:</a:t>
            </a:r>
          </a:p>
          <a:p>
            <a:pPr lvl="1"/>
            <a:r>
              <a:rPr lang="es-ES_tradnl" dirty="0"/>
              <a:t>El mejor punto de operación para un </a:t>
            </a:r>
            <a:r>
              <a:rPr lang="es-ES_tradnl" dirty="0" err="1"/>
              <a:t>VAV</a:t>
            </a:r>
            <a:r>
              <a:rPr lang="es-ES_tradnl" dirty="0"/>
              <a:t> es durante el día más caluroso del año, y el 100% de flujo de aire.</a:t>
            </a:r>
          </a:p>
          <a:p>
            <a:pPr lvl="1"/>
            <a:r>
              <a:rPr lang="es-ES_tradnl" dirty="0"/>
              <a:t>Seleccionar el ventilador con una calificación FEI aceptable al 100% de flujo de aire.</a:t>
            </a:r>
          </a:p>
          <a:p>
            <a:pPr lvl="1"/>
            <a:r>
              <a:rPr lang="es-ES_tradnl" dirty="0"/>
              <a:t>Esto nos asegurara que el ventilador este dentro del rango de cumplimiento a carga menor del 100% de flujo de aire.</a:t>
            </a:r>
          </a:p>
          <a:p>
            <a:pPr lvl="1"/>
            <a:endParaRPr lang="es-ES_tradnl" dirty="0"/>
          </a:p>
          <a:p>
            <a:r>
              <a:rPr lang="es-ES_tradnl" dirty="0"/>
              <a:t>Si el ventilador cumple con los requerimientos del FEI a las condiciones de operación máximas:</a:t>
            </a:r>
          </a:p>
          <a:p>
            <a:pPr lvl="1"/>
            <a:r>
              <a:rPr lang="es-ES_tradnl" dirty="0"/>
              <a:t>Es muy probable que el ventilador cumpla los requerimientos del FEI en condiciones de operación menores.</a:t>
            </a:r>
          </a:p>
          <a:p>
            <a:endParaRPr lang="es-ES_tradnl" dirty="0"/>
          </a:p>
          <a:p>
            <a:r>
              <a:rPr lang="es-ES_tradnl" dirty="0"/>
              <a:t>Debemos de asegurarnos que el ventilador no entre en inestabilidad o trabaje a exceso de velocidad de giro, en todos los puntos de operación.</a:t>
            </a:r>
          </a:p>
          <a:p>
            <a:pPr lvl="1"/>
            <a:endParaRPr lang="es-ES_tradnl" dirty="0"/>
          </a:p>
        </p:txBody>
      </p:sp>
    </p:spTree>
    <p:extLst>
      <p:ext uri="{BB962C8B-B14F-4D97-AF65-F5344CB8AC3E}">
        <p14:creationId xmlns:p14="http://schemas.microsoft.com/office/powerpoint/2010/main" val="2322599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09BC5-4270-4CB4-A3AD-B35C04A780BB}"/>
              </a:ext>
            </a:extLst>
          </p:cNvPr>
          <p:cNvSpPr>
            <a:spLocks noGrp="1"/>
          </p:cNvSpPr>
          <p:nvPr>
            <p:ph type="title"/>
          </p:nvPr>
        </p:nvSpPr>
        <p:spPr>
          <a:xfrm>
            <a:off x="1242382" y="1093575"/>
            <a:ext cx="5057424" cy="466781"/>
          </a:xfrm>
        </p:spPr>
        <p:txBody>
          <a:bodyPr>
            <a:noAutofit/>
          </a:bodyPr>
          <a:lstStyle/>
          <a:p>
            <a:r>
              <a:rPr lang="en-US" sz="3000" b="1" dirty="0"/>
              <a:t>Michael Ivanovich</a:t>
            </a:r>
          </a:p>
        </p:txBody>
      </p:sp>
      <p:sp>
        <p:nvSpPr>
          <p:cNvPr id="4" name="Text Placeholder 3">
            <a:extLst>
              <a:ext uri="{FF2B5EF4-FFF2-40B4-BE49-F238E27FC236}">
                <a16:creationId xmlns:a16="http://schemas.microsoft.com/office/drawing/2014/main" id="{92CD2B8C-C2C8-489A-B472-D79B4A6896EB}"/>
              </a:ext>
            </a:extLst>
          </p:cNvPr>
          <p:cNvSpPr>
            <a:spLocks noGrp="1"/>
          </p:cNvSpPr>
          <p:nvPr>
            <p:ph type="body" sz="half" idx="2"/>
          </p:nvPr>
        </p:nvSpPr>
        <p:spPr>
          <a:xfrm>
            <a:off x="1242382" y="1634812"/>
            <a:ext cx="5685277" cy="4432613"/>
          </a:xfrm>
        </p:spPr>
        <p:txBody>
          <a:bodyPr>
            <a:normAutofit/>
          </a:bodyPr>
          <a:lstStyle/>
          <a:p>
            <a:pPr>
              <a:lnSpc>
                <a:spcPct val="100000"/>
              </a:lnSpc>
              <a:spcBef>
                <a:spcPts val="0"/>
              </a:spcBef>
            </a:pPr>
            <a:r>
              <a:rPr lang="es-ES_tradnl" sz="2400" u="sng" dirty="0">
                <a:solidFill>
                  <a:schemeClr val="accent1">
                    <a:lumMod val="50000"/>
                  </a:schemeClr>
                </a:solidFill>
              </a:rPr>
              <a:t>Director Senior, Asuntos Internacionales en AMCA International</a:t>
            </a:r>
          </a:p>
          <a:p>
            <a:endParaRPr lang="es-ES_tradnl" sz="600" b="1" i="1" dirty="0"/>
          </a:p>
          <a:p>
            <a:pPr marL="285750" indent="-285750">
              <a:buFont typeface="Arial" panose="020B0604020202020204" pitchFamily="34" charset="0"/>
              <a:buChar char="•"/>
            </a:pPr>
            <a:r>
              <a:rPr lang="es-ES_tradnl" sz="2000" dirty="0">
                <a:solidFill>
                  <a:schemeClr val="accent1">
                    <a:lumMod val="75000"/>
                  </a:schemeClr>
                </a:solidFill>
              </a:rPr>
              <a:t>Se unió a AMCA en Julio de 2011</a:t>
            </a:r>
          </a:p>
          <a:p>
            <a:pPr marL="285750" indent="-285750">
              <a:buFont typeface="Arial" panose="020B0604020202020204" pitchFamily="34" charset="0"/>
              <a:buChar char="•"/>
            </a:pPr>
            <a:r>
              <a:rPr lang="es-ES_tradnl" sz="2000" dirty="0">
                <a:solidFill>
                  <a:schemeClr val="accent1">
                    <a:lumMod val="75000"/>
                  </a:schemeClr>
                </a:solidFill>
              </a:rPr>
              <a:t>Miembro con derecho a voto en el sub-comité de Mecánica de </a:t>
            </a:r>
            <a:r>
              <a:rPr lang="es-ES_tradnl" sz="2000" dirty="0" err="1">
                <a:solidFill>
                  <a:schemeClr val="accent1">
                    <a:lumMod val="75000"/>
                  </a:schemeClr>
                </a:solidFill>
              </a:rPr>
              <a:t>ASHRAE</a:t>
            </a:r>
            <a:r>
              <a:rPr lang="es-ES_tradnl" sz="2000" dirty="0">
                <a:solidFill>
                  <a:schemeClr val="accent1">
                    <a:lumMod val="75000"/>
                  </a:schemeClr>
                </a:solidFill>
              </a:rPr>
              <a:t> 90.1</a:t>
            </a:r>
          </a:p>
          <a:p>
            <a:pPr marL="285750" indent="-285750">
              <a:buFont typeface="Arial" panose="020B0604020202020204" pitchFamily="34" charset="0"/>
              <a:buChar char="•"/>
            </a:pPr>
            <a:r>
              <a:rPr lang="es-ES_tradnl" sz="2000" dirty="0">
                <a:solidFill>
                  <a:schemeClr val="accent1">
                    <a:lumMod val="75000"/>
                  </a:schemeClr>
                </a:solidFill>
              </a:rPr>
              <a:t>Representa a AMCA en códigos, estándares y reglamentaciones</a:t>
            </a:r>
          </a:p>
          <a:p>
            <a:pPr marL="285750" indent="-285750">
              <a:buFont typeface="Arial" panose="020B0604020202020204" pitchFamily="34" charset="0"/>
              <a:buChar char="•"/>
            </a:pPr>
            <a:r>
              <a:rPr lang="es-ES_tradnl" sz="2000" dirty="0">
                <a:solidFill>
                  <a:schemeClr val="accent1">
                    <a:lumMod val="75000"/>
                  </a:schemeClr>
                </a:solidFill>
              </a:rPr>
              <a:t>Coordina el fomento de AMCA en Norteamérica, Asia, Europa, y Medio Oriente</a:t>
            </a:r>
          </a:p>
        </p:txBody>
      </p:sp>
      <p:pic>
        <p:nvPicPr>
          <p:cNvPr id="6" name="Picture 5" descr="A person wearing a suit and tie&#10;&#10;Description automatically generated">
            <a:extLst>
              <a:ext uri="{FF2B5EF4-FFF2-40B4-BE49-F238E27FC236}">
                <a16:creationId xmlns:a16="http://schemas.microsoft.com/office/drawing/2014/main" id="{E912A71D-F40C-4859-BAA5-95F1BB233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3757" y="1560356"/>
            <a:ext cx="2835478" cy="3969668"/>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83151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A31BA6-E8BA-9147-BAB6-24A516335037}"/>
              </a:ext>
            </a:extLst>
          </p:cNvPr>
          <p:cNvSpPr>
            <a:spLocks noGrp="1"/>
          </p:cNvSpPr>
          <p:nvPr>
            <p:ph type="title"/>
          </p:nvPr>
        </p:nvSpPr>
        <p:spPr/>
        <p:txBody>
          <a:bodyPr>
            <a:normAutofit/>
          </a:bodyPr>
          <a:lstStyle/>
          <a:p>
            <a:r>
              <a:rPr lang="es-ES_tradnl" u="sng" dirty="0"/>
              <a:t>¿Cuál es la selección correcta?</a:t>
            </a:r>
            <a:endParaRPr lang="en-US" dirty="0"/>
          </a:p>
        </p:txBody>
      </p:sp>
      <p:sp>
        <p:nvSpPr>
          <p:cNvPr id="8" name="Content Placeholder 7">
            <a:extLst>
              <a:ext uri="{FF2B5EF4-FFF2-40B4-BE49-F238E27FC236}">
                <a16:creationId xmlns:a16="http://schemas.microsoft.com/office/drawing/2014/main" id="{B2DC65C5-9640-1B4C-B04A-2EF1D08BACD2}"/>
              </a:ext>
            </a:extLst>
          </p:cNvPr>
          <p:cNvSpPr txBox="1">
            <a:spLocks noGrp="1"/>
          </p:cNvSpPr>
          <p:nvPr>
            <p:ph idx="1"/>
          </p:nvPr>
        </p:nvSpPr>
        <p:spPr/>
        <p:txBody>
          <a:bodyPr/>
          <a:lstStyle/>
          <a:p>
            <a:r>
              <a:rPr lang="es-ES_tradnl" dirty="0"/>
              <a:t>Todos los ventiladores con FEI </a:t>
            </a:r>
            <a:r>
              <a:rPr lang="es-ES_tradnl" u="sng" dirty="0"/>
              <a:t>&gt; </a:t>
            </a:r>
            <a:r>
              <a:rPr lang="es-ES_tradnl" dirty="0"/>
              <a:t>1.00 cumplen con los requerimientos</a:t>
            </a:r>
            <a:endParaRPr lang="es-ES_tradnl" u="sng" dirty="0"/>
          </a:p>
          <a:p>
            <a:r>
              <a:rPr lang="es-ES_tradnl" dirty="0"/>
              <a:t>Criterios de selección libres de ser usados:</a:t>
            </a:r>
          </a:p>
          <a:p>
            <a:pPr lvl="1"/>
            <a:r>
              <a:rPr lang="es-ES_tradnl" dirty="0"/>
              <a:t>Factor de forma</a:t>
            </a:r>
          </a:p>
          <a:p>
            <a:pPr lvl="1"/>
            <a:r>
              <a:rPr lang="es-ES_tradnl" dirty="0"/>
              <a:t>Peso</a:t>
            </a:r>
          </a:p>
          <a:p>
            <a:pPr lvl="1"/>
            <a:r>
              <a:rPr lang="es-ES_tradnl" dirty="0"/>
              <a:t>Presupuesto</a:t>
            </a:r>
          </a:p>
          <a:p>
            <a:pPr lvl="1"/>
            <a:r>
              <a:rPr lang="es-ES_tradnl" dirty="0"/>
              <a:t>Costo de Energía</a:t>
            </a:r>
          </a:p>
          <a:p>
            <a:pPr lvl="1"/>
            <a:r>
              <a:rPr lang="es-ES_tradnl" dirty="0"/>
              <a:t>Acústica</a:t>
            </a:r>
          </a:p>
          <a:p>
            <a:pPr lvl="1"/>
            <a:r>
              <a:rPr lang="es-ES_tradnl" dirty="0"/>
              <a:t>Disponibilidad</a:t>
            </a:r>
          </a:p>
          <a:p>
            <a:endParaRPr lang="en-US" dirty="0"/>
          </a:p>
          <a:p>
            <a:endParaRPr lang="en-US" dirty="0"/>
          </a:p>
          <a:p>
            <a:endParaRPr lang="en-US" dirty="0"/>
          </a:p>
        </p:txBody>
      </p:sp>
    </p:spTree>
    <p:extLst>
      <p:ext uri="{BB962C8B-B14F-4D97-AF65-F5344CB8AC3E}">
        <p14:creationId xmlns:p14="http://schemas.microsoft.com/office/powerpoint/2010/main" val="9254439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DC6EE-6FD5-5D4A-A9D7-F39717CC0E45}"/>
              </a:ext>
            </a:extLst>
          </p:cNvPr>
          <p:cNvSpPr>
            <a:spLocks noGrp="1"/>
          </p:cNvSpPr>
          <p:nvPr>
            <p:ph type="title"/>
          </p:nvPr>
        </p:nvSpPr>
        <p:spPr/>
        <p:txBody>
          <a:bodyPr>
            <a:normAutofit/>
          </a:bodyPr>
          <a:lstStyle/>
          <a:p>
            <a:r>
              <a:rPr lang="es-ES_tradnl" dirty="0"/>
              <a:t>Referencias</a:t>
            </a:r>
            <a:endParaRPr lang="en-US" dirty="0"/>
          </a:p>
        </p:txBody>
      </p:sp>
      <p:sp>
        <p:nvSpPr>
          <p:cNvPr id="3" name="Content Placeholder 2">
            <a:extLst>
              <a:ext uri="{FF2B5EF4-FFF2-40B4-BE49-F238E27FC236}">
                <a16:creationId xmlns:a16="http://schemas.microsoft.com/office/drawing/2014/main" id="{BA74A86C-54CD-F344-AB9F-7C1806287C70}"/>
              </a:ext>
            </a:extLst>
          </p:cNvPr>
          <p:cNvSpPr>
            <a:spLocks noGrp="1"/>
          </p:cNvSpPr>
          <p:nvPr>
            <p:ph idx="1"/>
          </p:nvPr>
        </p:nvSpPr>
        <p:spPr/>
        <p:txBody>
          <a:bodyPr/>
          <a:lstStyle/>
          <a:p>
            <a:pPr>
              <a:spcAft>
                <a:spcPts val="600"/>
              </a:spcAft>
            </a:pPr>
            <a:r>
              <a:rPr lang="es-ES_tradnl" b="1" dirty="0"/>
              <a:t>AMCA International</a:t>
            </a:r>
            <a:r>
              <a:rPr lang="es-ES_tradnl" dirty="0"/>
              <a:t>: </a:t>
            </a:r>
            <a:r>
              <a:rPr lang="es-ES_tradnl" i="1" dirty="0" err="1">
                <a:solidFill>
                  <a:schemeClr val="tx1"/>
                </a:solidFill>
              </a:rPr>
              <a:t>www.amca.org</a:t>
            </a:r>
            <a:endParaRPr lang="es-ES_tradnl" i="1" dirty="0">
              <a:solidFill>
                <a:schemeClr val="tx1"/>
              </a:solidFill>
            </a:endParaRPr>
          </a:p>
          <a:p>
            <a:pPr>
              <a:spcAft>
                <a:spcPts val="600"/>
              </a:spcAft>
            </a:pPr>
            <a:r>
              <a:rPr lang="es-ES_tradnl" b="1" dirty="0"/>
              <a:t>AMCA </a:t>
            </a:r>
            <a:r>
              <a:rPr lang="es-ES_tradnl" b="1" dirty="0" err="1"/>
              <a:t>Certified</a:t>
            </a:r>
            <a:r>
              <a:rPr lang="es-ES_tradnl" b="1" dirty="0"/>
              <a:t> FEI ratings</a:t>
            </a:r>
            <a:r>
              <a:rPr lang="es-ES_tradnl" dirty="0"/>
              <a:t>: </a:t>
            </a:r>
            <a:r>
              <a:rPr lang="es-ES_tradnl" i="1" dirty="0" err="1">
                <a:solidFill>
                  <a:schemeClr val="tx1"/>
                </a:solidFill>
              </a:rPr>
              <a:t>www.amca.org</a:t>
            </a:r>
            <a:r>
              <a:rPr lang="es-ES_tradnl" i="1" dirty="0">
                <a:solidFill>
                  <a:schemeClr val="tx1"/>
                </a:solidFill>
              </a:rPr>
              <a:t>/</a:t>
            </a:r>
            <a:r>
              <a:rPr lang="es-ES_tradnl" i="1" dirty="0" err="1">
                <a:solidFill>
                  <a:schemeClr val="tx1"/>
                </a:solidFill>
              </a:rPr>
              <a:t>certify</a:t>
            </a:r>
            <a:endParaRPr lang="es-ES_tradnl" i="1" dirty="0">
              <a:solidFill>
                <a:schemeClr val="tx1"/>
              </a:solidFill>
            </a:endParaRPr>
          </a:p>
          <a:p>
            <a:r>
              <a:rPr lang="es-ES_tradnl" b="1" dirty="0"/>
              <a:t>AMCA </a:t>
            </a:r>
            <a:r>
              <a:rPr lang="es-ES_tradnl" b="1" dirty="0" err="1"/>
              <a:t>Publications</a:t>
            </a:r>
            <a:r>
              <a:rPr lang="es-ES_tradnl" b="1" dirty="0"/>
              <a:t> &amp; </a:t>
            </a:r>
            <a:r>
              <a:rPr lang="es-ES_tradnl" b="1" dirty="0" err="1"/>
              <a:t>Standards</a:t>
            </a:r>
            <a:r>
              <a:rPr lang="es-ES_tradnl" dirty="0"/>
              <a:t>: </a:t>
            </a:r>
            <a:r>
              <a:rPr lang="es-ES_tradnl" i="1" dirty="0" err="1">
                <a:solidFill>
                  <a:schemeClr val="tx1"/>
                </a:solidFill>
              </a:rPr>
              <a:t>www.amca.org</a:t>
            </a:r>
            <a:r>
              <a:rPr lang="es-ES_tradnl" i="1" dirty="0">
                <a:solidFill>
                  <a:schemeClr val="tx1"/>
                </a:solidFill>
              </a:rPr>
              <a:t>/store</a:t>
            </a:r>
            <a:r>
              <a:rPr lang="es-ES_tradnl" dirty="0"/>
              <a:t> </a:t>
            </a:r>
            <a:r>
              <a:rPr lang="es-ES_tradnl" sz="2200" dirty="0"/>
              <a:t>(Disponible a la venta)</a:t>
            </a:r>
          </a:p>
          <a:p>
            <a:pPr marL="0" indent="0">
              <a:spcAft>
                <a:spcPts val="600"/>
              </a:spcAft>
              <a:buNone/>
            </a:pPr>
            <a:r>
              <a:rPr lang="es-ES_tradnl" sz="2400" dirty="0"/>
              <a:t>	</a:t>
            </a:r>
            <a:r>
              <a:rPr lang="es-ES_tradnl" sz="2400" b="1" dirty="0"/>
              <a:t>&gt; ANSI/AMCA 208-18</a:t>
            </a:r>
            <a:r>
              <a:rPr lang="es-ES_tradnl" sz="2400" dirty="0"/>
              <a:t>: </a:t>
            </a:r>
            <a:r>
              <a:rPr lang="es-ES_tradnl" sz="2400" dirty="0" err="1"/>
              <a:t>Calculation</a:t>
            </a:r>
            <a:r>
              <a:rPr lang="es-ES_tradnl" sz="2400" dirty="0"/>
              <a:t> of </a:t>
            </a:r>
            <a:r>
              <a:rPr lang="es-ES_tradnl" sz="2400" dirty="0" err="1"/>
              <a:t>the</a:t>
            </a:r>
            <a:r>
              <a:rPr lang="es-ES_tradnl" sz="2400" dirty="0"/>
              <a:t> Fan </a:t>
            </a:r>
            <a:r>
              <a:rPr lang="es-ES_tradnl" sz="2400" dirty="0" err="1"/>
              <a:t>Energy</a:t>
            </a:r>
            <a:r>
              <a:rPr lang="es-ES_tradnl" sz="2400" dirty="0"/>
              <a:t> </a:t>
            </a:r>
            <a:r>
              <a:rPr lang="es-ES_tradnl" sz="2400" dirty="0" err="1"/>
              <a:t>Index</a:t>
            </a:r>
            <a:endParaRPr lang="es-ES_tradnl" sz="2400" dirty="0"/>
          </a:p>
          <a:p>
            <a:r>
              <a:rPr lang="es-ES_tradnl" b="1" dirty="0"/>
              <a:t>Micro sitio AMCA de entrenamiento para el FEI, documentos técnicos, PowerPoint, y estatus de las reglamentaciones</a:t>
            </a:r>
            <a:r>
              <a:rPr lang="es-ES_tradnl" dirty="0"/>
              <a:t>: </a:t>
            </a:r>
            <a:r>
              <a:rPr lang="es-ES_tradnl" i="1" dirty="0" err="1">
                <a:solidFill>
                  <a:schemeClr val="tx1"/>
                </a:solidFill>
              </a:rPr>
              <a:t>www.amca.org</a:t>
            </a:r>
            <a:r>
              <a:rPr lang="es-ES_tradnl" i="1" dirty="0">
                <a:solidFill>
                  <a:schemeClr val="tx1"/>
                </a:solidFill>
              </a:rPr>
              <a:t>/</a:t>
            </a:r>
            <a:r>
              <a:rPr lang="es-ES_tradnl" i="1" dirty="0" err="1">
                <a:solidFill>
                  <a:schemeClr val="tx1"/>
                </a:solidFill>
              </a:rPr>
              <a:t>fei</a:t>
            </a:r>
            <a:endParaRPr lang="es-ES_tradnl" i="1" dirty="0">
              <a:solidFill>
                <a:schemeClr val="tx1"/>
              </a:solidFill>
            </a:endParaRPr>
          </a:p>
          <a:p>
            <a:endParaRPr lang="es-ES_tradnl" dirty="0"/>
          </a:p>
          <a:p>
            <a:endParaRPr lang="es-ES_tradnl" dirty="0"/>
          </a:p>
        </p:txBody>
      </p:sp>
    </p:spTree>
    <p:extLst>
      <p:ext uri="{BB962C8B-B14F-4D97-AF65-F5344CB8AC3E}">
        <p14:creationId xmlns:p14="http://schemas.microsoft.com/office/powerpoint/2010/main" val="21117566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5BE3FC3-C653-E84B-A40F-A83BF05A8EAF}"/>
              </a:ext>
            </a:extLst>
          </p:cNvPr>
          <p:cNvSpPr txBox="1">
            <a:spLocks/>
          </p:cNvSpPr>
          <p:nvPr/>
        </p:nvSpPr>
        <p:spPr>
          <a:xfrm>
            <a:off x="886244" y="1936714"/>
            <a:ext cx="10747049" cy="4104314"/>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s-ES_tradnl" sz="6700" dirty="0"/>
              <a:t>¿PREGUNTAS?</a:t>
            </a:r>
            <a:br>
              <a:rPr lang="es-ES_tradnl" sz="6000" dirty="0"/>
            </a:br>
            <a:endParaRPr lang="es-ES_tradnl" sz="6000" dirty="0"/>
          </a:p>
          <a:p>
            <a:pPr algn="ctr"/>
            <a:endParaRPr lang="es-ES_tradnl" sz="3300" dirty="0">
              <a:solidFill>
                <a:srgbClr val="000000"/>
              </a:solidFill>
            </a:endParaRPr>
          </a:p>
          <a:p>
            <a:pPr algn="ctr">
              <a:spcAft>
                <a:spcPts val="600"/>
              </a:spcAft>
            </a:pPr>
            <a:r>
              <a:rPr lang="es-ES_tradnl" sz="3300" dirty="0">
                <a:solidFill>
                  <a:schemeClr val="accent1">
                    <a:lumMod val="50000"/>
                  </a:schemeClr>
                </a:solidFill>
              </a:rPr>
              <a:t>Para poder enviar sus preguntas:</a:t>
            </a:r>
            <a:br>
              <a:rPr lang="es-ES_tradnl" sz="2000" dirty="0">
                <a:solidFill>
                  <a:schemeClr val="accent1">
                    <a:lumMod val="50000"/>
                  </a:schemeClr>
                </a:solidFill>
              </a:rPr>
            </a:br>
            <a:br>
              <a:rPr lang="es-ES_tradnl" sz="2000" dirty="0">
                <a:solidFill>
                  <a:schemeClr val="accent1">
                    <a:lumMod val="50000"/>
                  </a:schemeClr>
                </a:solidFill>
              </a:rPr>
            </a:br>
            <a:r>
              <a:rPr lang="es-ES_tradnl" sz="3100" dirty="0">
                <a:solidFill>
                  <a:schemeClr val="accent1">
                    <a:lumMod val="50000"/>
                  </a:schemeClr>
                </a:solidFill>
              </a:rPr>
              <a:t>- Escriba la pregunta en la caja dispuesta para tal efecto en la parte inferior derecha y presione la tecla </a:t>
            </a:r>
            <a:r>
              <a:rPr lang="es-ES_tradnl" sz="3100" dirty="0" err="1">
                <a:solidFill>
                  <a:schemeClr val="accent1">
                    <a:lumMod val="50000"/>
                  </a:schemeClr>
                </a:solidFill>
              </a:rPr>
              <a:t>Intro</a:t>
            </a:r>
            <a:r>
              <a:rPr lang="es-ES_tradnl" sz="3100" dirty="0">
                <a:solidFill>
                  <a:schemeClr val="accent1">
                    <a:lumMod val="50000"/>
                  </a:schemeClr>
                </a:solidFill>
              </a:rPr>
              <a:t>.</a:t>
            </a:r>
          </a:p>
          <a:p>
            <a:pPr algn="ctr">
              <a:spcAft>
                <a:spcPts val="600"/>
              </a:spcAft>
            </a:pPr>
            <a:br>
              <a:rPr lang="es-ES_tradnl" sz="3100" dirty="0">
                <a:solidFill>
                  <a:schemeClr val="accent1">
                    <a:lumMod val="50000"/>
                  </a:schemeClr>
                </a:solidFill>
              </a:rPr>
            </a:br>
            <a:r>
              <a:rPr lang="es-ES_tradnl" sz="3100" dirty="0">
                <a:solidFill>
                  <a:schemeClr val="accent1">
                    <a:lumMod val="50000"/>
                  </a:schemeClr>
                </a:solidFill>
              </a:rPr>
              <a:t>- Inicie su pregunta escribiendo el nombre del presentador a quien va dirigida.</a:t>
            </a:r>
            <a:br>
              <a:rPr lang="es-ES_tradnl" sz="4000" dirty="0">
                <a:solidFill>
                  <a:schemeClr val="accent1">
                    <a:lumMod val="50000"/>
                  </a:schemeClr>
                </a:solidFill>
              </a:rPr>
            </a:br>
            <a:endParaRPr lang="es-ES_tradnl" sz="6000" dirty="0">
              <a:solidFill>
                <a:schemeClr val="accent1">
                  <a:lumMod val="50000"/>
                </a:schemeClr>
              </a:solidFill>
            </a:endParaRPr>
          </a:p>
        </p:txBody>
      </p:sp>
    </p:spTree>
    <p:extLst>
      <p:ext uri="{BB962C8B-B14F-4D97-AF65-F5344CB8AC3E}">
        <p14:creationId xmlns:p14="http://schemas.microsoft.com/office/powerpoint/2010/main" val="18418514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8348E-50D9-4AC1-9639-1DCD4A4AF004}"/>
              </a:ext>
            </a:extLst>
          </p:cNvPr>
          <p:cNvSpPr>
            <a:spLocks noGrp="1"/>
          </p:cNvSpPr>
          <p:nvPr>
            <p:ph type="title"/>
          </p:nvPr>
        </p:nvSpPr>
        <p:spPr>
          <a:xfrm>
            <a:off x="1211260" y="3042786"/>
            <a:ext cx="10791209" cy="942045"/>
          </a:xfrm>
        </p:spPr>
        <p:txBody>
          <a:bodyPr anchor="t">
            <a:normAutofit/>
          </a:bodyPr>
          <a:lstStyle/>
          <a:p>
            <a:pPr algn="ctr"/>
            <a:r>
              <a:rPr lang="es-ES_tradnl" sz="5400" dirty="0"/>
              <a:t>¡Gracias por su atención!</a:t>
            </a:r>
            <a:endParaRPr lang="en-US" sz="5400" dirty="0"/>
          </a:p>
        </p:txBody>
      </p:sp>
    </p:spTree>
    <p:extLst>
      <p:ext uri="{BB962C8B-B14F-4D97-AF65-F5344CB8AC3E}">
        <p14:creationId xmlns:p14="http://schemas.microsoft.com/office/powerpoint/2010/main" val="3755040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09BC5-4270-4CB4-A3AD-B35C04A780BB}"/>
              </a:ext>
            </a:extLst>
          </p:cNvPr>
          <p:cNvSpPr>
            <a:spLocks noGrp="1"/>
          </p:cNvSpPr>
          <p:nvPr>
            <p:ph type="title"/>
          </p:nvPr>
        </p:nvSpPr>
        <p:spPr>
          <a:xfrm>
            <a:off x="1204282" y="1231139"/>
            <a:ext cx="2951560" cy="466781"/>
          </a:xfrm>
        </p:spPr>
        <p:txBody>
          <a:bodyPr>
            <a:noAutofit/>
          </a:bodyPr>
          <a:lstStyle/>
          <a:p>
            <a:r>
              <a:rPr lang="en-US" sz="3000" b="1" dirty="0"/>
              <a:t>Tim Mathson</a:t>
            </a:r>
          </a:p>
        </p:txBody>
      </p:sp>
      <p:pic>
        <p:nvPicPr>
          <p:cNvPr id="5" name="Picture 4">
            <a:extLst>
              <a:ext uri="{FF2B5EF4-FFF2-40B4-BE49-F238E27FC236}">
                <a16:creationId xmlns:a16="http://schemas.microsoft.com/office/drawing/2014/main" id="{450CDA19-3153-4600-BF93-981B6F8CAE0E}"/>
              </a:ext>
            </a:extLst>
          </p:cNvPr>
          <p:cNvPicPr>
            <a:picLocks noChangeAspect="1"/>
          </p:cNvPicPr>
          <p:nvPr/>
        </p:nvPicPr>
        <p:blipFill rotWithShape="1">
          <a:blip r:embed="rId2"/>
          <a:srcRect l="3168" r="7152"/>
          <a:stretch/>
        </p:blipFill>
        <p:spPr>
          <a:xfrm>
            <a:off x="8599558" y="1697920"/>
            <a:ext cx="2685636" cy="3968496"/>
          </a:xfrm>
          <a:prstGeom prst="rect">
            <a:avLst/>
          </a:prstGeom>
          <a:ln>
            <a:solidFill>
              <a:schemeClr val="accent1"/>
            </a:solidFill>
          </a:ln>
          <a:effectLst>
            <a:outerShdw blurRad="50800" dist="38100" dir="2700000" algn="tl" rotWithShape="0">
              <a:prstClr val="black">
                <a:alpha val="40000"/>
              </a:prstClr>
            </a:outerShdw>
          </a:effectLst>
        </p:spPr>
      </p:pic>
      <p:sp>
        <p:nvSpPr>
          <p:cNvPr id="7" name="Text Placeholder 3">
            <a:extLst>
              <a:ext uri="{FF2B5EF4-FFF2-40B4-BE49-F238E27FC236}">
                <a16:creationId xmlns:a16="http://schemas.microsoft.com/office/drawing/2014/main" id="{D2261314-749F-194C-96CE-3DA2E6D77621}"/>
              </a:ext>
            </a:extLst>
          </p:cNvPr>
          <p:cNvSpPr>
            <a:spLocks noGrp="1"/>
          </p:cNvSpPr>
          <p:nvPr>
            <p:ph type="body" sz="half" idx="2"/>
          </p:nvPr>
        </p:nvSpPr>
        <p:spPr>
          <a:xfrm>
            <a:off x="1279191" y="2006601"/>
            <a:ext cx="6037736" cy="3811588"/>
          </a:xfrm>
        </p:spPr>
        <p:txBody>
          <a:bodyPr>
            <a:normAutofit/>
          </a:bodyPr>
          <a:lstStyle/>
          <a:p>
            <a:pPr>
              <a:spcBef>
                <a:spcPts val="0"/>
              </a:spcBef>
            </a:pPr>
            <a:r>
              <a:rPr lang="es-ES_tradnl" sz="2400" u="sng" dirty="0">
                <a:solidFill>
                  <a:schemeClr val="accent1">
                    <a:lumMod val="50000"/>
                  </a:schemeClr>
                </a:solidFill>
              </a:rPr>
              <a:t>Ingeniero Principal, AMCA International</a:t>
            </a:r>
            <a:endParaRPr lang="es-ES_tradnl" sz="1000" b="1" i="1" dirty="0">
              <a:solidFill>
                <a:schemeClr val="accent1">
                  <a:lumMod val="50000"/>
                </a:schemeClr>
              </a:solidFill>
            </a:endParaRPr>
          </a:p>
          <a:p>
            <a:endParaRPr lang="es-ES_tradnl" sz="1000" b="1" i="1" dirty="0">
              <a:solidFill>
                <a:srgbClr val="000000"/>
              </a:solidFill>
            </a:endParaRPr>
          </a:p>
          <a:p>
            <a:pPr marL="342900" indent="-342900">
              <a:buFont typeface="Arial" panose="020B0604020202020204" pitchFamily="34" charset="0"/>
              <a:buChar char="•"/>
            </a:pPr>
            <a:r>
              <a:rPr lang="es-ES_tradnl" sz="2000" dirty="0">
                <a:solidFill>
                  <a:schemeClr val="accent1">
                    <a:lumMod val="75000"/>
                  </a:schemeClr>
                </a:solidFill>
              </a:rPr>
              <a:t>Ingreso a AMCA Julio 29, 2019</a:t>
            </a:r>
          </a:p>
          <a:p>
            <a:pPr marL="342900" indent="-342900">
              <a:buFont typeface="Arial" panose="020B0604020202020204" pitchFamily="34" charset="0"/>
              <a:buChar char="•"/>
            </a:pPr>
            <a:r>
              <a:rPr lang="es-ES_tradnl" sz="2000" dirty="0">
                <a:solidFill>
                  <a:schemeClr val="accent1">
                    <a:lumMod val="75000"/>
                  </a:schemeClr>
                </a:solidFill>
              </a:rPr>
              <a:t>30 años como diseñador/ingeniero de ventiladores en Greenheck</a:t>
            </a:r>
          </a:p>
          <a:p>
            <a:pPr marL="342900" indent="-342900">
              <a:buFont typeface="Arial" panose="020B0604020202020204" pitchFamily="34" charset="0"/>
              <a:buChar char="•"/>
            </a:pPr>
            <a:r>
              <a:rPr lang="es-ES_tradnl" sz="2000" dirty="0">
                <a:solidFill>
                  <a:schemeClr val="accent1">
                    <a:lumMod val="75000"/>
                  </a:schemeClr>
                </a:solidFill>
              </a:rPr>
              <a:t>Presidió el comité AMCA 208, Comité de Ingeniería de Ventiladores</a:t>
            </a:r>
          </a:p>
          <a:p>
            <a:pPr marL="342900" indent="-342900">
              <a:buFont typeface="Arial" panose="020B0604020202020204" pitchFamily="34" charset="0"/>
              <a:buChar char="•"/>
            </a:pPr>
            <a:r>
              <a:rPr lang="es-ES_tradnl" sz="2000" dirty="0">
                <a:solidFill>
                  <a:schemeClr val="accent1">
                    <a:lumMod val="75000"/>
                  </a:schemeClr>
                </a:solidFill>
              </a:rPr>
              <a:t>Miembro de </a:t>
            </a:r>
            <a:r>
              <a:rPr lang="es-ES_tradnl" sz="2000" dirty="0" err="1">
                <a:solidFill>
                  <a:schemeClr val="accent1">
                    <a:lumMod val="75000"/>
                  </a:schemeClr>
                </a:solidFill>
              </a:rPr>
              <a:t>ASHRAE</a:t>
            </a:r>
            <a:r>
              <a:rPr lang="es-ES_tradnl" sz="2000" dirty="0">
                <a:solidFill>
                  <a:schemeClr val="accent1">
                    <a:lumMod val="75000"/>
                  </a:schemeClr>
                </a:solidFill>
              </a:rPr>
              <a:t> TC 5.1</a:t>
            </a:r>
          </a:p>
          <a:p>
            <a:endParaRPr lang="es-ES_tradnl" sz="2000" dirty="0">
              <a:solidFill>
                <a:srgbClr val="000000"/>
              </a:solidFill>
            </a:endParaRPr>
          </a:p>
        </p:txBody>
      </p:sp>
    </p:spTree>
    <p:extLst>
      <p:ext uri="{BB962C8B-B14F-4D97-AF65-F5344CB8AC3E}">
        <p14:creationId xmlns:p14="http://schemas.microsoft.com/office/powerpoint/2010/main" val="97642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09BC5-4270-4CB4-A3AD-B35C04A780BB}"/>
              </a:ext>
            </a:extLst>
          </p:cNvPr>
          <p:cNvSpPr>
            <a:spLocks noGrp="1"/>
          </p:cNvSpPr>
          <p:nvPr>
            <p:ph type="title"/>
          </p:nvPr>
        </p:nvSpPr>
        <p:spPr>
          <a:xfrm>
            <a:off x="1204282" y="1231139"/>
            <a:ext cx="2951560" cy="466781"/>
          </a:xfrm>
        </p:spPr>
        <p:txBody>
          <a:bodyPr>
            <a:noAutofit/>
          </a:bodyPr>
          <a:lstStyle/>
          <a:p>
            <a:r>
              <a:rPr lang="en-US" sz="3000" b="1" dirty="0"/>
              <a:t>John Bade</a:t>
            </a:r>
          </a:p>
        </p:txBody>
      </p:sp>
      <p:pic>
        <p:nvPicPr>
          <p:cNvPr id="5" name="Picture 4">
            <a:extLst>
              <a:ext uri="{FF2B5EF4-FFF2-40B4-BE49-F238E27FC236}">
                <a16:creationId xmlns:a16="http://schemas.microsoft.com/office/drawing/2014/main" id="{450CDA19-3153-4600-BF93-981B6F8CAE0E}"/>
              </a:ext>
            </a:extLst>
          </p:cNvPr>
          <p:cNvPicPr>
            <a:picLocks noChangeAspect="1"/>
          </p:cNvPicPr>
          <p:nvPr/>
        </p:nvPicPr>
        <p:blipFill rotWithShape="1">
          <a:blip r:embed="rId2">
            <a:extLst>
              <a:ext uri="{28A0092B-C50C-407E-A947-70E740481C1C}">
                <a14:useLocalDpi xmlns:a14="http://schemas.microsoft.com/office/drawing/2010/main" val="0"/>
              </a:ext>
            </a:extLst>
          </a:blip>
          <a:srcRect l="4884" t="6554" r="4884"/>
          <a:stretch/>
        </p:blipFill>
        <p:spPr>
          <a:xfrm>
            <a:off x="8599558" y="1958008"/>
            <a:ext cx="2685636" cy="3708407"/>
          </a:xfrm>
          <a:prstGeom prst="rect">
            <a:avLst/>
          </a:prstGeom>
          <a:ln>
            <a:solidFill>
              <a:schemeClr val="accent5"/>
            </a:solidFill>
          </a:ln>
          <a:effectLst>
            <a:outerShdw blurRad="50800" dist="38100" dir="2700000" algn="tl" rotWithShape="0">
              <a:prstClr val="black">
                <a:alpha val="40000"/>
              </a:prstClr>
            </a:outerShdw>
          </a:effectLst>
        </p:spPr>
      </p:pic>
      <p:sp>
        <p:nvSpPr>
          <p:cNvPr id="7" name="Text Placeholder 3">
            <a:extLst>
              <a:ext uri="{FF2B5EF4-FFF2-40B4-BE49-F238E27FC236}">
                <a16:creationId xmlns:a16="http://schemas.microsoft.com/office/drawing/2014/main" id="{D2261314-749F-194C-96CE-3DA2E6D77621}"/>
              </a:ext>
            </a:extLst>
          </p:cNvPr>
          <p:cNvSpPr>
            <a:spLocks noGrp="1"/>
          </p:cNvSpPr>
          <p:nvPr>
            <p:ph type="body" sz="half" idx="2"/>
          </p:nvPr>
        </p:nvSpPr>
        <p:spPr>
          <a:xfrm>
            <a:off x="1204282" y="1869867"/>
            <a:ext cx="6037736" cy="4290027"/>
          </a:xfrm>
        </p:spPr>
        <p:txBody>
          <a:bodyPr>
            <a:normAutofit lnSpcReduction="10000"/>
          </a:bodyPr>
          <a:lstStyle/>
          <a:p>
            <a:pPr>
              <a:spcBef>
                <a:spcPts val="0"/>
              </a:spcBef>
            </a:pPr>
            <a:r>
              <a:rPr lang="es-ES_tradnl" sz="2400" u="sng" dirty="0">
                <a:solidFill>
                  <a:schemeClr val="accent1">
                    <a:lumMod val="50000"/>
                  </a:schemeClr>
                </a:solidFill>
              </a:rPr>
              <a:t>Director Asociado, 2050 </a:t>
            </a:r>
            <a:r>
              <a:rPr lang="es-ES_tradnl" sz="2400" u="sng" dirty="0" err="1">
                <a:solidFill>
                  <a:schemeClr val="accent1">
                    <a:lumMod val="50000"/>
                  </a:schemeClr>
                </a:solidFill>
              </a:rPr>
              <a:t>Partners</a:t>
            </a:r>
            <a:r>
              <a:rPr lang="es-ES_tradnl" sz="2400" u="sng" dirty="0">
                <a:solidFill>
                  <a:schemeClr val="accent1">
                    <a:lumMod val="50000"/>
                  </a:schemeClr>
                </a:solidFill>
              </a:rPr>
              <a:t>, Inc.</a:t>
            </a:r>
            <a:endParaRPr lang="es-ES_tradnl" sz="1000" b="1" i="1" dirty="0">
              <a:solidFill>
                <a:schemeClr val="accent1">
                  <a:lumMod val="50000"/>
                </a:schemeClr>
              </a:solidFill>
            </a:endParaRPr>
          </a:p>
          <a:p>
            <a:endParaRPr lang="es-ES_tradnl" sz="1000" b="1" i="1" dirty="0">
              <a:solidFill>
                <a:srgbClr val="000000"/>
              </a:solidFill>
            </a:endParaRPr>
          </a:p>
          <a:p>
            <a:pPr marL="173038" indent="-173038"/>
            <a:r>
              <a:rPr lang="es-ES_tradnl" sz="2000" dirty="0">
                <a:solidFill>
                  <a:srgbClr val="000000"/>
                </a:solidFill>
              </a:rPr>
              <a:t>• </a:t>
            </a:r>
            <a:r>
              <a:rPr lang="es-ES_tradnl" sz="2000" dirty="0">
                <a:solidFill>
                  <a:schemeClr val="accent1">
                    <a:lumMod val="75000"/>
                  </a:schemeClr>
                </a:solidFill>
              </a:rPr>
              <a:t>Representa las empresas generadoras de energía de California ante </a:t>
            </a:r>
            <a:r>
              <a:rPr lang="es-ES_tradnl" sz="2000" dirty="0" err="1">
                <a:solidFill>
                  <a:schemeClr val="accent1">
                    <a:lumMod val="75000"/>
                  </a:schemeClr>
                </a:solidFill>
              </a:rPr>
              <a:t>ASHRAE</a:t>
            </a:r>
            <a:r>
              <a:rPr lang="es-ES_tradnl" sz="2000" dirty="0">
                <a:solidFill>
                  <a:schemeClr val="accent1">
                    <a:lumMod val="75000"/>
                  </a:schemeClr>
                </a:solidFill>
              </a:rPr>
              <a:t> y el Departamento de Energía.</a:t>
            </a:r>
          </a:p>
          <a:p>
            <a:pPr marL="173038" indent="-173038"/>
            <a:r>
              <a:rPr lang="es-ES_tradnl" sz="2000" dirty="0">
                <a:solidFill>
                  <a:schemeClr val="accent1">
                    <a:lumMod val="75000"/>
                  </a:schemeClr>
                </a:solidFill>
              </a:rPr>
              <a:t>• 20 años en Manejadores de Aire York como gerente de producto e ingeniero.</a:t>
            </a:r>
          </a:p>
          <a:p>
            <a:r>
              <a:rPr lang="es-ES_tradnl" sz="2000" dirty="0">
                <a:solidFill>
                  <a:schemeClr val="accent1">
                    <a:lumMod val="75000"/>
                  </a:schemeClr>
                </a:solidFill>
              </a:rPr>
              <a:t>• Miembro de: </a:t>
            </a:r>
          </a:p>
          <a:p>
            <a:pPr marL="685800" lvl="1" indent="-342900">
              <a:buFontTx/>
              <a:buChar char="-"/>
            </a:pPr>
            <a:r>
              <a:rPr lang="es-ES_tradnl" sz="1850" dirty="0" err="1">
                <a:solidFill>
                  <a:schemeClr val="accent1">
                    <a:lumMod val="75000"/>
                  </a:schemeClr>
                </a:solidFill>
              </a:rPr>
              <a:t>ASHRAE</a:t>
            </a:r>
            <a:r>
              <a:rPr lang="es-ES_tradnl" sz="1850" dirty="0">
                <a:solidFill>
                  <a:schemeClr val="accent1">
                    <a:lumMod val="75000"/>
                  </a:schemeClr>
                </a:solidFill>
              </a:rPr>
              <a:t> 90.1 Subcomité Mecánico</a:t>
            </a:r>
          </a:p>
          <a:p>
            <a:pPr marL="685800" lvl="1" indent="-342900">
              <a:buFontTx/>
              <a:buChar char="-"/>
            </a:pPr>
            <a:r>
              <a:rPr lang="es-ES_tradnl" sz="1850" dirty="0" err="1">
                <a:solidFill>
                  <a:schemeClr val="accent1">
                    <a:lumMod val="75000"/>
                  </a:schemeClr>
                </a:solidFill>
              </a:rPr>
              <a:t>ASHRAE</a:t>
            </a:r>
            <a:r>
              <a:rPr lang="es-ES_tradnl" sz="1850" dirty="0">
                <a:solidFill>
                  <a:schemeClr val="accent1">
                    <a:lumMod val="75000"/>
                  </a:schemeClr>
                </a:solidFill>
              </a:rPr>
              <a:t> </a:t>
            </a:r>
            <a:r>
              <a:rPr lang="es-ES_tradnl" sz="1850" dirty="0" err="1">
                <a:solidFill>
                  <a:schemeClr val="accent1">
                    <a:lumMod val="75000"/>
                  </a:schemeClr>
                </a:solidFill>
              </a:rPr>
              <a:t>SSPC</a:t>
            </a:r>
            <a:r>
              <a:rPr lang="es-ES_tradnl" sz="1850" dirty="0">
                <a:solidFill>
                  <a:schemeClr val="accent1">
                    <a:lumMod val="75000"/>
                  </a:schemeClr>
                </a:solidFill>
              </a:rPr>
              <a:t> 15 - Seguridad del Refrigerante</a:t>
            </a:r>
          </a:p>
          <a:p>
            <a:pPr marL="685800" lvl="1" indent="-342900">
              <a:buFontTx/>
              <a:buChar char="-"/>
            </a:pPr>
            <a:r>
              <a:rPr lang="es-ES_tradnl" sz="1850" dirty="0">
                <a:solidFill>
                  <a:schemeClr val="accent1">
                    <a:lumMod val="75000"/>
                  </a:schemeClr>
                </a:solidFill>
              </a:rPr>
              <a:t>AMCA TC 208 - Índice Energético en Ventiladores </a:t>
            </a:r>
          </a:p>
          <a:p>
            <a:pPr marL="685800" lvl="1" indent="-342900">
              <a:buFontTx/>
              <a:buChar char="-"/>
            </a:pPr>
            <a:r>
              <a:rPr lang="es-ES_tradnl" sz="1850" dirty="0">
                <a:solidFill>
                  <a:schemeClr val="accent1">
                    <a:lumMod val="75000"/>
                  </a:schemeClr>
                </a:solidFill>
              </a:rPr>
              <a:t>AMCA TC 270P - Prueba de arreglos de ventiladores</a:t>
            </a:r>
          </a:p>
          <a:p>
            <a:endParaRPr lang="es-ES_tradnl" sz="2000" dirty="0">
              <a:solidFill>
                <a:srgbClr val="000000"/>
              </a:solidFill>
            </a:endParaRPr>
          </a:p>
        </p:txBody>
      </p:sp>
    </p:spTree>
    <p:extLst>
      <p:ext uri="{BB962C8B-B14F-4D97-AF65-F5344CB8AC3E}">
        <p14:creationId xmlns:p14="http://schemas.microsoft.com/office/powerpoint/2010/main" val="2047144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09BC5-4270-4CB4-A3AD-B35C04A780BB}"/>
              </a:ext>
            </a:extLst>
          </p:cNvPr>
          <p:cNvSpPr>
            <a:spLocks noGrp="1"/>
          </p:cNvSpPr>
          <p:nvPr>
            <p:ph type="title"/>
          </p:nvPr>
        </p:nvSpPr>
        <p:spPr>
          <a:xfrm>
            <a:off x="1022351" y="939064"/>
            <a:ext cx="3932237" cy="738734"/>
          </a:xfrm>
        </p:spPr>
        <p:txBody>
          <a:bodyPr/>
          <a:lstStyle/>
          <a:p>
            <a:r>
              <a:rPr lang="en-US" b="1" dirty="0"/>
              <a:t>Fernando Ruiz</a:t>
            </a:r>
          </a:p>
        </p:txBody>
      </p:sp>
      <p:sp>
        <p:nvSpPr>
          <p:cNvPr id="4" name="Text Placeholder 3">
            <a:extLst>
              <a:ext uri="{FF2B5EF4-FFF2-40B4-BE49-F238E27FC236}">
                <a16:creationId xmlns:a16="http://schemas.microsoft.com/office/drawing/2014/main" id="{92CD2B8C-C2C8-489A-B472-D79B4A6896EB}"/>
              </a:ext>
            </a:extLst>
          </p:cNvPr>
          <p:cNvSpPr>
            <a:spLocks noGrp="1"/>
          </p:cNvSpPr>
          <p:nvPr>
            <p:ph type="body" sz="half" idx="2"/>
          </p:nvPr>
        </p:nvSpPr>
        <p:spPr>
          <a:xfrm>
            <a:off x="1022351" y="1765458"/>
            <a:ext cx="6259598" cy="4843160"/>
          </a:xfrm>
        </p:spPr>
        <p:txBody>
          <a:bodyPr>
            <a:normAutofit lnSpcReduction="10000"/>
          </a:bodyPr>
          <a:lstStyle/>
          <a:p>
            <a:pPr>
              <a:lnSpc>
                <a:spcPct val="100000"/>
              </a:lnSpc>
              <a:spcBef>
                <a:spcPts val="0"/>
              </a:spcBef>
            </a:pPr>
            <a:r>
              <a:rPr lang="es-ES_tradnl" sz="2800" u="sng" dirty="0">
                <a:solidFill>
                  <a:schemeClr val="accent1">
                    <a:lumMod val="50000"/>
                  </a:schemeClr>
                </a:solidFill>
              </a:rPr>
              <a:t>AMCA International </a:t>
            </a:r>
            <a:r>
              <a:rPr lang="es-ES_tradnl" sz="2800" u="sng" dirty="0" err="1">
                <a:solidFill>
                  <a:schemeClr val="accent1">
                    <a:lumMod val="50000"/>
                  </a:schemeClr>
                </a:solidFill>
              </a:rPr>
              <a:t>Consultant</a:t>
            </a:r>
            <a:endParaRPr lang="es-ES_tradnl" sz="2400" b="1" i="1" dirty="0">
              <a:solidFill>
                <a:schemeClr val="accent1">
                  <a:lumMod val="50000"/>
                </a:schemeClr>
              </a:solidFill>
            </a:endParaRPr>
          </a:p>
          <a:p>
            <a:endParaRPr lang="es-ES_tradnl" sz="1000" b="1" i="1" dirty="0"/>
          </a:p>
          <a:p>
            <a:pPr marL="342900" lvl="0" indent="-342900">
              <a:buFont typeface="Arial" panose="020B0604020202020204" pitchFamily="34" charset="0"/>
              <a:buChar char="•"/>
            </a:pPr>
            <a:r>
              <a:rPr lang="es-ES_tradnl" sz="2000" dirty="0"/>
              <a:t>Ha participado en varios comités de AMCA, incluyendo AMCA 208, ISO/TC11/WG12/AMCA 201, </a:t>
            </a:r>
            <a:r>
              <a:rPr lang="es-ES_tradnl" sz="2000" dirty="0" err="1"/>
              <a:t>ASHRAE</a:t>
            </a:r>
            <a:r>
              <a:rPr lang="es-ES_tradnl" sz="2000" dirty="0"/>
              <a:t> </a:t>
            </a:r>
            <a:r>
              <a:rPr lang="es-ES_tradnl" sz="2000" dirty="0" err="1"/>
              <a:t>SPC</a:t>
            </a:r>
            <a:r>
              <a:rPr lang="es-ES_tradnl" sz="2000" dirty="0"/>
              <a:t> 51, AMCA 210 (incluye traducción al español), AMCA 260, AMCA 270,entre otros.</a:t>
            </a:r>
          </a:p>
          <a:p>
            <a:pPr marL="342900" lvl="0" indent="-342900">
              <a:buFont typeface="Arial" panose="020B0604020202020204" pitchFamily="34" charset="0"/>
              <a:buChar char="•"/>
            </a:pPr>
            <a:r>
              <a:rPr lang="es-ES_tradnl" sz="2000" dirty="0"/>
              <a:t>Es Graduado en Ingeniería Industrial y de Sistemas y cuenta además con una Maestría en Administración, ambos del Instituto Tecnológico y de Estudios Superiores de Monterrey (ITESM)</a:t>
            </a:r>
          </a:p>
          <a:p>
            <a:pPr marL="342900" lvl="0" indent="-342900">
              <a:buFont typeface="Arial" panose="020B0604020202020204" pitchFamily="34" charset="0"/>
              <a:buChar char="•"/>
            </a:pPr>
            <a:r>
              <a:rPr lang="es-ES_tradnl" sz="2000" dirty="0"/>
              <a:t>Con más de 35 años de experiencia internacional en la industria en diseño y fabricación de ventiladores.</a:t>
            </a:r>
          </a:p>
          <a:p>
            <a:pPr marL="342900" lvl="0" indent="-342900">
              <a:buFont typeface="Arial" panose="020B0604020202020204" pitchFamily="34" charset="0"/>
              <a:buChar char="•"/>
            </a:pPr>
            <a:r>
              <a:rPr lang="es-ES_tradnl" sz="2000" dirty="0"/>
              <a:t>Consultor en Ventiladores </a:t>
            </a:r>
            <a:r>
              <a:rPr lang="es-ES_tradnl" sz="2000" dirty="0" err="1"/>
              <a:t>ARMEE</a:t>
            </a:r>
            <a:r>
              <a:rPr lang="es-ES_tradnl" sz="2000" dirty="0"/>
              <a:t>, S.A. de C.V.</a:t>
            </a:r>
          </a:p>
          <a:p>
            <a:pPr lvl="0"/>
            <a:endParaRPr lang="es-ES_tradnl" sz="2400" b="1" i="1" dirty="0"/>
          </a:p>
        </p:txBody>
      </p:sp>
      <p:pic>
        <p:nvPicPr>
          <p:cNvPr id="7" name="Picture 6">
            <a:extLst>
              <a:ext uri="{FF2B5EF4-FFF2-40B4-BE49-F238E27FC236}">
                <a16:creationId xmlns:a16="http://schemas.microsoft.com/office/drawing/2014/main" id="{A3744464-EE88-466C-9230-FEB1091EF31D}"/>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8237" t="9555" r="6216"/>
          <a:stretch/>
        </p:blipFill>
        <p:spPr>
          <a:xfrm>
            <a:off x="8048531" y="1582092"/>
            <a:ext cx="3338401" cy="437591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18802437"/>
      </p:ext>
    </p:extLst>
  </p:cSld>
  <p:clrMapOvr>
    <a:masterClrMapping/>
  </p:clrMapOvr>
</p:sld>
</file>

<file path=ppt/theme/theme1.xml><?xml version="1.0" encoding="utf-8"?>
<a:theme xmlns:a="http://schemas.openxmlformats.org/drawingml/2006/main" name="AMCA Template 2020">
  <a:themeElements>
    <a:clrScheme name="AMCA">
      <a:dk1>
        <a:srgbClr val="991B1E"/>
      </a:dk1>
      <a:lt1>
        <a:srgbClr val="FFFFFF"/>
      </a:lt1>
      <a:dk2>
        <a:srgbClr val="6F1200"/>
      </a:dk2>
      <a:lt2>
        <a:srgbClr val="FFFFFF"/>
      </a:lt2>
      <a:accent1>
        <a:srgbClr val="77787B"/>
      </a:accent1>
      <a:accent2>
        <a:srgbClr val="991B1E"/>
      </a:accent2>
      <a:accent3>
        <a:srgbClr val="6F1200"/>
      </a:accent3>
      <a:accent4>
        <a:srgbClr val="B5121B"/>
      </a:accent4>
      <a:accent5>
        <a:srgbClr val="DCDDDE"/>
      </a:accent5>
      <a:accent6>
        <a:srgbClr val="929292"/>
      </a:accent6>
      <a:hlink>
        <a:srgbClr val="FFFFFF"/>
      </a:hlink>
      <a:folHlink>
        <a:srgbClr val="59595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CA Template 2020" id="{D4F6D1C4-40BA-4E0F-BA51-4045F16097DF}" vid="{6BB8FA5E-AD2B-405D-A51A-1988BD6F90D0}"/>
    </a:ext>
  </a:extLst>
</a:theme>
</file>

<file path=ppt/theme/theme2.xml><?xml version="1.0" encoding="utf-8"?>
<a:theme xmlns:a="http://schemas.openxmlformats.org/drawingml/2006/main" name="1_AMCA Template 2020">
  <a:themeElements>
    <a:clrScheme name="AMCA">
      <a:dk1>
        <a:srgbClr val="991B1E"/>
      </a:dk1>
      <a:lt1>
        <a:srgbClr val="FFFFFF"/>
      </a:lt1>
      <a:dk2>
        <a:srgbClr val="6F1200"/>
      </a:dk2>
      <a:lt2>
        <a:srgbClr val="FFFFFF"/>
      </a:lt2>
      <a:accent1>
        <a:srgbClr val="77787B"/>
      </a:accent1>
      <a:accent2>
        <a:srgbClr val="991B1E"/>
      </a:accent2>
      <a:accent3>
        <a:srgbClr val="6F1200"/>
      </a:accent3>
      <a:accent4>
        <a:srgbClr val="B5121B"/>
      </a:accent4>
      <a:accent5>
        <a:srgbClr val="DCDDDE"/>
      </a:accent5>
      <a:accent6>
        <a:srgbClr val="929292"/>
      </a:accent6>
      <a:hlink>
        <a:srgbClr val="FFFFFF"/>
      </a:hlink>
      <a:folHlink>
        <a:srgbClr val="59595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CA Template 2020" id="{D4F6D1C4-40BA-4E0F-BA51-4045F16097DF}" vid="{6BB8FA5E-AD2B-405D-A51A-1988BD6F90D0}"/>
    </a:ext>
  </a:extLst>
</a:theme>
</file>

<file path=ppt/theme/theme3.xml><?xml version="1.0" encoding="utf-8"?>
<a:theme xmlns:a="http://schemas.openxmlformats.org/drawingml/2006/main" name="1_Office Theme">
  <a:themeElements>
    <a:clrScheme name="Custom 1">
      <a:dk1>
        <a:srgbClr val="991B1E"/>
      </a:dk1>
      <a:lt1>
        <a:srgbClr val="FFFFFF"/>
      </a:lt1>
      <a:dk2>
        <a:srgbClr val="6F1200"/>
      </a:dk2>
      <a:lt2>
        <a:srgbClr val="FFFFFF"/>
      </a:lt2>
      <a:accent1>
        <a:srgbClr val="77787B"/>
      </a:accent1>
      <a:accent2>
        <a:srgbClr val="991B1E"/>
      </a:accent2>
      <a:accent3>
        <a:srgbClr val="6F1200"/>
      </a:accent3>
      <a:accent4>
        <a:srgbClr val="B5121B"/>
      </a:accent4>
      <a:accent5>
        <a:srgbClr val="A5A5A5"/>
      </a:accent5>
      <a:accent6>
        <a:srgbClr val="7F7F7F"/>
      </a:accent6>
      <a:hlink>
        <a:srgbClr val="FFFFFF"/>
      </a:hlink>
      <a:folHlink>
        <a:srgbClr val="59595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CA 2019.potx  -  Read-Only" id="{B06CC112-0D52-4A9D-B1B3-5902290FFD27}" vid="{0A0B32CD-5EBF-4055-B433-5D75CD4D3C46}"/>
    </a:ext>
  </a:extLst>
</a:theme>
</file>

<file path=ppt/theme/theme4.xml><?xml version="1.0" encoding="utf-8"?>
<a:theme xmlns:a="http://schemas.openxmlformats.org/drawingml/2006/main" name="AMCA 2019">
  <a:themeElements>
    <a:clrScheme name="AMCA">
      <a:dk1>
        <a:srgbClr val="991B1E"/>
      </a:dk1>
      <a:lt1>
        <a:srgbClr val="FFFFFF"/>
      </a:lt1>
      <a:dk2>
        <a:srgbClr val="6F1200"/>
      </a:dk2>
      <a:lt2>
        <a:srgbClr val="FFFFFF"/>
      </a:lt2>
      <a:accent1>
        <a:srgbClr val="77787B"/>
      </a:accent1>
      <a:accent2>
        <a:srgbClr val="991B1E"/>
      </a:accent2>
      <a:accent3>
        <a:srgbClr val="6F1200"/>
      </a:accent3>
      <a:accent4>
        <a:srgbClr val="B5121B"/>
      </a:accent4>
      <a:accent5>
        <a:srgbClr val="DCDDDE"/>
      </a:accent5>
      <a:accent6>
        <a:srgbClr val="929292"/>
      </a:accent6>
      <a:hlink>
        <a:srgbClr val="FFFFFF"/>
      </a:hlink>
      <a:folHlink>
        <a:srgbClr val="59595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CA 2019" id="{DEBD517D-14C1-439B-A203-9BD84ED6BCE3}" vid="{2F87C51E-81A2-4179-9334-46A9C64318D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E4D0429D90ED743A493094C125EC434" ma:contentTypeVersion="13" ma:contentTypeDescription="Create a new document." ma:contentTypeScope="" ma:versionID="6acbc341422e9c6a9932c9e0341767ed">
  <xsd:schema xmlns:xsd="http://www.w3.org/2001/XMLSchema" xmlns:xs="http://www.w3.org/2001/XMLSchema" xmlns:p="http://schemas.microsoft.com/office/2006/metadata/properties" xmlns:ns3="c9fc82ba-0e1d-4c54-8b92-756acb5bcbfd" xmlns:ns4="77a83ccc-5169-4ad1-be5f-c5ed0cf2c288" targetNamespace="http://schemas.microsoft.com/office/2006/metadata/properties" ma:root="true" ma:fieldsID="ae5b91899c433d3a15cccfdd36ee2c6f" ns3:_="" ns4:_="">
    <xsd:import namespace="c9fc82ba-0e1d-4c54-8b92-756acb5bcbfd"/>
    <xsd:import namespace="77a83ccc-5169-4ad1-be5f-c5ed0cf2c28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fc82ba-0e1d-4c54-8b92-756acb5bcb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7a83ccc-5169-4ad1-be5f-c5ed0cf2c28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CFE904-FBEB-42BD-AC8C-63700F56FE1A}">
  <ds:schemaRefs>
    <ds:schemaRef ds:uri="http://schemas.microsoft.com/sharepoint/v3/contenttype/forms"/>
  </ds:schemaRefs>
</ds:datastoreItem>
</file>

<file path=customXml/itemProps2.xml><?xml version="1.0" encoding="utf-8"?>
<ds:datastoreItem xmlns:ds="http://schemas.openxmlformats.org/officeDocument/2006/customXml" ds:itemID="{CC4FD856-434A-4FC6-AD34-7B54F9D30A66}">
  <ds:schemaRefs>
    <ds:schemaRef ds:uri="http://purl.org/dc/terms/"/>
    <ds:schemaRef ds:uri="http://schemas.openxmlformats.org/package/2006/metadata/core-properties"/>
    <ds:schemaRef ds:uri="77a83ccc-5169-4ad1-be5f-c5ed0cf2c288"/>
    <ds:schemaRef ds:uri="http://purl.org/dc/dcmitype/"/>
    <ds:schemaRef ds:uri="c9fc82ba-0e1d-4c54-8b92-756acb5bcbfd"/>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A026EDEC-9EBD-4A5C-8E6B-CC0E7596F5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fc82ba-0e1d-4c54-8b92-756acb5bcbfd"/>
    <ds:schemaRef ds:uri="77a83ccc-5169-4ad1-be5f-c5ed0cf2c2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AMCA Template 2020</Template>
  <TotalTime>19189</TotalTime>
  <Words>4410</Words>
  <Application>Microsoft Office PowerPoint</Application>
  <PresentationFormat>Widescreen</PresentationFormat>
  <Paragraphs>690</Paragraphs>
  <Slides>63</Slides>
  <Notes>24</Notes>
  <HiddenSlides>7</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63</vt:i4>
      </vt:variant>
    </vt:vector>
  </HeadingPairs>
  <TitlesOfParts>
    <vt:vector size="77" baseType="lpstr">
      <vt:lpstr>Arial</vt:lpstr>
      <vt:lpstr>Calibri</vt:lpstr>
      <vt:lpstr>Calibri Light</vt:lpstr>
      <vt:lpstr>Cambria Math</vt:lpstr>
      <vt:lpstr>Century Gothic</vt:lpstr>
      <vt:lpstr>HelveticaNeueLT Std Extended</vt:lpstr>
      <vt:lpstr>HelveticaNeueLT Std Lt</vt:lpstr>
      <vt:lpstr>HelveticaNeueLT Std Med</vt:lpstr>
      <vt:lpstr>Wingdings</vt:lpstr>
      <vt:lpstr>Wingdings 2</vt:lpstr>
      <vt:lpstr>AMCA Template 2020</vt:lpstr>
      <vt:lpstr>1_AMCA Template 2020</vt:lpstr>
      <vt:lpstr>1_Office Theme</vt:lpstr>
      <vt:lpstr>AMCA 2019</vt:lpstr>
      <vt:lpstr>Nuevos Requerimientos de Eficiencia en Ventiladores  ANSI/ASHRAE/IES 90.1-2019</vt:lpstr>
      <vt:lpstr>Presentadores</vt:lpstr>
      <vt:lpstr>Introducción y Reglamento</vt:lpstr>
      <vt:lpstr>P &amp; R</vt:lpstr>
      <vt:lpstr>DERECHOS de AUTOR</vt:lpstr>
      <vt:lpstr>Michael Ivanovich</vt:lpstr>
      <vt:lpstr>Tim Mathson</vt:lpstr>
      <vt:lpstr>John Bade</vt:lpstr>
      <vt:lpstr>Fernando Ruiz</vt:lpstr>
      <vt:lpstr>PowerPoint Presentation</vt:lpstr>
      <vt:lpstr>Alcance Global. Contacto Local.</vt:lpstr>
      <vt:lpstr>Alcance de Productos en AMCA</vt:lpstr>
      <vt:lpstr>Cadena de Valor de AMCA</vt:lpstr>
      <vt:lpstr>Nuevos Requerimientos de Eficiencia en Ventiladores  ANSI/ASHRAE/IES 90.1-2019 Propósito y Objetivos de Aprendizaje</vt:lpstr>
      <vt:lpstr>Bosquejo del FEI</vt:lpstr>
      <vt:lpstr>Fundamentos del Índice Energético en Ventiladores  (FEI -Fan Energy Index Basics)</vt:lpstr>
      <vt:lpstr>¿por qué ya no usar el FEG?</vt:lpstr>
      <vt:lpstr>El FEI Resuelve los Problemas del FEG</vt:lpstr>
      <vt:lpstr>Beneficios del FEI</vt:lpstr>
      <vt:lpstr>PowerPoint Presentation</vt:lpstr>
      <vt:lpstr>Índice Energético de Ventilador - FEI (Fan Energy Index)</vt:lpstr>
      <vt:lpstr>Ventilador de Referencia</vt:lpstr>
      <vt:lpstr>Selección del Ventilador</vt:lpstr>
      <vt:lpstr>Ventilador Cuadrado en Línea – Tamaño 30 Se obtienen 295 Selecciones de Ventiladores</vt:lpstr>
      <vt:lpstr>FEI ≥ 1.00 Define el Rango de Cumplimiento de la Selección</vt:lpstr>
      <vt:lpstr>Selección del Ventilador Utilizando Curvas de Ventilador con Velocidad Múltiple</vt:lpstr>
      <vt:lpstr>Selección del Ventilador Utilizando Curvas de Ventilador con Velocidad Múltiple</vt:lpstr>
      <vt:lpstr>Selección del Ventilador Utilizando Curvas de Ventilador con Velocidad Múltiple</vt:lpstr>
      <vt:lpstr>Selección del Ventilador Utilizando Curvas de Ventilador con Velocidad Múltiple</vt:lpstr>
      <vt:lpstr>Selección del Ventilador Utilizando Curvas de Ventilador con Velocidad Múltiple</vt:lpstr>
      <vt:lpstr>El FEI Favorece la Selección de Ventiladores</vt:lpstr>
      <vt:lpstr>Ejemplos de FEI – Ventiladores Solos</vt:lpstr>
      <vt:lpstr>Equipo Utilitario</vt:lpstr>
      <vt:lpstr>Ventilador de Hélice de Pared 20,000 cfm, 0.25 pulg.c.a. presión estática (9.44 m3/s, 63 Pa) </vt:lpstr>
      <vt:lpstr>Ventilador de Hélice de Pared 9.44 m3/s, 63 Pa presión estática (20,000 cfm, 0.25 pulg.c.a.) </vt:lpstr>
      <vt:lpstr>Ejemplo de FEI – Ventilador que es Parte de un Equipo (manejadora de aire o un pleno)</vt:lpstr>
      <vt:lpstr>PowerPoint Presentation</vt:lpstr>
      <vt:lpstr>PowerPoint Presentation</vt:lpstr>
      <vt:lpstr>PowerPoint Presentation</vt:lpstr>
      <vt:lpstr>Ejemplo de FEI – Ventilador que es Parte de un Equipo (manejadora de aire o un pleno)</vt:lpstr>
      <vt:lpstr>Ventilador de Retorno – 8,000 cfm y 1”</vt:lpstr>
      <vt:lpstr>PowerPoint Presentation</vt:lpstr>
      <vt:lpstr>PowerPoint Presentation</vt:lpstr>
      <vt:lpstr>Ejemplo de FEI – Ventilador que Parte de un Equipo (manejadora de aire o un pleno)</vt:lpstr>
      <vt:lpstr>Beneficios del FEI</vt:lpstr>
      <vt:lpstr>PowerPoint Presentation</vt:lpstr>
      <vt:lpstr>FEI en Códigos, Estándares y Reglamentaciones</vt:lpstr>
      <vt:lpstr>FEI en Códigos, Estándares y Reglamentaciones</vt:lpstr>
      <vt:lpstr>Referencia ASHRAE 90.1-2019</vt:lpstr>
      <vt:lpstr>FEI &gt; 0.95 Define “Áreas” de Cumplimiento a Diferentes Velocidades de Giro del Ventilador</vt:lpstr>
      <vt:lpstr>Reglamentaciones Verdes/Trayecto</vt:lpstr>
      <vt:lpstr>AMCA Certified FEI Ratings</vt:lpstr>
      <vt:lpstr>Programa de Evaluación Certificada AMCA (CRP)</vt:lpstr>
      <vt:lpstr>PowerPoint Presentation</vt:lpstr>
      <vt:lpstr>Empleo del FEI en Sistemas a Velocidad Constante y Variable</vt:lpstr>
      <vt:lpstr>Ejemplo de Selección y Determinación del Tamaño</vt:lpstr>
      <vt:lpstr>Ejemplo a Flujo Constante  FEI &gt; 1.00</vt:lpstr>
      <vt:lpstr>Ejemplo VAV  FEI &gt; 0.95</vt:lpstr>
      <vt:lpstr>Guía para sistemas a Velocidad Variable</vt:lpstr>
      <vt:lpstr>¿Cuál es la selección correcta?</vt:lpstr>
      <vt:lpstr>Referencias</vt:lpstr>
      <vt:lpstr>PowerPoint Presentation</vt:lpstr>
      <vt:lpstr>¡Gracias por su atención!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Preston Koh</dc:creator>
  <cp:lastModifiedBy>Cherney, Lisa - AMCA International, Inc.</cp:lastModifiedBy>
  <cp:revision>444</cp:revision>
  <dcterms:created xsi:type="dcterms:W3CDTF">2019-02-20T03:53:04Z</dcterms:created>
  <dcterms:modified xsi:type="dcterms:W3CDTF">2020-12-03T20:01:55Z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0x010100AE4D0429D90ED743A493094C125EC434</vt:lpwstr>
  </property>
</Properties>
</file>